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35"/>
  </p:notesMasterIdLst>
  <p:sldIdLst>
    <p:sldId id="256" r:id="rId3"/>
    <p:sldId id="269" r:id="rId4"/>
    <p:sldId id="273" r:id="rId5"/>
    <p:sldId id="287" r:id="rId6"/>
    <p:sldId id="346" r:id="rId7"/>
    <p:sldId id="350" r:id="rId8"/>
    <p:sldId id="344" r:id="rId9"/>
    <p:sldId id="290" r:id="rId10"/>
    <p:sldId id="298" r:id="rId11"/>
    <p:sldId id="299" r:id="rId12"/>
    <p:sldId id="319" r:id="rId13"/>
    <p:sldId id="297" r:id="rId14"/>
    <p:sldId id="303" r:id="rId15"/>
    <p:sldId id="274" r:id="rId16"/>
    <p:sldId id="339" r:id="rId17"/>
    <p:sldId id="304" r:id="rId18"/>
    <p:sldId id="348" r:id="rId19"/>
    <p:sldId id="349" r:id="rId20"/>
    <p:sldId id="323" r:id="rId21"/>
    <p:sldId id="309" r:id="rId22"/>
    <p:sldId id="275" r:id="rId23"/>
    <p:sldId id="340" r:id="rId24"/>
    <p:sldId id="310" r:id="rId25"/>
    <p:sldId id="311" r:id="rId26"/>
    <p:sldId id="313" r:id="rId27"/>
    <p:sldId id="312" r:id="rId28"/>
    <p:sldId id="276" r:id="rId29"/>
    <p:sldId id="314" r:id="rId30"/>
    <p:sldId id="315" r:id="rId31"/>
    <p:sldId id="316" r:id="rId32"/>
    <p:sldId id="351" r:id="rId33"/>
    <p:sldId id="318" r:id="rId34"/>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000"/>
    <a:srgbClr val="A40000"/>
    <a:srgbClr val="9E0000"/>
    <a:srgbClr val="C7450B"/>
    <a:srgbClr val="E24E0C"/>
    <a:srgbClr val="DC6140"/>
    <a:srgbClr val="E60000"/>
    <a:srgbClr val="C9670D"/>
    <a:srgbClr val="66B5C9"/>
    <a:srgbClr val="EDB1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8" autoAdjust="0"/>
    <p:restoredTop sz="96182" autoAdjust="0"/>
  </p:normalViewPr>
  <p:slideViewPr>
    <p:cSldViewPr snapToGrid="0">
      <p:cViewPr varScale="1">
        <p:scale>
          <a:sx n="227" d="100"/>
          <a:sy n="227" d="100"/>
        </p:scale>
        <p:origin x="576" y="184"/>
      </p:cViewPr>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99.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1755193-BB7B-4B5D-B144-80A86192C761}" type="doc">
      <dgm:prSet loTypeId="urn:microsoft.com/office/officeart/2005/8/layout/list1#1" qsTypeId="urn:microsoft.com/office/officeart/2005/8/quickstyle/simple3#1" csTypeId="urn:microsoft.com/office/officeart/2005/8/colors/accent1_2#1"/>
      <dgm:spPr/>
      <dgm:t>
        <a:bodyPr/>
        <a:lstStyle/>
        <a:p>
          <a:endParaRPr altLang="en-US"/>
        </a:p>
      </dgm:t>
    </dgm:pt>
    <dgm:pt modelId="{F5EE8877-971E-4734-A03A-01E5EBD5F0EC}">
      <dgm:prSet phldr="0" custT="1"/>
      <dgm:spPr/>
      <dgm:t>
        <a:bodyPr vert="horz" wrap="square"/>
        <a:lstStyle/>
        <a:p>
          <a:pPr>
            <a:lnSpc>
              <a:spcPct val="100000"/>
            </a:lnSpc>
            <a:spcBef>
              <a:spcPct val="0"/>
            </a:spcBef>
            <a:spcAft>
              <a:spcPct val="35000"/>
            </a:spcAft>
          </a:pPr>
          <a:r>
            <a:rPr lang="zh-CN" sz="1800" b="0" i="0" u="none" baseline="0">
              <a:rtl val="0"/>
            </a:rPr>
            <a:t>健全投资者适当性制度</a:t>
          </a:r>
          <a:endParaRPr altLang="en-US" sz="1800"/>
        </a:p>
      </dgm:t>
    </dgm:pt>
    <dgm:pt modelId="{3065081F-3BB1-4122-BC1D-776C6DF4CF7D}" cxnId="{5FA3BCA4-A596-416E-8BE9-512C3DB9772B}" type="parTrans">
      <dgm:prSet/>
      <dgm:spPr/>
    </dgm:pt>
    <dgm:pt modelId="{E979C219-0209-442D-BD59-80FF8641B79C}" cxnId="{5FA3BCA4-A596-416E-8BE9-512C3DB9772B}" type="sibTrans">
      <dgm:prSet/>
      <dgm:spPr/>
    </dgm:pt>
    <dgm:pt modelId="{4B281EF4-0C26-4125-96CE-F5A3AF159831}">
      <dgm:prSet phldr="0" custT="1"/>
      <dgm:spPr/>
      <dgm:t>
        <a:bodyPr vert="horz" wrap="square"/>
        <a:lstStyle/>
        <a:p>
          <a:pPr>
            <a:lnSpc>
              <a:spcPct val="100000"/>
            </a:lnSpc>
            <a:spcBef>
              <a:spcPct val="0"/>
            </a:spcBef>
            <a:spcAft>
              <a:spcPct val="35000"/>
            </a:spcAft>
          </a:pPr>
          <a:r>
            <a:rPr lang="zh-CN" sz="1800" b="0" i="0" u="none" baseline="0">
              <a:rtl val="0"/>
            </a:rPr>
            <a:t>优化投资回报机制</a:t>
          </a:r>
          <a:endParaRPr lang="zh-CN" altLang="en-US" sz="1800" b="0" i="0" u="none" baseline="0">
            <a:rtl val="0"/>
          </a:endParaRPr>
        </a:p>
      </dgm:t>
    </dgm:pt>
    <dgm:pt modelId="{5A069658-B75C-45AC-83B2-0C75ABE98B76}" cxnId="{54057D08-DC61-4A18-95A8-9D8E90D769FA}" type="parTrans">
      <dgm:prSet/>
      <dgm:spPr/>
    </dgm:pt>
    <dgm:pt modelId="{FB041686-5058-4E37-B902-8E2F002C1A45}" cxnId="{54057D08-DC61-4A18-95A8-9D8E90D769FA}" type="sibTrans">
      <dgm:prSet/>
      <dgm:spPr/>
    </dgm:pt>
    <dgm:pt modelId="{BFE53CFA-505F-48AF-8170-0D1A30DEC518}">
      <dgm:prSet phldr="0" custT="1"/>
      <dgm:spPr/>
      <dgm:t>
        <a:bodyPr vert="horz" wrap="square"/>
        <a:lstStyle/>
        <a:p>
          <a:pPr>
            <a:lnSpc>
              <a:spcPct val="100000"/>
            </a:lnSpc>
            <a:spcBef>
              <a:spcPct val="0"/>
            </a:spcBef>
            <a:spcAft>
              <a:spcPct val="35000"/>
            </a:spcAft>
          </a:pPr>
          <a:r>
            <a:rPr lang="zh-CN" sz="1800" b="0" i="0" u="none" baseline="0">
              <a:rtl val="0"/>
            </a:rPr>
            <a:t>保障中小投资者知情权</a:t>
          </a:r>
          <a:endParaRPr altLang="en-US" sz="1800"/>
        </a:p>
      </dgm:t>
    </dgm:pt>
    <dgm:pt modelId="{DEB91D9D-C493-4E90-A994-0FF0F306EC35}" cxnId="{E3D2D583-3DCB-4F6E-BE56-25BBB55EFE35}" type="parTrans">
      <dgm:prSet/>
      <dgm:spPr/>
    </dgm:pt>
    <dgm:pt modelId="{16369F26-7D5A-4EAC-8351-2A71513B0E85}" cxnId="{E3D2D583-3DCB-4F6E-BE56-25BBB55EFE35}" type="sibTrans">
      <dgm:prSet/>
      <dgm:spPr/>
    </dgm:pt>
    <dgm:pt modelId="{CE42CA56-140C-4B19-BB8B-23A2A86936C0}">
      <dgm:prSet phldr="0" custT="1"/>
      <dgm:spPr/>
      <dgm:t>
        <a:bodyPr vert="horz" wrap="square"/>
        <a:lstStyle/>
        <a:p>
          <a:pPr>
            <a:lnSpc>
              <a:spcPct val="100000"/>
            </a:lnSpc>
            <a:spcBef>
              <a:spcPct val="0"/>
            </a:spcBef>
            <a:spcAft>
              <a:spcPct val="35000"/>
            </a:spcAft>
          </a:pPr>
          <a:r>
            <a:rPr lang="zh-CN" sz="1800" b="0" i="0" u="none" baseline="0">
              <a:rtl val="0"/>
            </a:rPr>
            <a:t>健全中小投资者投票机制</a:t>
          </a:r>
          <a:endParaRPr altLang="en-US" sz="1800"/>
        </a:p>
      </dgm:t>
    </dgm:pt>
    <dgm:pt modelId="{134429E6-CE30-4B11-B1F6-76685AA499CD}" cxnId="{56BFECA3-BE9E-46C3-9A89-725559A17AAF}" type="parTrans">
      <dgm:prSet/>
      <dgm:spPr/>
    </dgm:pt>
    <dgm:pt modelId="{CE1DAEA4-4520-423C-BE7B-462C233404DC}" cxnId="{56BFECA3-BE9E-46C3-9A89-725559A17AAF}" type="sibTrans">
      <dgm:prSet/>
      <dgm:spPr/>
    </dgm:pt>
    <dgm:pt modelId="{45919388-9351-46C7-ACF7-0C63200EAB59}">
      <dgm:prSet phldr="0" custT="1"/>
      <dgm:spPr/>
      <dgm:t>
        <a:bodyPr vert="horz" wrap="square"/>
        <a:lstStyle/>
        <a:p>
          <a:pPr>
            <a:lnSpc>
              <a:spcPct val="100000"/>
            </a:lnSpc>
            <a:spcBef>
              <a:spcPct val="0"/>
            </a:spcBef>
            <a:spcAft>
              <a:spcPct val="35000"/>
            </a:spcAft>
          </a:pPr>
          <a:r>
            <a:rPr lang="zh-CN" sz="1800" b="0" i="0" u="none" baseline="0">
              <a:rtl val="0"/>
            </a:rPr>
            <a:t>建立多元化纠纷解决机制</a:t>
          </a:r>
          <a:endParaRPr altLang="en-US" sz="1800"/>
        </a:p>
      </dgm:t>
    </dgm:pt>
    <dgm:pt modelId="{71A4149B-5023-4195-BE21-CA53C0952FDF}" cxnId="{B3B3B721-0091-4B4E-88B4-3C4DEF12A315}" type="parTrans">
      <dgm:prSet/>
      <dgm:spPr/>
    </dgm:pt>
    <dgm:pt modelId="{BDC8F3D0-A07D-4D13-B780-E985E5015975}" cxnId="{B3B3B721-0091-4B4E-88B4-3C4DEF12A315}" type="sibTrans">
      <dgm:prSet/>
      <dgm:spPr/>
    </dgm:pt>
    <dgm:pt modelId="{CC9FBDC4-7830-48DC-9886-834618AEFB7C}">
      <dgm:prSet phldr="0" custT="1"/>
      <dgm:spPr/>
      <dgm:t>
        <a:bodyPr vert="horz" wrap="square"/>
        <a:lstStyle/>
        <a:p>
          <a:pPr>
            <a:lnSpc>
              <a:spcPct val="100000"/>
            </a:lnSpc>
            <a:spcBef>
              <a:spcPct val="0"/>
            </a:spcBef>
            <a:spcAft>
              <a:spcPct val="35000"/>
            </a:spcAft>
          </a:pPr>
          <a:r>
            <a:rPr lang="zh-CN" sz="1800" b="0" i="0" u="none" baseline="0">
              <a:rtl val="0"/>
            </a:rPr>
            <a:t>健全中小投资者赔偿机制</a:t>
          </a:r>
          <a:endParaRPr altLang="en-US" sz="1800"/>
        </a:p>
      </dgm:t>
    </dgm:pt>
    <dgm:pt modelId="{5F121F5E-AD2B-4E76-B8B3-106F98565CAD}" cxnId="{2A7F9570-1F96-427F-9405-A3B59036FA76}" type="parTrans">
      <dgm:prSet/>
      <dgm:spPr/>
    </dgm:pt>
    <dgm:pt modelId="{71B33783-938C-4931-9862-3FD63567F389}" cxnId="{2A7F9570-1F96-427F-9405-A3B59036FA76}" type="sibTrans">
      <dgm:prSet/>
      <dgm:spPr/>
    </dgm:pt>
    <dgm:pt modelId="{4AD0917A-B07A-421A-83B1-2644D0C7D363}">
      <dgm:prSet phldr="0" custT="1"/>
      <dgm:spPr/>
      <dgm:t>
        <a:bodyPr vert="horz" wrap="square"/>
        <a:lstStyle/>
        <a:p>
          <a:pPr>
            <a:lnSpc>
              <a:spcPct val="100000"/>
            </a:lnSpc>
            <a:spcBef>
              <a:spcPct val="0"/>
            </a:spcBef>
            <a:spcAft>
              <a:spcPct val="35000"/>
            </a:spcAft>
          </a:pPr>
          <a:r>
            <a:rPr lang="zh-CN" sz="1800" b="0" i="0" u="none" baseline="0">
              <a:rtl val="0"/>
            </a:rPr>
            <a:t>加大监管和打击力度</a:t>
          </a:r>
          <a:endParaRPr lang="zh-CN" altLang="en-US" sz="1800" b="0" i="0" u="none" baseline="0">
            <a:rtl val="0"/>
          </a:endParaRPr>
        </a:p>
      </dgm:t>
    </dgm:pt>
    <dgm:pt modelId="{9FD47D89-0040-4EEC-BD25-07E939B5DA5B}" cxnId="{F9E4E957-A9C4-41B7-AFF3-FC0294236F22}" type="parTrans">
      <dgm:prSet/>
      <dgm:spPr/>
    </dgm:pt>
    <dgm:pt modelId="{7D119C40-437F-4BE4-AE2B-E675F45359D5}" cxnId="{F9E4E957-A9C4-41B7-AFF3-FC0294236F22}" type="sibTrans">
      <dgm:prSet/>
      <dgm:spPr/>
    </dgm:pt>
    <dgm:pt modelId="{9E1ACD54-2D64-4BB0-9544-A17B61ABF917}">
      <dgm:prSet phldr="0" custT="1"/>
      <dgm:spPr/>
      <dgm:t>
        <a:bodyPr vert="horz" wrap="square"/>
        <a:lstStyle/>
        <a:p>
          <a:pPr>
            <a:lnSpc>
              <a:spcPct val="100000"/>
            </a:lnSpc>
            <a:spcBef>
              <a:spcPct val="0"/>
            </a:spcBef>
            <a:spcAft>
              <a:spcPct val="35000"/>
            </a:spcAft>
          </a:pPr>
          <a:r>
            <a:rPr lang="zh-CN" sz="1800" b="0" i="0" u="none" baseline="0">
              <a:rtl val="0"/>
            </a:rPr>
            <a:t>强化中小投资者教育</a:t>
          </a:r>
          <a:endParaRPr altLang="en-US" sz="1800"/>
        </a:p>
      </dgm:t>
    </dgm:pt>
    <dgm:pt modelId="{E9CF4B64-D61F-4686-A721-E41093936A01}" cxnId="{28C31862-8393-435A-A623-4BD821600967}" type="parTrans">
      <dgm:prSet/>
      <dgm:spPr/>
    </dgm:pt>
    <dgm:pt modelId="{D1104EAA-C6E4-4889-B2AC-BE1248F5157B}" cxnId="{28C31862-8393-435A-A623-4BD821600967}" type="sibTrans">
      <dgm:prSet/>
      <dgm:spPr/>
    </dgm:pt>
    <dgm:pt modelId="{98375543-6DFB-4ABD-A26C-C05AFD59DF96}">
      <dgm:prSet phldr="0" custT="1"/>
      <dgm:spPr/>
      <dgm:t>
        <a:bodyPr vert="horz" wrap="square"/>
        <a:lstStyle/>
        <a:p>
          <a:pPr>
            <a:lnSpc>
              <a:spcPct val="100000"/>
            </a:lnSpc>
            <a:spcBef>
              <a:spcPct val="0"/>
            </a:spcBef>
            <a:spcAft>
              <a:spcPct val="35000"/>
            </a:spcAft>
          </a:pPr>
          <a:r>
            <a:rPr lang="zh-CN" sz="1800" b="0" i="0" u="none" baseline="0">
              <a:rtl val="0"/>
            </a:rPr>
            <a:t>完善投资者保护组织体系</a:t>
          </a:r>
          <a:endParaRPr altLang="en-US" sz="1800"/>
        </a:p>
      </dgm:t>
    </dgm:pt>
    <dgm:pt modelId="{36036FEB-3AE2-4980-9CE7-68D3526CBB07}" cxnId="{7D548359-49ED-46D7-B4AA-17E39FD60488}" type="parTrans">
      <dgm:prSet/>
      <dgm:spPr/>
    </dgm:pt>
    <dgm:pt modelId="{55C1A305-5603-40B5-97A6-E7D2C0E044BD}" cxnId="{7D548359-49ED-46D7-B4AA-17E39FD60488}" type="sibTrans">
      <dgm:prSet/>
      <dgm:spPr/>
    </dgm:pt>
    <dgm:pt modelId="{FBAE0270-B1DC-476F-ACA2-BD5E447DF21C}" type="pres">
      <dgm:prSet presAssocID="{A1755193-BB7B-4B5D-B144-80A86192C761}" presName="linear" presStyleCnt="0">
        <dgm:presLayoutVars>
          <dgm:dir/>
          <dgm:animLvl val="lvl"/>
          <dgm:resizeHandles val="exact"/>
        </dgm:presLayoutVars>
      </dgm:prSet>
      <dgm:spPr/>
    </dgm:pt>
    <dgm:pt modelId="{923579AF-AC36-48AF-9DB4-ACCC1025E525}" type="pres">
      <dgm:prSet presAssocID="{F5EE8877-971E-4734-A03A-01E5EBD5F0EC}" presName="parentLin" presStyleCnt="0"/>
      <dgm:spPr/>
    </dgm:pt>
    <dgm:pt modelId="{6A13D348-1A99-43BA-9EB7-C8F9184D7BB4}" type="pres">
      <dgm:prSet presAssocID="{F5EE8877-971E-4734-A03A-01E5EBD5F0EC}" presName="parentLeftMargin" presStyleLbl="node1" presStyleIdx="0" presStyleCnt="9"/>
      <dgm:spPr/>
    </dgm:pt>
    <dgm:pt modelId="{D5AB5650-F511-44A6-837E-06A4C5106FDD}" type="pres">
      <dgm:prSet presAssocID="{F5EE8877-971E-4734-A03A-01E5EBD5F0EC}" presName="parentText" presStyleLbl="node1" presStyleIdx="0" presStyleCnt="9">
        <dgm:presLayoutVars>
          <dgm:chMax val="0"/>
          <dgm:bulletEnabled val="1"/>
        </dgm:presLayoutVars>
      </dgm:prSet>
      <dgm:spPr/>
    </dgm:pt>
    <dgm:pt modelId="{6EF20544-09C9-4CAD-86FB-1644AB8834F4}" type="pres">
      <dgm:prSet presAssocID="{F5EE8877-971E-4734-A03A-01E5EBD5F0EC}" presName="negativeSpace" presStyleCnt="0"/>
      <dgm:spPr/>
    </dgm:pt>
    <dgm:pt modelId="{24578740-0E59-4F2E-8FAB-FB74D28DDC88}" type="pres">
      <dgm:prSet presAssocID="{F5EE8877-971E-4734-A03A-01E5EBD5F0EC}" presName="childText" presStyleLbl="conFgAcc1" presStyleIdx="0" presStyleCnt="9">
        <dgm:presLayoutVars>
          <dgm:bulletEnabled val="1"/>
        </dgm:presLayoutVars>
      </dgm:prSet>
      <dgm:spPr/>
    </dgm:pt>
    <dgm:pt modelId="{3087F489-FA1B-4A08-9D99-17C924FE70AC}" type="pres">
      <dgm:prSet presAssocID="{E979C219-0209-442D-BD59-80FF8641B79C}" presName="spaceBetweenRectangles" presStyleCnt="0"/>
      <dgm:spPr/>
    </dgm:pt>
    <dgm:pt modelId="{DE72A6DF-A6D0-4627-B0F6-94B647D1FD4F}" type="pres">
      <dgm:prSet presAssocID="{4B281EF4-0C26-4125-96CE-F5A3AF159831}" presName="parentLin" presStyleCnt="0"/>
      <dgm:spPr/>
    </dgm:pt>
    <dgm:pt modelId="{613A1005-92E6-4025-8F16-617CB3A57B5C}" type="pres">
      <dgm:prSet presAssocID="{4B281EF4-0C26-4125-96CE-F5A3AF159831}" presName="parentLeftMargin" presStyleLbl="node1" presStyleIdx="0" presStyleCnt="9"/>
      <dgm:spPr/>
    </dgm:pt>
    <dgm:pt modelId="{4D1FEBE0-080D-4B4F-8EF4-87516091BA0C}" type="pres">
      <dgm:prSet presAssocID="{4B281EF4-0C26-4125-96CE-F5A3AF159831}" presName="parentText" presStyleLbl="node1" presStyleIdx="1" presStyleCnt="9">
        <dgm:presLayoutVars>
          <dgm:chMax val="0"/>
          <dgm:bulletEnabled val="1"/>
        </dgm:presLayoutVars>
      </dgm:prSet>
      <dgm:spPr/>
    </dgm:pt>
    <dgm:pt modelId="{06674374-4F57-4BA0-999D-F63A9412A7C6}" type="pres">
      <dgm:prSet presAssocID="{4B281EF4-0C26-4125-96CE-F5A3AF159831}" presName="negativeSpace" presStyleCnt="0"/>
      <dgm:spPr/>
    </dgm:pt>
    <dgm:pt modelId="{22ED598C-38D2-4484-B7C2-AC366A506D09}" type="pres">
      <dgm:prSet presAssocID="{4B281EF4-0C26-4125-96CE-F5A3AF159831}" presName="childText" presStyleLbl="conFgAcc1" presStyleIdx="1" presStyleCnt="9">
        <dgm:presLayoutVars>
          <dgm:bulletEnabled val="1"/>
        </dgm:presLayoutVars>
      </dgm:prSet>
      <dgm:spPr/>
    </dgm:pt>
    <dgm:pt modelId="{55E86AB8-300A-4572-9D7E-B03295FBDA9A}" type="pres">
      <dgm:prSet presAssocID="{FB041686-5058-4E37-B902-8E2F002C1A45}" presName="spaceBetweenRectangles" presStyleCnt="0"/>
      <dgm:spPr/>
    </dgm:pt>
    <dgm:pt modelId="{B1CF1FBC-0190-425E-8DF0-BD38986AD174}" type="pres">
      <dgm:prSet presAssocID="{BFE53CFA-505F-48AF-8170-0D1A30DEC518}" presName="parentLin" presStyleCnt="0"/>
      <dgm:spPr/>
    </dgm:pt>
    <dgm:pt modelId="{C2114144-2B56-4BD5-A1DE-04C62A57E2F3}" type="pres">
      <dgm:prSet presAssocID="{BFE53CFA-505F-48AF-8170-0D1A30DEC518}" presName="parentLeftMargin" presStyleLbl="node1" presStyleIdx="1" presStyleCnt="9"/>
      <dgm:spPr/>
    </dgm:pt>
    <dgm:pt modelId="{A1541895-369E-453B-82B1-5D5CD284434C}" type="pres">
      <dgm:prSet presAssocID="{BFE53CFA-505F-48AF-8170-0D1A30DEC518}" presName="parentText" presStyleLbl="node1" presStyleIdx="2" presStyleCnt="9">
        <dgm:presLayoutVars>
          <dgm:chMax val="0"/>
          <dgm:bulletEnabled val="1"/>
        </dgm:presLayoutVars>
      </dgm:prSet>
      <dgm:spPr/>
    </dgm:pt>
    <dgm:pt modelId="{3325C008-9DE1-4E59-9FE4-27AC10D3C6A1}" type="pres">
      <dgm:prSet presAssocID="{BFE53CFA-505F-48AF-8170-0D1A30DEC518}" presName="negativeSpace" presStyleCnt="0"/>
      <dgm:spPr/>
    </dgm:pt>
    <dgm:pt modelId="{2D99E3BD-C821-4FA5-9DDE-A42C36C6B26F}" type="pres">
      <dgm:prSet presAssocID="{BFE53CFA-505F-48AF-8170-0D1A30DEC518}" presName="childText" presStyleLbl="conFgAcc1" presStyleIdx="2" presStyleCnt="9">
        <dgm:presLayoutVars>
          <dgm:bulletEnabled val="1"/>
        </dgm:presLayoutVars>
      </dgm:prSet>
      <dgm:spPr/>
    </dgm:pt>
    <dgm:pt modelId="{068072CF-61B6-4233-8DF5-9A2B4F67D9BF}" type="pres">
      <dgm:prSet presAssocID="{16369F26-7D5A-4EAC-8351-2A71513B0E85}" presName="spaceBetweenRectangles" presStyleCnt="0"/>
      <dgm:spPr/>
    </dgm:pt>
    <dgm:pt modelId="{236B9B42-63EC-4A3E-B5A0-B0BFEB5530D4}" type="pres">
      <dgm:prSet presAssocID="{CE42CA56-140C-4B19-BB8B-23A2A86936C0}" presName="parentLin" presStyleCnt="0"/>
      <dgm:spPr/>
    </dgm:pt>
    <dgm:pt modelId="{F8489F63-10F7-4B42-B755-EBBCA836564B}" type="pres">
      <dgm:prSet presAssocID="{CE42CA56-140C-4B19-BB8B-23A2A86936C0}" presName="parentLeftMargin" presStyleLbl="node1" presStyleIdx="2" presStyleCnt="9"/>
      <dgm:spPr/>
    </dgm:pt>
    <dgm:pt modelId="{9CC11555-A029-4226-ADCC-B2BA69253254}" type="pres">
      <dgm:prSet presAssocID="{CE42CA56-140C-4B19-BB8B-23A2A86936C0}" presName="parentText" presStyleLbl="node1" presStyleIdx="3" presStyleCnt="9">
        <dgm:presLayoutVars>
          <dgm:chMax val="0"/>
          <dgm:bulletEnabled val="1"/>
        </dgm:presLayoutVars>
      </dgm:prSet>
      <dgm:spPr/>
    </dgm:pt>
    <dgm:pt modelId="{10EED687-4407-4C46-A812-F7519ECCC277}" type="pres">
      <dgm:prSet presAssocID="{CE42CA56-140C-4B19-BB8B-23A2A86936C0}" presName="negativeSpace" presStyleCnt="0"/>
      <dgm:spPr/>
    </dgm:pt>
    <dgm:pt modelId="{E9D3F415-FD79-4A20-BDDF-98B575B24AFD}" type="pres">
      <dgm:prSet presAssocID="{CE42CA56-140C-4B19-BB8B-23A2A86936C0}" presName="childText" presStyleLbl="conFgAcc1" presStyleIdx="3" presStyleCnt="9">
        <dgm:presLayoutVars>
          <dgm:bulletEnabled val="1"/>
        </dgm:presLayoutVars>
      </dgm:prSet>
      <dgm:spPr/>
    </dgm:pt>
    <dgm:pt modelId="{85A6F2FD-4945-4373-AF4F-9F91061A2A4E}" type="pres">
      <dgm:prSet presAssocID="{CE1DAEA4-4520-423C-BE7B-462C233404DC}" presName="spaceBetweenRectangles" presStyleCnt="0"/>
      <dgm:spPr/>
    </dgm:pt>
    <dgm:pt modelId="{C0B497C6-80CB-4E69-9E53-9C89B0F7EB1B}" type="pres">
      <dgm:prSet presAssocID="{45919388-9351-46C7-ACF7-0C63200EAB59}" presName="parentLin" presStyleCnt="0"/>
      <dgm:spPr/>
    </dgm:pt>
    <dgm:pt modelId="{88A73B94-34CC-4C44-A5C5-A2CE816FE66B}" type="pres">
      <dgm:prSet presAssocID="{45919388-9351-46C7-ACF7-0C63200EAB59}" presName="parentLeftMargin" presStyleLbl="node1" presStyleIdx="3" presStyleCnt="9"/>
      <dgm:spPr/>
    </dgm:pt>
    <dgm:pt modelId="{180DF792-A5CB-4C3C-937E-C15090CB8A2A}" type="pres">
      <dgm:prSet presAssocID="{45919388-9351-46C7-ACF7-0C63200EAB59}" presName="parentText" presStyleLbl="node1" presStyleIdx="4" presStyleCnt="9">
        <dgm:presLayoutVars>
          <dgm:chMax val="0"/>
          <dgm:bulletEnabled val="1"/>
        </dgm:presLayoutVars>
      </dgm:prSet>
      <dgm:spPr/>
    </dgm:pt>
    <dgm:pt modelId="{5675693A-623E-487D-B2D0-246D346DA49E}" type="pres">
      <dgm:prSet presAssocID="{45919388-9351-46C7-ACF7-0C63200EAB59}" presName="negativeSpace" presStyleCnt="0"/>
      <dgm:spPr/>
    </dgm:pt>
    <dgm:pt modelId="{9F85F499-5187-48E6-ABC5-09463BAC8472}" type="pres">
      <dgm:prSet presAssocID="{45919388-9351-46C7-ACF7-0C63200EAB59}" presName="childText" presStyleLbl="conFgAcc1" presStyleIdx="4" presStyleCnt="9">
        <dgm:presLayoutVars>
          <dgm:bulletEnabled val="1"/>
        </dgm:presLayoutVars>
      </dgm:prSet>
      <dgm:spPr/>
    </dgm:pt>
    <dgm:pt modelId="{26989B42-7900-497A-A1AD-D426761EF376}" type="pres">
      <dgm:prSet presAssocID="{BDC8F3D0-A07D-4D13-B780-E985E5015975}" presName="spaceBetweenRectangles" presStyleCnt="0"/>
      <dgm:spPr/>
    </dgm:pt>
    <dgm:pt modelId="{832BA73A-8B85-480B-AC4B-8C72FD74F0BD}" type="pres">
      <dgm:prSet presAssocID="{CC9FBDC4-7830-48DC-9886-834618AEFB7C}" presName="parentLin" presStyleCnt="0"/>
      <dgm:spPr/>
    </dgm:pt>
    <dgm:pt modelId="{51EE7B69-77AA-4E46-A0BF-DBC0FAE3FF02}" type="pres">
      <dgm:prSet presAssocID="{CC9FBDC4-7830-48DC-9886-834618AEFB7C}" presName="parentLeftMargin" presStyleLbl="node1" presStyleIdx="4" presStyleCnt="9"/>
      <dgm:spPr/>
    </dgm:pt>
    <dgm:pt modelId="{F17982B5-8B55-4CB4-B1DE-5B1C949AFD3C}" type="pres">
      <dgm:prSet presAssocID="{CC9FBDC4-7830-48DC-9886-834618AEFB7C}" presName="parentText" presStyleLbl="node1" presStyleIdx="5" presStyleCnt="9">
        <dgm:presLayoutVars>
          <dgm:chMax val="0"/>
          <dgm:bulletEnabled val="1"/>
        </dgm:presLayoutVars>
      </dgm:prSet>
      <dgm:spPr/>
    </dgm:pt>
    <dgm:pt modelId="{B36BD037-FC9D-4F37-BE80-7DFDB58F6E0E}" type="pres">
      <dgm:prSet presAssocID="{CC9FBDC4-7830-48DC-9886-834618AEFB7C}" presName="negativeSpace" presStyleCnt="0"/>
      <dgm:spPr/>
    </dgm:pt>
    <dgm:pt modelId="{49DE39D2-740C-4A1A-9902-D2FD542650A2}" type="pres">
      <dgm:prSet presAssocID="{CC9FBDC4-7830-48DC-9886-834618AEFB7C}" presName="childText" presStyleLbl="conFgAcc1" presStyleIdx="5" presStyleCnt="9">
        <dgm:presLayoutVars>
          <dgm:bulletEnabled val="1"/>
        </dgm:presLayoutVars>
      </dgm:prSet>
      <dgm:spPr/>
    </dgm:pt>
    <dgm:pt modelId="{C6C52ACB-9B4B-486E-94DC-E0D96373545D}" type="pres">
      <dgm:prSet presAssocID="{71B33783-938C-4931-9862-3FD63567F389}" presName="spaceBetweenRectangles" presStyleCnt="0"/>
      <dgm:spPr/>
    </dgm:pt>
    <dgm:pt modelId="{C7AACBD0-49D1-4280-BBB8-6E7F3DF22276}" type="pres">
      <dgm:prSet presAssocID="{4AD0917A-B07A-421A-83B1-2644D0C7D363}" presName="parentLin" presStyleCnt="0"/>
      <dgm:spPr/>
    </dgm:pt>
    <dgm:pt modelId="{B9EC773E-B825-4672-B851-33CCB157B5A6}" type="pres">
      <dgm:prSet presAssocID="{4AD0917A-B07A-421A-83B1-2644D0C7D363}" presName="parentLeftMargin" presStyleLbl="node1" presStyleIdx="5" presStyleCnt="9"/>
      <dgm:spPr/>
    </dgm:pt>
    <dgm:pt modelId="{E73DC563-3A44-4F6B-8465-47B6013E78B2}" type="pres">
      <dgm:prSet presAssocID="{4AD0917A-B07A-421A-83B1-2644D0C7D363}" presName="parentText" presStyleLbl="node1" presStyleIdx="6" presStyleCnt="9">
        <dgm:presLayoutVars>
          <dgm:chMax val="0"/>
          <dgm:bulletEnabled val="1"/>
        </dgm:presLayoutVars>
      </dgm:prSet>
      <dgm:spPr/>
    </dgm:pt>
    <dgm:pt modelId="{53A2B052-6248-4ACF-B644-B1A55CAC9B35}" type="pres">
      <dgm:prSet presAssocID="{4AD0917A-B07A-421A-83B1-2644D0C7D363}" presName="negativeSpace" presStyleCnt="0"/>
      <dgm:spPr/>
    </dgm:pt>
    <dgm:pt modelId="{CE2B9B72-6296-4D3B-BF14-D67DF216A93A}" type="pres">
      <dgm:prSet presAssocID="{4AD0917A-B07A-421A-83B1-2644D0C7D363}" presName="childText" presStyleLbl="conFgAcc1" presStyleIdx="6" presStyleCnt="9">
        <dgm:presLayoutVars>
          <dgm:bulletEnabled val="1"/>
        </dgm:presLayoutVars>
      </dgm:prSet>
      <dgm:spPr/>
    </dgm:pt>
    <dgm:pt modelId="{9C9A8905-7501-4DD6-AC81-B330EC57DF93}" type="pres">
      <dgm:prSet presAssocID="{7D119C40-437F-4BE4-AE2B-E675F45359D5}" presName="spaceBetweenRectangles" presStyleCnt="0"/>
      <dgm:spPr/>
    </dgm:pt>
    <dgm:pt modelId="{6C89D48C-D4D3-4E7B-A18E-03933EC5934D}" type="pres">
      <dgm:prSet presAssocID="{9E1ACD54-2D64-4BB0-9544-A17B61ABF917}" presName="parentLin" presStyleCnt="0"/>
      <dgm:spPr/>
    </dgm:pt>
    <dgm:pt modelId="{C21C7462-D187-40C1-9C7B-30A5B75994B4}" type="pres">
      <dgm:prSet presAssocID="{9E1ACD54-2D64-4BB0-9544-A17B61ABF917}" presName="parentLeftMargin" presStyleLbl="node1" presStyleIdx="6" presStyleCnt="9"/>
      <dgm:spPr/>
    </dgm:pt>
    <dgm:pt modelId="{C3D1D99A-95D1-468F-980B-3023F433DD43}" type="pres">
      <dgm:prSet presAssocID="{9E1ACD54-2D64-4BB0-9544-A17B61ABF917}" presName="parentText" presStyleLbl="node1" presStyleIdx="7" presStyleCnt="9">
        <dgm:presLayoutVars>
          <dgm:chMax val="0"/>
          <dgm:bulletEnabled val="1"/>
        </dgm:presLayoutVars>
      </dgm:prSet>
      <dgm:spPr/>
    </dgm:pt>
    <dgm:pt modelId="{2BF6BCF5-67D9-4A47-B10E-D50DCB94176C}" type="pres">
      <dgm:prSet presAssocID="{9E1ACD54-2D64-4BB0-9544-A17B61ABF917}" presName="negativeSpace" presStyleCnt="0"/>
      <dgm:spPr/>
    </dgm:pt>
    <dgm:pt modelId="{9FC8F527-E4C5-411B-A180-27116444FED0}" type="pres">
      <dgm:prSet presAssocID="{9E1ACD54-2D64-4BB0-9544-A17B61ABF917}" presName="childText" presStyleLbl="conFgAcc1" presStyleIdx="7" presStyleCnt="9">
        <dgm:presLayoutVars>
          <dgm:bulletEnabled val="1"/>
        </dgm:presLayoutVars>
      </dgm:prSet>
      <dgm:spPr/>
    </dgm:pt>
    <dgm:pt modelId="{23D0DE84-C5A0-4CB2-903A-A00395DC5841}" type="pres">
      <dgm:prSet presAssocID="{D1104EAA-C6E4-4889-B2AC-BE1248F5157B}" presName="spaceBetweenRectangles" presStyleCnt="0"/>
      <dgm:spPr/>
    </dgm:pt>
    <dgm:pt modelId="{856F39CC-8E58-4F4B-8E25-ABFF886A1FFD}" type="pres">
      <dgm:prSet presAssocID="{98375543-6DFB-4ABD-A26C-C05AFD59DF96}" presName="parentLin" presStyleCnt="0"/>
      <dgm:spPr/>
    </dgm:pt>
    <dgm:pt modelId="{0355F1AF-701F-4837-AEFF-95F8E75EFA8C}" type="pres">
      <dgm:prSet presAssocID="{98375543-6DFB-4ABD-A26C-C05AFD59DF96}" presName="parentLeftMargin" presStyleLbl="node1" presStyleIdx="7" presStyleCnt="9"/>
      <dgm:spPr/>
    </dgm:pt>
    <dgm:pt modelId="{A017919B-8F82-4576-954A-5145B26ED820}" type="pres">
      <dgm:prSet presAssocID="{98375543-6DFB-4ABD-A26C-C05AFD59DF96}" presName="parentText" presStyleLbl="node1" presStyleIdx="8" presStyleCnt="9">
        <dgm:presLayoutVars>
          <dgm:chMax val="0"/>
          <dgm:bulletEnabled val="1"/>
        </dgm:presLayoutVars>
      </dgm:prSet>
      <dgm:spPr/>
    </dgm:pt>
    <dgm:pt modelId="{54A5E3BC-029D-4A62-8213-BD6250078987}" type="pres">
      <dgm:prSet presAssocID="{98375543-6DFB-4ABD-A26C-C05AFD59DF96}" presName="negativeSpace" presStyleCnt="0"/>
      <dgm:spPr/>
    </dgm:pt>
    <dgm:pt modelId="{1B497E3C-D80D-40D2-BBC3-D9CD4C88A9AE}" type="pres">
      <dgm:prSet presAssocID="{98375543-6DFB-4ABD-A26C-C05AFD59DF96}" presName="childText" presStyleLbl="conFgAcc1" presStyleIdx="8" presStyleCnt="9">
        <dgm:presLayoutVars>
          <dgm:bulletEnabled val="1"/>
        </dgm:presLayoutVars>
      </dgm:prSet>
      <dgm:spPr/>
    </dgm:pt>
  </dgm:ptLst>
  <dgm:cxnLst>
    <dgm:cxn modelId="{877D0003-3A18-4AB8-959E-A8FBBDE43ED6}" type="presOf" srcId="{F5EE8877-971E-4734-A03A-01E5EBD5F0EC}" destId="{D5AB5650-F511-44A6-837E-06A4C5106FDD}" srcOrd="1" destOrd="0" presId="urn:microsoft.com/office/officeart/2005/8/layout/list1#1"/>
    <dgm:cxn modelId="{54057D08-DC61-4A18-95A8-9D8E90D769FA}" srcId="{A1755193-BB7B-4B5D-B144-80A86192C761}" destId="{4B281EF4-0C26-4125-96CE-F5A3AF159831}" srcOrd="1" destOrd="0" parTransId="{5A069658-B75C-45AC-83B2-0C75ABE98B76}" sibTransId="{FB041686-5058-4E37-B902-8E2F002C1A45}"/>
    <dgm:cxn modelId="{C6C6F01C-CC74-4E0A-BFC5-FC763AB36535}" type="presOf" srcId="{F5EE8877-971E-4734-A03A-01E5EBD5F0EC}" destId="{6A13D348-1A99-43BA-9EB7-C8F9184D7BB4}" srcOrd="0" destOrd="0" presId="urn:microsoft.com/office/officeart/2005/8/layout/list1#1"/>
    <dgm:cxn modelId="{B3B3B721-0091-4B4E-88B4-3C4DEF12A315}" srcId="{A1755193-BB7B-4B5D-B144-80A86192C761}" destId="{45919388-9351-46C7-ACF7-0C63200EAB59}" srcOrd="4" destOrd="0" parTransId="{71A4149B-5023-4195-BE21-CA53C0952FDF}" sibTransId="{BDC8F3D0-A07D-4D13-B780-E985E5015975}"/>
    <dgm:cxn modelId="{E8DF6222-D186-4159-A2BE-0ECC96E68A45}" type="presOf" srcId="{4AD0917A-B07A-421A-83B1-2644D0C7D363}" destId="{B9EC773E-B825-4672-B851-33CCB157B5A6}" srcOrd="0" destOrd="0" presId="urn:microsoft.com/office/officeart/2005/8/layout/list1#1"/>
    <dgm:cxn modelId="{72928327-936F-4EC7-8F5B-60EB53C16870}" type="presOf" srcId="{9E1ACD54-2D64-4BB0-9544-A17B61ABF917}" destId="{C21C7462-D187-40C1-9C7B-30A5B75994B4}" srcOrd="0" destOrd="0" presId="urn:microsoft.com/office/officeart/2005/8/layout/list1#1"/>
    <dgm:cxn modelId="{11B1253D-C880-4130-9CB8-8755A690168F}" type="presOf" srcId="{CC9FBDC4-7830-48DC-9886-834618AEFB7C}" destId="{51EE7B69-77AA-4E46-A0BF-DBC0FAE3FF02}" srcOrd="0" destOrd="0" presId="urn:microsoft.com/office/officeart/2005/8/layout/list1#1"/>
    <dgm:cxn modelId="{2D50D740-8C20-4E14-94B9-C283A791B810}" type="presOf" srcId="{98375543-6DFB-4ABD-A26C-C05AFD59DF96}" destId="{0355F1AF-701F-4837-AEFF-95F8E75EFA8C}" srcOrd="0" destOrd="0" presId="urn:microsoft.com/office/officeart/2005/8/layout/list1#1"/>
    <dgm:cxn modelId="{F9E4E957-A9C4-41B7-AFF3-FC0294236F22}" srcId="{A1755193-BB7B-4B5D-B144-80A86192C761}" destId="{4AD0917A-B07A-421A-83B1-2644D0C7D363}" srcOrd="6" destOrd="0" parTransId="{9FD47D89-0040-4EEC-BD25-07E939B5DA5B}" sibTransId="{7D119C40-437F-4BE4-AE2B-E675F45359D5}"/>
    <dgm:cxn modelId="{7D548359-49ED-46D7-B4AA-17E39FD60488}" srcId="{A1755193-BB7B-4B5D-B144-80A86192C761}" destId="{98375543-6DFB-4ABD-A26C-C05AFD59DF96}" srcOrd="8" destOrd="0" parTransId="{36036FEB-3AE2-4980-9CE7-68D3526CBB07}" sibTransId="{55C1A305-5603-40B5-97A6-E7D2C0E044BD}"/>
    <dgm:cxn modelId="{28C31862-8393-435A-A623-4BD821600967}" srcId="{A1755193-BB7B-4B5D-B144-80A86192C761}" destId="{9E1ACD54-2D64-4BB0-9544-A17B61ABF917}" srcOrd="7" destOrd="0" parTransId="{E9CF4B64-D61F-4686-A721-E41093936A01}" sibTransId="{D1104EAA-C6E4-4889-B2AC-BE1248F5157B}"/>
    <dgm:cxn modelId="{DED7E662-A6A5-4534-BD20-90C9B939739F}" type="presOf" srcId="{CC9FBDC4-7830-48DC-9886-834618AEFB7C}" destId="{F17982B5-8B55-4CB4-B1DE-5B1C949AFD3C}" srcOrd="1" destOrd="0" presId="urn:microsoft.com/office/officeart/2005/8/layout/list1#1"/>
    <dgm:cxn modelId="{C65ECE64-C80E-4C47-8693-D135E4B0E2BD}" type="presOf" srcId="{BFE53CFA-505F-48AF-8170-0D1A30DEC518}" destId="{A1541895-369E-453B-82B1-5D5CD284434C}" srcOrd="1" destOrd="0" presId="urn:microsoft.com/office/officeart/2005/8/layout/list1#1"/>
    <dgm:cxn modelId="{2A7F9570-1F96-427F-9405-A3B59036FA76}" srcId="{A1755193-BB7B-4B5D-B144-80A86192C761}" destId="{CC9FBDC4-7830-48DC-9886-834618AEFB7C}" srcOrd="5" destOrd="0" parTransId="{5F121F5E-AD2B-4E76-B8B3-106F98565CAD}" sibTransId="{71B33783-938C-4931-9862-3FD63567F389}"/>
    <dgm:cxn modelId="{9018997C-FF28-4C35-8E48-343CACD9FB8E}" type="presOf" srcId="{45919388-9351-46C7-ACF7-0C63200EAB59}" destId="{180DF792-A5CB-4C3C-937E-C15090CB8A2A}" srcOrd="1" destOrd="0" presId="urn:microsoft.com/office/officeart/2005/8/layout/list1#1"/>
    <dgm:cxn modelId="{E3D2D583-3DCB-4F6E-BE56-25BBB55EFE35}" srcId="{A1755193-BB7B-4B5D-B144-80A86192C761}" destId="{BFE53CFA-505F-48AF-8170-0D1A30DEC518}" srcOrd="2" destOrd="0" parTransId="{DEB91D9D-C493-4E90-A994-0FF0F306EC35}" sibTransId="{16369F26-7D5A-4EAC-8351-2A71513B0E85}"/>
    <dgm:cxn modelId="{7E6EFD85-15B9-4D13-A18C-A335B32EA351}" type="presOf" srcId="{98375543-6DFB-4ABD-A26C-C05AFD59DF96}" destId="{A017919B-8F82-4576-954A-5145B26ED820}" srcOrd="1" destOrd="0" presId="urn:microsoft.com/office/officeart/2005/8/layout/list1#1"/>
    <dgm:cxn modelId="{D590ED8E-347F-4AEB-B2D0-4F318D4FEE2B}" type="presOf" srcId="{4AD0917A-B07A-421A-83B1-2644D0C7D363}" destId="{E73DC563-3A44-4F6B-8465-47B6013E78B2}" srcOrd="1" destOrd="0" presId="urn:microsoft.com/office/officeart/2005/8/layout/list1#1"/>
    <dgm:cxn modelId="{56BFECA3-BE9E-46C3-9A89-725559A17AAF}" srcId="{A1755193-BB7B-4B5D-B144-80A86192C761}" destId="{CE42CA56-140C-4B19-BB8B-23A2A86936C0}" srcOrd="3" destOrd="0" parTransId="{134429E6-CE30-4B11-B1F6-76685AA499CD}" sibTransId="{CE1DAEA4-4520-423C-BE7B-462C233404DC}"/>
    <dgm:cxn modelId="{5FA3BCA4-A596-416E-8BE9-512C3DB9772B}" srcId="{A1755193-BB7B-4B5D-B144-80A86192C761}" destId="{F5EE8877-971E-4734-A03A-01E5EBD5F0EC}" srcOrd="0" destOrd="0" parTransId="{3065081F-3BB1-4122-BC1D-776C6DF4CF7D}" sibTransId="{E979C219-0209-442D-BD59-80FF8641B79C}"/>
    <dgm:cxn modelId="{5D853DAE-E45D-46AE-AE9F-D7C97B7CFB68}" type="presOf" srcId="{A1755193-BB7B-4B5D-B144-80A86192C761}" destId="{FBAE0270-B1DC-476F-ACA2-BD5E447DF21C}" srcOrd="0" destOrd="0" presId="urn:microsoft.com/office/officeart/2005/8/layout/list1#1"/>
    <dgm:cxn modelId="{8AA664B4-68DE-4E90-B308-2D70E3CBA571}" type="presOf" srcId="{4B281EF4-0C26-4125-96CE-F5A3AF159831}" destId="{613A1005-92E6-4025-8F16-617CB3A57B5C}" srcOrd="0" destOrd="0" presId="urn:microsoft.com/office/officeart/2005/8/layout/list1#1"/>
    <dgm:cxn modelId="{F185CDB5-32C2-4710-BE39-12D386AD7C57}" type="presOf" srcId="{9E1ACD54-2D64-4BB0-9544-A17B61ABF917}" destId="{C3D1D99A-95D1-468F-980B-3023F433DD43}" srcOrd="1" destOrd="0" presId="urn:microsoft.com/office/officeart/2005/8/layout/list1#1"/>
    <dgm:cxn modelId="{12A97CB9-FC8E-4A25-A1F4-A5D6D8153D39}" type="presOf" srcId="{CE42CA56-140C-4B19-BB8B-23A2A86936C0}" destId="{F8489F63-10F7-4B42-B755-EBBCA836564B}" srcOrd="0" destOrd="0" presId="urn:microsoft.com/office/officeart/2005/8/layout/list1#1"/>
    <dgm:cxn modelId="{CEA541C3-20FB-45EA-9BF9-5DEE37DD5024}" type="presOf" srcId="{45919388-9351-46C7-ACF7-0C63200EAB59}" destId="{88A73B94-34CC-4C44-A5C5-A2CE816FE66B}" srcOrd="0" destOrd="0" presId="urn:microsoft.com/office/officeart/2005/8/layout/list1#1"/>
    <dgm:cxn modelId="{DDF40EC6-1F86-41A0-AC08-9CC0BF1B0F2C}" type="presOf" srcId="{4B281EF4-0C26-4125-96CE-F5A3AF159831}" destId="{4D1FEBE0-080D-4B4F-8EF4-87516091BA0C}" srcOrd="1" destOrd="0" presId="urn:microsoft.com/office/officeart/2005/8/layout/list1#1"/>
    <dgm:cxn modelId="{3F9E08DC-4443-4987-9001-A454BF650127}" type="presOf" srcId="{BFE53CFA-505F-48AF-8170-0D1A30DEC518}" destId="{C2114144-2B56-4BD5-A1DE-04C62A57E2F3}" srcOrd="0" destOrd="0" presId="urn:microsoft.com/office/officeart/2005/8/layout/list1#1"/>
    <dgm:cxn modelId="{4AD451E9-FA6C-4833-8A42-325722044500}" type="presOf" srcId="{CE42CA56-140C-4B19-BB8B-23A2A86936C0}" destId="{9CC11555-A029-4226-ADCC-B2BA69253254}" srcOrd="1" destOrd="0" presId="urn:microsoft.com/office/officeart/2005/8/layout/list1#1"/>
    <dgm:cxn modelId="{65DDCBE8-2452-481E-8509-9FEF5417FCAF}" type="presParOf" srcId="{FBAE0270-B1DC-476F-ACA2-BD5E447DF21C}" destId="{923579AF-AC36-48AF-9DB4-ACCC1025E525}" srcOrd="0" destOrd="0" presId="urn:microsoft.com/office/officeart/2005/8/layout/list1#1"/>
    <dgm:cxn modelId="{CEA140CE-CB1F-4545-9865-A71A48758445}" type="presParOf" srcId="{923579AF-AC36-48AF-9DB4-ACCC1025E525}" destId="{6A13D348-1A99-43BA-9EB7-C8F9184D7BB4}" srcOrd="0" destOrd="0" presId="urn:microsoft.com/office/officeart/2005/8/layout/list1#1"/>
    <dgm:cxn modelId="{3477BAA2-CC27-4302-9269-C6F895B59620}" type="presParOf" srcId="{923579AF-AC36-48AF-9DB4-ACCC1025E525}" destId="{D5AB5650-F511-44A6-837E-06A4C5106FDD}" srcOrd="1" destOrd="0" presId="urn:microsoft.com/office/officeart/2005/8/layout/list1#1"/>
    <dgm:cxn modelId="{809BC7BA-7C1E-4776-A938-E1B857A71D64}" type="presParOf" srcId="{FBAE0270-B1DC-476F-ACA2-BD5E447DF21C}" destId="{6EF20544-09C9-4CAD-86FB-1644AB8834F4}" srcOrd="1" destOrd="0" presId="urn:microsoft.com/office/officeart/2005/8/layout/list1#1"/>
    <dgm:cxn modelId="{32ECA82B-D050-407B-8E83-4EFDAA8D9199}" type="presParOf" srcId="{FBAE0270-B1DC-476F-ACA2-BD5E447DF21C}" destId="{24578740-0E59-4F2E-8FAB-FB74D28DDC88}" srcOrd="2" destOrd="0" presId="urn:microsoft.com/office/officeart/2005/8/layout/list1#1"/>
    <dgm:cxn modelId="{EDB1D9B8-5C42-4025-A034-613DDF0CA88A}" type="presParOf" srcId="{FBAE0270-B1DC-476F-ACA2-BD5E447DF21C}" destId="{3087F489-FA1B-4A08-9D99-17C924FE70AC}" srcOrd="3" destOrd="0" presId="urn:microsoft.com/office/officeart/2005/8/layout/list1#1"/>
    <dgm:cxn modelId="{F66A6948-D97E-44E6-A7AC-74DC7ACE94C6}" type="presParOf" srcId="{FBAE0270-B1DC-476F-ACA2-BD5E447DF21C}" destId="{DE72A6DF-A6D0-4627-B0F6-94B647D1FD4F}" srcOrd="4" destOrd="0" presId="urn:microsoft.com/office/officeart/2005/8/layout/list1#1"/>
    <dgm:cxn modelId="{87017EAC-D6B8-4131-9A97-AE297B59678D}" type="presParOf" srcId="{DE72A6DF-A6D0-4627-B0F6-94B647D1FD4F}" destId="{613A1005-92E6-4025-8F16-617CB3A57B5C}" srcOrd="0" destOrd="0" presId="urn:microsoft.com/office/officeart/2005/8/layout/list1#1"/>
    <dgm:cxn modelId="{5F83FEE4-DC48-4F71-92AB-94EC736626C1}" type="presParOf" srcId="{DE72A6DF-A6D0-4627-B0F6-94B647D1FD4F}" destId="{4D1FEBE0-080D-4B4F-8EF4-87516091BA0C}" srcOrd="1" destOrd="0" presId="urn:microsoft.com/office/officeart/2005/8/layout/list1#1"/>
    <dgm:cxn modelId="{D14DC941-A491-4E38-9881-7471BE243C1A}" type="presParOf" srcId="{FBAE0270-B1DC-476F-ACA2-BD5E447DF21C}" destId="{06674374-4F57-4BA0-999D-F63A9412A7C6}" srcOrd="5" destOrd="0" presId="urn:microsoft.com/office/officeart/2005/8/layout/list1#1"/>
    <dgm:cxn modelId="{D33813C4-A5EB-4178-B64C-9FD245A0186A}" type="presParOf" srcId="{FBAE0270-B1DC-476F-ACA2-BD5E447DF21C}" destId="{22ED598C-38D2-4484-B7C2-AC366A506D09}" srcOrd="6" destOrd="0" presId="urn:microsoft.com/office/officeart/2005/8/layout/list1#1"/>
    <dgm:cxn modelId="{4BA2DC10-E702-4E27-B080-1A9D4D404829}" type="presParOf" srcId="{FBAE0270-B1DC-476F-ACA2-BD5E447DF21C}" destId="{55E86AB8-300A-4572-9D7E-B03295FBDA9A}" srcOrd="7" destOrd="0" presId="urn:microsoft.com/office/officeart/2005/8/layout/list1#1"/>
    <dgm:cxn modelId="{3DFA6FBB-42A2-44C0-B464-A7F17A78E13A}" type="presParOf" srcId="{FBAE0270-B1DC-476F-ACA2-BD5E447DF21C}" destId="{B1CF1FBC-0190-425E-8DF0-BD38986AD174}" srcOrd="8" destOrd="0" presId="urn:microsoft.com/office/officeart/2005/8/layout/list1#1"/>
    <dgm:cxn modelId="{EDB5E487-4593-47ED-A7E3-D0E061E9BBD5}" type="presParOf" srcId="{B1CF1FBC-0190-425E-8DF0-BD38986AD174}" destId="{C2114144-2B56-4BD5-A1DE-04C62A57E2F3}" srcOrd="0" destOrd="0" presId="urn:microsoft.com/office/officeart/2005/8/layout/list1#1"/>
    <dgm:cxn modelId="{B6EFA370-AAD2-48C9-9891-A38FAE4F6020}" type="presParOf" srcId="{B1CF1FBC-0190-425E-8DF0-BD38986AD174}" destId="{A1541895-369E-453B-82B1-5D5CD284434C}" srcOrd="1" destOrd="0" presId="urn:microsoft.com/office/officeart/2005/8/layout/list1#1"/>
    <dgm:cxn modelId="{7843B529-1850-4B6B-9042-39AAE286B0C4}" type="presParOf" srcId="{FBAE0270-B1DC-476F-ACA2-BD5E447DF21C}" destId="{3325C008-9DE1-4E59-9FE4-27AC10D3C6A1}" srcOrd="9" destOrd="0" presId="urn:microsoft.com/office/officeart/2005/8/layout/list1#1"/>
    <dgm:cxn modelId="{509B4EE7-805C-4EAF-9FA9-42748A405DE7}" type="presParOf" srcId="{FBAE0270-B1DC-476F-ACA2-BD5E447DF21C}" destId="{2D99E3BD-C821-4FA5-9DDE-A42C36C6B26F}" srcOrd="10" destOrd="0" presId="urn:microsoft.com/office/officeart/2005/8/layout/list1#1"/>
    <dgm:cxn modelId="{44D17AD8-3FFD-4F4E-A30F-73B828A59646}" type="presParOf" srcId="{FBAE0270-B1DC-476F-ACA2-BD5E447DF21C}" destId="{068072CF-61B6-4233-8DF5-9A2B4F67D9BF}" srcOrd="11" destOrd="0" presId="urn:microsoft.com/office/officeart/2005/8/layout/list1#1"/>
    <dgm:cxn modelId="{DE516B94-43F4-4750-9B90-63D92292C0CD}" type="presParOf" srcId="{FBAE0270-B1DC-476F-ACA2-BD5E447DF21C}" destId="{236B9B42-63EC-4A3E-B5A0-B0BFEB5530D4}" srcOrd="12" destOrd="0" presId="urn:microsoft.com/office/officeart/2005/8/layout/list1#1"/>
    <dgm:cxn modelId="{ABCA2255-3A8B-4AB8-AE81-B8A1D6E769E2}" type="presParOf" srcId="{236B9B42-63EC-4A3E-B5A0-B0BFEB5530D4}" destId="{F8489F63-10F7-4B42-B755-EBBCA836564B}" srcOrd="0" destOrd="0" presId="urn:microsoft.com/office/officeart/2005/8/layout/list1#1"/>
    <dgm:cxn modelId="{D518622C-D308-4AEB-94D0-E5CBC23AD319}" type="presParOf" srcId="{236B9B42-63EC-4A3E-B5A0-B0BFEB5530D4}" destId="{9CC11555-A029-4226-ADCC-B2BA69253254}" srcOrd="1" destOrd="0" presId="urn:microsoft.com/office/officeart/2005/8/layout/list1#1"/>
    <dgm:cxn modelId="{AE26D38C-E339-4B31-8848-EDB86299D377}" type="presParOf" srcId="{FBAE0270-B1DC-476F-ACA2-BD5E447DF21C}" destId="{10EED687-4407-4C46-A812-F7519ECCC277}" srcOrd="13" destOrd="0" presId="urn:microsoft.com/office/officeart/2005/8/layout/list1#1"/>
    <dgm:cxn modelId="{D1781677-118A-4504-8E6A-57194BC58ED2}" type="presParOf" srcId="{FBAE0270-B1DC-476F-ACA2-BD5E447DF21C}" destId="{E9D3F415-FD79-4A20-BDDF-98B575B24AFD}" srcOrd="14" destOrd="0" presId="urn:microsoft.com/office/officeart/2005/8/layout/list1#1"/>
    <dgm:cxn modelId="{E44D361E-F2A1-48B0-8161-DFA3F6E69AF5}" type="presParOf" srcId="{FBAE0270-B1DC-476F-ACA2-BD5E447DF21C}" destId="{85A6F2FD-4945-4373-AF4F-9F91061A2A4E}" srcOrd="15" destOrd="0" presId="urn:microsoft.com/office/officeart/2005/8/layout/list1#1"/>
    <dgm:cxn modelId="{B7915630-D1B5-43E0-859E-B3DAA95265DD}" type="presParOf" srcId="{FBAE0270-B1DC-476F-ACA2-BD5E447DF21C}" destId="{C0B497C6-80CB-4E69-9E53-9C89B0F7EB1B}" srcOrd="16" destOrd="0" presId="urn:microsoft.com/office/officeart/2005/8/layout/list1#1"/>
    <dgm:cxn modelId="{82420BE4-8C3E-49E9-9CE9-D793DD4B4801}" type="presParOf" srcId="{C0B497C6-80CB-4E69-9E53-9C89B0F7EB1B}" destId="{88A73B94-34CC-4C44-A5C5-A2CE816FE66B}" srcOrd="0" destOrd="0" presId="urn:microsoft.com/office/officeart/2005/8/layout/list1#1"/>
    <dgm:cxn modelId="{C1494EE2-7B05-472F-8149-53F2A28F72DC}" type="presParOf" srcId="{C0B497C6-80CB-4E69-9E53-9C89B0F7EB1B}" destId="{180DF792-A5CB-4C3C-937E-C15090CB8A2A}" srcOrd="1" destOrd="0" presId="urn:microsoft.com/office/officeart/2005/8/layout/list1#1"/>
    <dgm:cxn modelId="{EA79B80A-74B3-4DF5-B241-9F185818EB23}" type="presParOf" srcId="{FBAE0270-B1DC-476F-ACA2-BD5E447DF21C}" destId="{5675693A-623E-487D-B2D0-246D346DA49E}" srcOrd="17" destOrd="0" presId="urn:microsoft.com/office/officeart/2005/8/layout/list1#1"/>
    <dgm:cxn modelId="{67ED73BE-1FAF-4C36-8309-576A847F1E9D}" type="presParOf" srcId="{FBAE0270-B1DC-476F-ACA2-BD5E447DF21C}" destId="{9F85F499-5187-48E6-ABC5-09463BAC8472}" srcOrd="18" destOrd="0" presId="urn:microsoft.com/office/officeart/2005/8/layout/list1#1"/>
    <dgm:cxn modelId="{21751B7B-2936-468B-B23E-91F33E91FF89}" type="presParOf" srcId="{FBAE0270-B1DC-476F-ACA2-BD5E447DF21C}" destId="{26989B42-7900-497A-A1AD-D426761EF376}" srcOrd="19" destOrd="0" presId="urn:microsoft.com/office/officeart/2005/8/layout/list1#1"/>
    <dgm:cxn modelId="{67C43698-F1CD-4278-ACD0-E898391D4832}" type="presParOf" srcId="{FBAE0270-B1DC-476F-ACA2-BD5E447DF21C}" destId="{832BA73A-8B85-480B-AC4B-8C72FD74F0BD}" srcOrd="20" destOrd="0" presId="urn:microsoft.com/office/officeart/2005/8/layout/list1#1"/>
    <dgm:cxn modelId="{4CF8B17B-F2DA-44FA-89F0-C8AB88D12B9E}" type="presParOf" srcId="{832BA73A-8B85-480B-AC4B-8C72FD74F0BD}" destId="{51EE7B69-77AA-4E46-A0BF-DBC0FAE3FF02}" srcOrd="0" destOrd="0" presId="urn:microsoft.com/office/officeart/2005/8/layout/list1#1"/>
    <dgm:cxn modelId="{26CF8A1C-8753-4572-86F0-81B36CA316C7}" type="presParOf" srcId="{832BA73A-8B85-480B-AC4B-8C72FD74F0BD}" destId="{F17982B5-8B55-4CB4-B1DE-5B1C949AFD3C}" srcOrd="1" destOrd="0" presId="urn:microsoft.com/office/officeart/2005/8/layout/list1#1"/>
    <dgm:cxn modelId="{E29581E8-3AC6-423E-B91B-945B444D846B}" type="presParOf" srcId="{FBAE0270-B1DC-476F-ACA2-BD5E447DF21C}" destId="{B36BD037-FC9D-4F37-BE80-7DFDB58F6E0E}" srcOrd="21" destOrd="0" presId="urn:microsoft.com/office/officeart/2005/8/layout/list1#1"/>
    <dgm:cxn modelId="{66CEF606-B973-420A-967D-958B93764F51}" type="presParOf" srcId="{FBAE0270-B1DC-476F-ACA2-BD5E447DF21C}" destId="{49DE39D2-740C-4A1A-9902-D2FD542650A2}" srcOrd="22" destOrd="0" presId="urn:microsoft.com/office/officeart/2005/8/layout/list1#1"/>
    <dgm:cxn modelId="{10948825-166B-4815-B51D-2D7DB7DE979C}" type="presParOf" srcId="{FBAE0270-B1DC-476F-ACA2-BD5E447DF21C}" destId="{C6C52ACB-9B4B-486E-94DC-E0D96373545D}" srcOrd="23" destOrd="0" presId="urn:microsoft.com/office/officeart/2005/8/layout/list1#1"/>
    <dgm:cxn modelId="{BDB6786E-505D-4257-AC2C-84F2B50C5F24}" type="presParOf" srcId="{FBAE0270-B1DC-476F-ACA2-BD5E447DF21C}" destId="{C7AACBD0-49D1-4280-BBB8-6E7F3DF22276}" srcOrd="24" destOrd="0" presId="urn:microsoft.com/office/officeart/2005/8/layout/list1#1"/>
    <dgm:cxn modelId="{E92097C8-3D6B-4058-98BB-F283C7E3C9DC}" type="presParOf" srcId="{C7AACBD0-49D1-4280-BBB8-6E7F3DF22276}" destId="{B9EC773E-B825-4672-B851-33CCB157B5A6}" srcOrd="0" destOrd="0" presId="urn:microsoft.com/office/officeart/2005/8/layout/list1#1"/>
    <dgm:cxn modelId="{2437F107-E213-41C3-9AEC-6CB850802938}" type="presParOf" srcId="{C7AACBD0-49D1-4280-BBB8-6E7F3DF22276}" destId="{E73DC563-3A44-4F6B-8465-47B6013E78B2}" srcOrd="1" destOrd="0" presId="urn:microsoft.com/office/officeart/2005/8/layout/list1#1"/>
    <dgm:cxn modelId="{B8CBDB45-42EC-4409-BA9A-F522A68F9B8A}" type="presParOf" srcId="{FBAE0270-B1DC-476F-ACA2-BD5E447DF21C}" destId="{53A2B052-6248-4ACF-B644-B1A55CAC9B35}" srcOrd="25" destOrd="0" presId="urn:microsoft.com/office/officeart/2005/8/layout/list1#1"/>
    <dgm:cxn modelId="{F6F84571-2FCD-4423-AF60-07F50D038625}" type="presParOf" srcId="{FBAE0270-B1DC-476F-ACA2-BD5E447DF21C}" destId="{CE2B9B72-6296-4D3B-BF14-D67DF216A93A}" srcOrd="26" destOrd="0" presId="urn:microsoft.com/office/officeart/2005/8/layout/list1#1"/>
    <dgm:cxn modelId="{A8023A81-408E-480E-9D46-5242557B37E8}" type="presParOf" srcId="{FBAE0270-B1DC-476F-ACA2-BD5E447DF21C}" destId="{9C9A8905-7501-4DD6-AC81-B330EC57DF93}" srcOrd="27" destOrd="0" presId="urn:microsoft.com/office/officeart/2005/8/layout/list1#1"/>
    <dgm:cxn modelId="{549F7226-19FD-4CD8-94D0-9DAADF9118B9}" type="presParOf" srcId="{FBAE0270-B1DC-476F-ACA2-BD5E447DF21C}" destId="{6C89D48C-D4D3-4E7B-A18E-03933EC5934D}" srcOrd="28" destOrd="0" presId="urn:microsoft.com/office/officeart/2005/8/layout/list1#1"/>
    <dgm:cxn modelId="{E85C4B7D-E268-498B-A03A-3192AC802FC2}" type="presParOf" srcId="{6C89D48C-D4D3-4E7B-A18E-03933EC5934D}" destId="{C21C7462-D187-40C1-9C7B-30A5B75994B4}" srcOrd="0" destOrd="0" presId="urn:microsoft.com/office/officeart/2005/8/layout/list1#1"/>
    <dgm:cxn modelId="{CC8F87CA-35F0-4976-B62F-5447AA7061B9}" type="presParOf" srcId="{6C89D48C-D4D3-4E7B-A18E-03933EC5934D}" destId="{C3D1D99A-95D1-468F-980B-3023F433DD43}" srcOrd="1" destOrd="0" presId="urn:microsoft.com/office/officeart/2005/8/layout/list1#1"/>
    <dgm:cxn modelId="{E510C44B-5195-4B07-AC62-CFE12F8CCEBD}" type="presParOf" srcId="{FBAE0270-B1DC-476F-ACA2-BD5E447DF21C}" destId="{2BF6BCF5-67D9-4A47-B10E-D50DCB94176C}" srcOrd="29" destOrd="0" presId="urn:microsoft.com/office/officeart/2005/8/layout/list1#1"/>
    <dgm:cxn modelId="{547E5EFE-80A5-416D-96F5-57F5274A967E}" type="presParOf" srcId="{FBAE0270-B1DC-476F-ACA2-BD5E447DF21C}" destId="{9FC8F527-E4C5-411B-A180-27116444FED0}" srcOrd="30" destOrd="0" presId="urn:microsoft.com/office/officeart/2005/8/layout/list1#1"/>
    <dgm:cxn modelId="{20CC451C-3847-4FF4-8648-51E3C57E842B}" type="presParOf" srcId="{FBAE0270-B1DC-476F-ACA2-BD5E447DF21C}" destId="{23D0DE84-C5A0-4CB2-903A-A00395DC5841}" srcOrd="31" destOrd="0" presId="urn:microsoft.com/office/officeart/2005/8/layout/list1#1"/>
    <dgm:cxn modelId="{DED81CC1-2C62-429E-834F-E9163EB60E56}" type="presParOf" srcId="{FBAE0270-B1DC-476F-ACA2-BD5E447DF21C}" destId="{856F39CC-8E58-4F4B-8E25-ABFF886A1FFD}" srcOrd="32" destOrd="0" presId="urn:microsoft.com/office/officeart/2005/8/layout/list1#1"/>
    <dgm:cxn modelId="{B20090F7-EACF-4E9B-84C8-2E3C75066F2E}" type="presParOf" srcId="{856F39CC-8E58-4F4B-8E25-ABFF886A1FFD}" destId="{0355F1AF-701F-4837-AEFF-95F8E75EFA8C}" srcOrd="0" destOrd="0" presId="urn:microsoft.com/office/officeart/2005/8/layout/list1#1"/>
    <dgm:cxn modelId="{067AE471-1C3A-408D-A773-ED0AAD90A510}" type="presParOf" srcId="{856F39CC-8E58-4F4B-8E25-ABFF886A1FFD}" destId="{A017919B-8F82-4576-954A-5145B26ED820}" srcOrd="1" destOrd="0" presId="urn:microsoft.com/office/officeart/2005/8/layout/list1#1"/>
    <dgm:cxn modelId="{FCCD5A95-1330-4005-A8E9-57F5933A7A5D}" type="presParOf" srcId="{FBAE0270-B1DC-476F-ACA2-BD5E447DF21C}" destId="{54A5E3BC-029D-4A62-8213-BD6250078987}" srcOrd="33" destOrd="0" presId="urn:microsoft.com/office/officeart/2005/8/layout/list1#1"/>
    <dgm:cxn modelId="{72332FB9-49D4-436B-9F75-AD730E06E110}" type="presParOf" srcId="{FBAE0270-B1DC-476F-ACA2-BD5E447DF21C}" destId="{1B497E3C-D80D-40D2-BBC3-D9CD4C88A9AE}" srcOrd="34" destOrd="0" presId="urn:microsoft.com/office/officeart/2005/8/layout/list1#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B587A9-783F-4D9C-AAD6-84D4AB01B789}" type="doc">
      <dgm:prSet loTypeId="urn:microsoft.com/office/officeart/2005/8/layout/target1" qsTypeId="urn:microsoft.com/office/officeart/2005/8/quickstyle/simple1#1" csTypeId="urn:microsoft.com/office/officeart/2005/8/colors/accent1_2#2"/>
      <dgm:spPr/>
      <dgm:t>
        <a:bodyPr/>
        <a:lstStyle/>
        <a:p>
          <a:endParaRPr altLang="en-US"/>
        </a:p>
      </dgm:t>
    </dgm:pt>
    <dgm:pt modelId="{450A792F-AE8C-4C76-8362-B019E65C0C09}">
      <dgm:prSet phldr="0" custT="0"/>
      <dgm:spPr/>
      <dgm:t>
        <a:bodyPr vert="horz" wrap="square"/>
        <a:lstStyle/>
        <a:p>
          <a:pPr>
            <a:lnSpc>
              <a:spcPct val="100000"/>
            </a:lnSpc>
            <a:spcBef>
              <a:spcPct val="0"/>
            </a:spcBef>
            <a:spcAft>
              <a:spcPct val="35000"/>
            </a:spcAft>
          </a:pPr>
          <a:r>
            <a:rPr lang="en-US" b="1" i="0" u="none" baseline="0">
              <a:rtl val="0"/>
            </a:rPr>
            <a:t>重大性及交易 因果关系</a:t>
          </a:r>
          <a:endParaRPr altLang="en-US"/>
        </a:p>
      </dgm:t>
    </dgm:pt>
    <dgm:pt modelId="{A10ABA3D-BF03-49CF-97F3-96DCCBC5BD55}" cxnId="{AE2DF941-8924-4752-9D0F-528A50A618B0}" type="parTrans">
      <dgm:prSet/>
      <dgm:spPr/>
    </dgm:pt>
    <dgm:pt modelId="{49175217-AF13-4B96-A696-D59E2EC7AF5A}" cxnId="{AE2DF941-8924-4752-9D0F-528A50A618B0}" type="sibTrans">
      <dgm:prSet/>
      <dgm:spPr/>
    </dgm:pt>
    <dgm:pt modelId="{549FA743-9385-4BB4-ADF5-E7DD1ED80069}">
      <dgm:prSet/>
      <dgm:spPr/>
      <dgm:t>
        <a:bodyPr/>
        <a:lstStyle/>
        <a:p>
          <a:r>
            <a:rPr lang="zh-CN" b="1" i="0" u="none" baseline="0">
              <a:rtl val="0"/>
            </a:rPr>
            <a:t>实施日</a:t>
          </a:r>
          <a:endParaRPr altLang="en-US"/>
        </a:p>
      </dgm:t>
    </dgm:pt>
    <dgm:pt modelId="{C7338D04-802A-4778-9D01-AF08E43CEA9A}" cxnId="{A870F7DE-466C-432A-98DB-F45BDD039747}" type="parTrans">
      <dgm:prSet/>
      <dgm:spPr/>
    </dgm:pt>
    <dgm:pt modelId="{3CC3F13F-96C7-43CF-978E-FDE1ACF3A780}" cxnId="{A870F7DE-466C-432A-98DB-F45BDD039747}" type="sibTrans">
      <dgm:prSet/>
      <dgm:spPr/>
    </dgm:pt>
    <dgm:pt modelId="{5D2A5A16-9E99-439C-AF96-61FB14003571}">
      <dgm:prSet/>
      <dgm:spPr/>
      <dgm:t>
        <a:bodyPr/>
        <a:lstStyle/>
        <a:p>
          <a:r>
            <a:rPr lang="zh-CN" b="1" i="0" u="none" baseline="0">
              <a:rtl val="0"/>
            </a:rPr>
            <a:t>揭露日</a:t>
          </a:r>
          <a:endParaRPr altLang="en-US"/>
        </a:p>
      </dgm:t>
    </dgm:pt>
    <dgm:pt modelId="{9B3C3573-FC04-41D4-ADF4-AC58E81EFFB2}" cxnId="{231869AF-5857-4634-BE7D-A2587AE2F4FA}" type="parTrans">
      <dgm:prSet/>
      <dgm:spPr/>
    </dgm:pt>
    <dgm:pt modelId="{AD25C2EF-4E75-4374-9A02-F5A8F4DD41B9}" cxnId="{231869AF-5857-4634-BE7D-A2587AE2F4FA}" type="sibTrans">
      <dgm:prSet/>
      <dgm:spPr/>
    </dgm:pt>
    <dgm:pt modelId="{05AB5B29-54EF-4988-90AC-1FC8B3961678}">
      <dgm:prSet/>
      <dgm:spPr/>
      <dgm:t>
        <a:bodyPr/>
        <a:lstStyle/>
        <a:p>
          <a:r>
            <a:rPr lang="zh-CN" b="1" i="0" u="none" baseline="0">
              <a:rtl val="0"/>
            </a:rPr>
            <a:t>基准日</a:t>
          </a:r>
          <a:endParaRPr altLang="en-US"/>
        </a:p>
      </dgm:t>
    </dgm:pt>
    <dgm:pt modelId="{B558D0DE-F5E4-4316-A627-C3F1F49BE17E}" cxnId="{C548EC91-318C-4F92-8252-3803465897E7}" type="parTrans">
      <dgm:prSet/>
      <dgm:spPr/>
    </dgm:pt>
    <dgm:pt modelId="{89E46A16-BDAC-45E7-8108-E6BFF54A1F3B}" cxnId="{C548EC91-318C-4F92-8252-3803465897E7}" type="sibTrans">
      <dgm:prSet/>
      <dgm:spPr/>
    </dgm:pt>
    <dgm:pt modelId="{73D610A3-8C6C-41F1-8129-173919C34C07}">
      <dgm:prSet/>
      <dgm:spPr/>
      <dgm:t>
        <a:bodyPr/>
        <a:lstStyle/>
        <a:p>
          <a:r>
            <a:rPr lang="zh-CN" b="1" i="0" u="none" baseline="0">
              <a:rtl val="0"/>
            </a:rPr>
            <a:t>损失认定</a:t>
          </a:r>
          <a:endParaRPr altLang="en-US"/>
        </a:p>
      </dgm:t>
    </dgm:pt>
    <dgm:pt modelId="{6FD1CE85-DE71-4371-B162-7930F3D1A21F}" cxnId="{48CA7914-E8C0-4180-8693-5204206EA1CC}" type="parTrans">
      <dgm:prSet/>
      <dgm:spPr/>
    </dgm:pt>
    <dgm:pt modelId="{805317B9-0182-4589-8134-26283A48A2DB}" cxnId="{48CA7914-E8C0-4180-8693-5204206EA1CC}" type="sibTrans">
      <dgm:prSet/>
      <dgm:spPr/>
    </dgm:pt>
    <dgm:pt modelId="{90A83225-F882-4F35-9D79-B3752126636F}">
      <dgm:prSet/>
      <dgm:spPr/>
      <dgm:t>
        <a:bodyPr/>
        <a:lstStyle/>
        <a:p>
          <a:endParaRPr altLang="en-US"/>
        </a:p>
      </dgm:t>
    </dgm:pt>
    <dgm:pt modelId="{E6BD284B-F832-4C56-BE65-C232A88D86BE}" cxnId="{C3F615AB-53CC-4CC1-8B18-03D698ED06EA}" type="parTrans">
      <dgm:prSet/>
      <dgm:spPr/>
    </dgm:pt>
    <dgm:pt modelId="{BBF7D784-ECEA-440F-AC0D-2FC567FEFD3B}" cxnId="{C3F615AB-53CC-4CC1-8B18-03D698ED06EA}" type="sibTrans">
      <dgm:prSet/>
      <dgm:spPr/>
    </dgm:pt>
    <dgm:pt modelId="{BB9B2B75-89A7-4885-AA38-D59368C43660}" type="pres">
      <dgm:prSet presAssocID="{54B587A9-783F-4D9C-AAD6-84D4AB01B789}" presName="composite" presStyleCnt="0">
        <dgm:presLayoutVars>
          <dgm:chMax val="5"/>
          <dgm:dir/>
          <dgm:resizeHandles val="exact"/>
        </dgm:presLayoutVars>
      </dgm:prSet>
      <dgm:spPr/>
    </dgm:pt>
    <dgm:pt modelId="{5093C37F-FF57-4FFD-A3BD-86D3864E8932}" type="pres">
      <dgm:prSet presAssocID="{450A792F-AE8C-4C76-8362-B019E65C0C09}" presName="circle1" presStyleLbl="lnNode1" presStyleIdx="0" presStyleCnt="5"/>
      <dgm:spPr/>
    </dgm:pt>
    <dgm:pt modelId="{ED85A083-CF52-4C73-B086-F838A177F4CD}" type="pres">
      <dgm:prSet presAssocID="{450A792F-AE8C-4C76-8362-B019E65C0C09}" presName="text1" presStyleLbl="revTx" presStyleIdx="0" presStyleCnt="5">
        <dgm:presLayoutVars>
          <dgm:bulletEnabled val="1"/>
        </dgm:presLayoutVars>
      </dgm:prSet>
      <dgm:spPr/>
    </dgm:pt>
    <dgm:pt modelId="{043D342B-EE1E-470D-B3B4-D73806BABD90}" type="pres">
      <dgm:prSet presAssocID="{450A792F-AE8C-4C76-8362-B019E65C0C09}" presName="line1" presStyleLbl="callout" presStyleIdx="0" presStyleCnt="10"/>
      <dgm:spPr/>
    </dgm:pt>
    <dgm:pt modelId="{82C35219-3F9A-49CF-BA07-F73F2B6C5859}" type="pres">
      <dgm:prSet presAssocID="{450A792F-AE8C-4C76-8362-B019E65C0C09}" presName="d1" presStyleLbl="callout" presStyleIdx="1" presStyleCnt="10"/>
      <dgm:spPr/>
    </dgm:pt>
    <dgm:pt modelId="{177DA37C-F6DD-4BF1-A2D1-885246A9F498}" type="pres">
      <dgm:prSet presAssocID="{549FA743-9385-4BB4-ADF5-E7DD1ED80069}" presName="circle2" presStyleLbl="lnNode1" presStyleIdx="1" presStyleCnt="5"/>
      <dgm:spPr/>
    </dgm:pt>
    <dgm:pt modelId="{7DC20377-3173-4CFC-BA12-CA1EEA540439}" type="pres">
      <dgm:prSet presAssocID="{549FA743-9385-4BB4-ADF5-E7DD1ED80069}" presName="text2" presStyleLbl="revTx" presStyleIdx="1" presStyleCnt="5">
        <dgm:presLayoutVars>
          <dgm:bulletEnabled val="1"/>
        </dgm:presLayoutVars>
      </dgm:prSet>
      <dgm:spPr/>
    </dgm:pt>
    <dgm:pt modelId="{DF68428E-36BA-4003-9FFD-5504E4C7A61E}" type="pres">
      <dgm:prSet presAssocID="{549FA743-9385-4BB4-ADF5-E7DD1ED80069}" presName="line2" presStyleLbl="callout" presStyleIdx="2" presStyleCnt="10"/>
      <dgm:spPr/>
    </dgm:pt>
    <dgm:pt modelId="{94C7B428-C309-459B-86FC-058FC8A694E1}" type="pres">
      <dgm:prSet presAssocID="{549FA743-9385-4BB4-ADF5-E7DD1ED80069}" presName="d2" presStyleLbl="callout" presStyleIdx="3" presStyleCnt="10"/>
      <dgm:spPr/>
    </dgm:pt>
    <dgm:pt modelId="{C749617B-CDC8-4CE8-9848-C7FE157CFC13}" type="pres">
      <dgm:prSet presAssocID="{5D2A5A16-9E99-439C-AF96-61FB14003571}" presName="circle3" presStyleLbl="lnNode1" presStyleIdx="2" presStyleCnt="5"/>
      <dgm:spPr/>
    </dgm:pt>
    <dgm:pt modelId="{168C44F4-7B86-47E8-A9BD-5860F2049A7C}" type="pres">
      <dgm:prSet presAssocID="{5D2A5A16-9E99-439C-AF96-61FB14003571}" presName="text3" presStyleLbl="revTx" presStyleIdx="2" presStyleCnt="5">
        <dgm:presLayoutVars>
          <dgm:bulletEnabled val="1"/>
        </dgm:presLayoutVars>
      </dgm:prSet>
      <dgm:spPr/>
    </dgm:pt>
    <dgm:pt modelId="{2C7B6D49-7FF8-4468-B352-AAE3462C4075}" type="pres">
      <dgm:prSet presAssocID="{5D2A5A16-9E99-439C-AF96-61FB14003571}" presName="line3" presStyleLbl="callout" presStyleIdx="4" presStyleCnt="10"/>
      <dgm:spPr/>
    </dgm:pt>
    <dgm:pt modelId="{8AB29B4C-81A7-4656-BD1F-38D727F27584}" type="pres">
      <dgm:prSet presAssocID="{5D2A5A16-9E99-439C-AF96-61FB14003571}" presName="d3" presStyleLbl="callout" presStyleIdx="5" presStyleCnt="10"/>
      <dgm:spPr/>
    </dgm:pt>
    <dgm:pt modelId="{E171D7E8-EA20-404B-B24E-999DC7F2F40D}" type="pres">
      <dgm:prSet presAssocID="{05AB5B29-54EF-4988-90AC-1FC8B3961678}" presName="circle4" presStyleLbl="lnNode1" presStyleIdx="3" presStyleCnt="5"/>
      <dgm:spPr/>
    </dgm:pt>
    <dgm:pt modelId="{C1E0D4FC-A487-41B5-9A9C-2208F73A29E8}" type="pres">
      <dgm:prSet presAssocID="{05AB5B29-54EF-4988-90AC-1FC8B3961678}" presName="text4" presStyleLbl="revTx" presStyleIdx="3" presStyleCnt="5">
        <dgm:presLayoutVars>
          <dgm:bulletEnabled val="1"/>
        </dgm:presLayoutVars>
      </dgm:prSet>
      <dgm:spPr/>
    </dgm:pt>
    <dgm:pt modelId="{0BCF572C-807A-482C-A92B-41DFAC4ADDFD}" type="pres">
      <dgm:prSet presAssocID="{05AB5B29-54EF-4988-90AC-1FC8B3961678}" presName="line4" presStyleLbl="callout" presStyleIdx="6" presStyleCnt="10"/>
      <dgm:spPr/>
    </dgm:pt>
    <dgm:pt modelId="{0EDB7942-49B7-448D-A81A-8F07959969EF}" type="pres">
      <dgm:prSet presAssocID="{05AB5B29-54EF-4988-90AC-1FC8B3961678}" presName="d4" presStyleLbl="callout" presStyleIdx="7" presStyleCnt="10"/>
      <dgm:spPr/>
    </dgm:pt>
    <dgm:pt modelId="{E74A3E92-C657-434D-B659-F3B96F21430E}" type="pres">
      <dgm:prSet presAssocID="{73D610A3-8C6C-41F1-8129-173919C34C07}" presName="circle5" presStyleLbl="lnNode1" presStyleIdx="4" presStyleCnt="5"/>
      <dgm:spPr/>
    </dgm:pt>
    <dgm:pt modelId="{D3C5C360-8966-4E6B-9093-02ACEC9C12A6}" type="pres">
      <dgm:prSet presAssocID="{73D610A3-8C6C-41F1-8129-173919C34C07}" presName="text5" presStyleLbl="revTx" presStyleIdx="4" presStyleCnt="5">
        <dgm:presLayoutVars>
          <dgm:bulletEnabled val="1"/>
        </dgm:presLayoutVars>
      </dgm:prSet>
      <dgm:spPr/>
    </dgm:pt>
    <dgm:pt modelId="{F69FAAED-8BAD-4CB0-8D41-87A21334DC86}" type="pres">
      <dgm:prSet presAssocID="{73D610A3-8C6C-41F1-8129-173919C34C07}" presName="line5" presStyleLbl="callout" presStyleIdx="8" presStyleCnt="10"/>
      <dgm:spPr/>
    </dgm:pt>
    <dgm:pt modelId="{5C8FE44E-7AF9-4B8C-8727-BC12A9E39636}" type="pres">
      <dgm:prSet presAssocID="{73D610A3-8C6C-41F1-8129-173919C34C07}" presName="d5" presStyleLbl="callout" presStyleIdx="9" presStyleCnt="10"/>
      <dgm:spPr/>
    </dgm:pt>
  </dgm:ptLst>
  <dgm:cxnLst>
    <dgm:cxn modelId="{48CA7914-E8C0-4180-8693-5204206EA1CC}" srcId="{54B587A9-783F-4D9C-AAD6-84D4AB01B789}" destId="{73D610A3-8C6C-41F1-8129-173919C34C07}" srcOrd="4" destOrd="0" parTransId="{6FD1CE85-DE71-4371-B162-7930F3D1A21F}" sibTransId="{805317B9-0182-4589-8134-26283A48A2DB}"/>
    <dgm:cxn modelId="{07B5B03A-596E-4ECE-B5E6-8A65EE6C655F}" type="presOf" srcId="{549FA743-9385-4BB4-ADF5-E7DD1ED80069}" destId="{7DC20377-3173-4CFC-BA12-CA1EEA540439}" srcOrd="0" destOrd="0" presId="urn:microsoft.com/office/officeart/2005/8/layout/target1"/>
    <dgm:cxn modelId="{AE2DF941-8924-4752-9D0F-528A50A618B0}" srcId="{54B587A9-783F-4D9C-AAD6-84D4AB01B789}" destId="{450A792F-AE8C-4C76-8362-B019E65C0C09}" srcOrd="0" destOrd="0" parTransId="{A10ABA3D-BF03-49CF-97F3-96DCCBC5BD55}" sibTransId="{49175217-AF13-4B96-A696-D59E2EC7AF5A}"/>
    <dgm:cxn modelId="{57D6E150-97CB-4F62-8279-5D49217D2357}" type="presOf" srcId="{450A792F-AE8C-4C76-8362-B019E65C0C09}" destId="{ED85A083-CF52-4C73-B086-F838A177F4CD}" srcOrd="0" destOrd="0" presId="urn:microsoft.com/office/officeart/2005/8/layout/target1"/>
    <dgm:cxn modelId="{A4AE3382-0D63-4F77-8068-C07751E3FBAD}" type="presOf" srcId="{54B587A9-783F-4D9C-AAD6-84D4AB01B789}" destId="{BB9B2B75-89A7-4885-AA38-D59368C43660}" srcOrd="0" destOrd="0" presId="urn:microsoft.com/office/officeart/2005/8/layout/target1"/>
    <dgm:cxn modelId="{C548EC91-318C-4F92-8252-3803465897E7}" srcId="{54B587A9-783F-4D9C-AAD6-84D4AB01B789}" destId="{05AB5B29-54EF-4988-90AC-1FC8B3961678}" srcOrd="3" destOrd="0" parTransId="{B558D0DE-F5E4-4316-A627-C3F1F49BE17E}" sibTransId="{89E46A16-BDAC-45E7-8108-E6BFF54A1F3B}"/>
    <dgm:cxn modelId="{0CA0C696-98C8-4122-AFC3-58E30E714AC5}" type="presOf" srcId="{5D2A5A16-9E99-439C-AF96-61FB14003571}" destId="{168C44F4-7B86-47E8-A9BD-5860F2049A7C}" srcOrd="0" destOrd="0" presId="urn:microsoft.com/office/officeart/2005/8/layout/target1"/>
    <dgm:cxn modelId="{7B091C9D-FE49-420F-AE12-1DAAC0BE7F34}" type="presOf" srcId="{73D610A3-8C6C-41F1-8129-173919C34C07}" destId="{D3C5C360-8966-4E6B-9093-02ACEC9C12A6}" srcOrd="0" destOrd="0" presId="urn:microsoft.com/office/officeart/2005/8/layout/target1"/>
    <dgm:cxn modelId="{0A9443A5-F552-4825-BA48-724ED0B45CBB}" type="presOf" srcId="{05AB5B29-54EF-4988-90AC-1FC8B3961678}" destId="{C1E0D4FC-A487-41B5-9A9C-2208F73A29E8}" srcOrd="0" destOrd="0" presId="urn:microsoft.com/office/officeart/2005/8/layout/target1"/>
    <dgm:cxn modelId="{C3F615AB-53CC-4CC1-8B18-03D698ED06EA}" srcId="{54B587A9-783F-4D9C-AAD6-84D4AB01B789}" destId="{90A83225-F882-4F35-9D79-B3752126636F}" srcOrd="5" destOrd="0" parTransId="{E6BD284B-F832-4C56-BE65-C232A88D86BE}" sibTransId="{BBF7D784-ECEA-440F-AC0D-2FC567FEFD3B}"/>
    <dgm:cxn modelId="{231869AF-5857-4634-BE7D-A2587AE2F4FA}" srcId="{54B587A9-783F-4D9C-AAD6-84D4AB01B789}" destId="{5D2A5A16-9E99-439C-AF96-61FB14003571}" srcOrd="2" destOrd="0" parTransId="{9B3C3573-FC04-41D4-ADF4-AC58E81EFFB2}" sibTransId="{AD25C2EF-4E75-4374-9A02-F5A8F4DD41B9}"/>
    <dgm:cxn modelId="{A870F7DE-466C-432A-98DB-F45BDD039747}" srcId="{54B587A9-783F-4D9C-AAD6-84D4AB01B789}" destId="{549FA743-9385-4BB4-ADF5-E7DD1ED80069}" srcOrd="1" destOrd="0" parTransId="{C7338D04-802A-4778-9D01-AF08E43CEA9A}" sibTransId="{3CC3F13F-96C7-43CF-978E-FDE1ACF3A780}"/>
    <dgm:cxn modelId="{8460BE25-11CE-4F35-A378-E18301622DA8}" type="presParOf" srcId="{BB9B2B75-89A7-4885-AA38-D59368C43660}" destId="{5093C37F-FF57-4FFD-A3BD-86D3864E8932}" srcOrd="0" destOrd="0" presId="urn:microsoft.com/office/officeart/2005/8/layout/target1"/>
    <dgm:cxn modelId="{420C4555-827D-4C0B-84E4-9E732B104E0C}" type="presParOf" srcId="{BB9B2B75-89A7-4885-AA38-D59368C43660}" destId="{ED85A083-CF52-4C73-B086-F838A177F4CD}" srcOrd="1" destOrd="0" presId="urn:microsoft.com/office/officeart/2005/8/layout/target1"/>
    <dgm:cxn modelId="{2260C30D-4A48-41C0-AA3A-DFD94F1D1D52}" type="presParOf" srcId="{BB9B2B75-89A7-4885-AA38-D59368C43660}" destId="{043D342B-EE1E-470D-B3B4-D73806BABD90}" srcOrd="2" destOrd="0" presId="urn:microsoft.com/office/officeart/2005/8/layout/target1"/>
    <dgm:cxn modelId="{8E4EDB59-021F-43F0-8008-CCCF1AB0BCC9}" type="presParOf" srcId="{BB9B2B75-89A7-4885-AA38-D59368C43660}" destId="{82C35219-3F9A-49CF-BA07-F73F2B6C5859}" srcOrd="3" destOrd="0" presId="urn:microsoft.com/office/officeart/2005/8/layout/target1"/>
    <dgm:cxn modelId="{A943A801-8FAD-4847-BF1F-5B479E071950}" type="presParOf" srcId="{BB9B2B75-89A7-4885-AA38-D59368C43660}" destId="{177DA37C-F6DD-4BF1-A2D1-885246A9F498}" srcOrd="4" destOrd="0" presId="urn:microsoft.com/office/officeart/2005/8/layout/target1"/>
    <dgm:cxn modelId="{70EB4611-F61C-46D5-8B8A-2F96AD4424B5}" type="presParOf" srcId="{BB9B2B75-89A7-4885-AA38-D59368C43660}" destId="{7DC20377-3173-4CFC-BA12-CA1EEA540439}" srcOrd="5" destOrd="0" presId="urn:microsoft.com/office/officeart/2005/8/layout/target1"/>
    <dgm:cxn modelId="{C412AE8F-8044-4117-A572-39979C26DA44}" type="presParOf" srcId="{BB9B2B75-89A7-4885-AA38-D59368C43660}" destId="{DF68428E-36BA-4003-9FFD-5504E4C7A61E}" srcOrd="6" destOrd="0" presId="urn:microsoft.com/office/officeart/2005/8/layout/target1"/>
    <dgm:cxn modelId="{3EE4C398-96E2-42D3-99C6-243A4C371EB4}" type="presParOf" srcId="{BB9B2B75-89A7-4885-AA38-D59368C43660}" destId="{94C7B428-C309-459B-86FC-058FC8A694E1}" srcOrd="7" destOrd="0" presId="urn:microsoft.com/office/officeart/2005/8/layout/target1"/>
    <dgm:cxn modelId="{8C171DEC-D09D-4CF9-9FB6-4739E83C8CB7}" type="presParOf" srcId="{BB9B2B75-89A7-4885-AA38-D59368C43660}" destId="{C749617B-CDC8-4CE8-9848-C7FE157CFC13}" srcOrd="8" destOrd="0" presId="urn:microsoft.com/office/officeart/2005/8/layout/target1"/>
    <dgm:cxn modelId="{B3BB4F90-8EC0-4EAE-A2AA-4FA9BB25E964}" type="presParOf" srcId="{BB9B2B75-89A7-4885-AA38-D59368C43660}" destId="{168C44F4-7B86-47E8-A9BD-5860F2049A7C}" srcOrd="9" destOrd="0" presId="urn:microsoft.com/office/officeart/2005/8/layout/target1"/>
    <dgm:cxn modelId="{DABD08CC-303F-4494-B83A-AB6A3585F4CF}" type="presParOf" srcId="{BB9B2B75-89A7-4885-AA38-D59368C43660}" destId="{2C7B6D49-7FF8-4468-B352-AAE3462C4075}" srcOrd="10" destOrd="0" presId="urn:microsoft.com/office/officeart/2005/8/layout/target1"/>
    <dgm:cxn modelId="{181215CC-CDF5-4C96-874E-2CB06C4B2BB6}" type="presParOf" srcId="{BB9B2B75-89A7-4885-AA38-D59368C43660}" destId="{8AB29B4C-81A7-4656-BD1F-38D727F27584}" srcOrd="11" destOrd="0" presId="urn:microsoft.com/office/officeart/2005/8/layout/target1"/>
    <dgm:cxn modelId="{31AC28EC-CBF2-40C3-AA9C-BCBC92B7F737}" type="presParOf" srcId="{BB9B2B75-89A7-4885-AA38-D59368C43660}" destId="{E171D7E8-EA20-404B-B24E-999DC7F2F40D}" srcOrd="12" destOrd="0" presId="urn:microsoft.com/office/officeart/2005/8/layout/target1"/>
    <dgm:cxn modelId="{64F23F41-B886-4450-9891-FFC3F211766A}" type="presParOf" srcId="{BB9B2B75-89A7-4885-AA38-D59368C43660}" destId="{C1E0D4FC-A487-41B5-9A9C-2208F73A29E8}" srcOrd="13" destOrd="0" presId="urn:microsoft.com/office/officeart/2005/8/layout/target1"/>
    <dgm:cxn modelId="{810E2D28-727C-475A-A002-791002CECE2A}" type="presParOf" srcId="{BB9B2B75-89A7-4885-AA38-D59368C43660}" destId="{0BCF572C-807A-482C-A92B-41DFAC4ADDFD}" srcOrd="14" destOrd="0" presId="urn:microsoft.com/office/officeart/2005/8/layout/target1"/>
    <dgm:cxn modelId="{EC6DB470-425E-4C4F-9A93-9BCA24E8859A}" type="presParOf" srcId="{BB9B2B75-89A7-4885-AA38-D59368C43660}" destId="{0EDB7942-49B7-448D-A81A-8F07959969EF}" srcOrd="15" destOrd="0" presId="urn:microsoft.com/office/officeart/2005/8/layout/target1"/>
    <dgm:cxn modelId="{38BA72C3-F93C-41DE-B3BB-8DA222FF82C7}" type="presParOf" srcId="{BB9B2B75-89A7-4885-AA38-D59368C43660}" destId="{E74A3E92-C657-434D-B659-F3B96F21430E}" srcOrd="16" destOrd="0" presId="urn:microsoft.com/office/officeart/2005/8/layout/target1"/>
    <dgm:cxn modelId="{0CC3013A-F70B-4F50-B693-BC548CDF5F22}" type="presParOf" srcId="{BB9B2B75-89A7-4885-AA38-D59368C43660}" destId="{D3C5C360-8966-4E6B-9093-02ACEC9C12A6}" srcOrd="17" destOrd="0" presId="urn:microsoft.com/office/officeart/2005/8/layout/target1"/>
    <dgm:cxn modelId="{3BFB2E45-611E-43F2-A152-67147059B6D1}" type="presParOf" srcId="{BB9B2B75-89A7-4885-AA38-D59368C43660}" destId="{F69FAAED-8BAD-4CB0-8D41-87A21334DC86}" srcOrd="18" destOrd="0" presId="urn:microsoft.com/office/officeart/2005/8/layout/target1"/>
    <dgm:cxn modelId="{B1AC5E2D-EEF6-45FB-9766-63FA6D0B9061}" type="presParOf" srcId="{BB9B2B75-89A7-4885-AA38-D59368C43660}" destId="{5C8FE44E-7AF9-4B8C-8727-BC12A9E39636}" srcOrd="19" destOrd="0" presId="urn:microsoft.com/office/officeart/2005/8/layout/targe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31A5BA-12C5-472B-8387-F060A496CCE8}" type="doc">
      <dgm:prSet loTypeId="urn:microsoft.com/office/officeart/2005/8/layout/vList2#1" qsTypeId="urn:microsoft.com/office/officeart/2005/8/quickstyle/simple5#1" csTypeId="urn:microsoft.com/office/officeart/2005/8/colors/accent1_2#3"/>
      <dgm:spPr/>
      <dgm:t>
        <a:bodyPr/>
        <a:lstStyle/>
        <a:p>
          <a:endParaRPr altLang="en-US"/>
        </a:p>
      </dgm:t>
    </dgm:pt>
    <dgm:pt modelId="{A0435B8A-F54C-41B5-A7CB-5DDD890FD4CB}">
      <dgm:prSet phldr="0" custT="0"/>
      <dgm:spPr/>
      <dgm:t>
        <a:bodyPr vert="horz" wrap="square"/>
        <a:lstStyle/>
        <a:p>
          <a:pPr>
            <a:lnSpc>
              <a:spcPct val="100000"/>
            </a:lnSpc>
            <a:spcBef>
              <a:spcPct val="0"/>
            </a:spcBef>
            <a:spcAft>
              <a:spcPct val="35000"/>
            </a:spcAft>
          </a:pPr>
          <a:r>
            <a:rPr lang="zh-CN" b="0" i="0" u="none" baseline="0">
              <a:rtl val="0"/>
            </a:rPr>
            <a:t>康美药业(600</a:t>
          </a:r>
          <a:r>
            <a:rPr lang="en-US" b="0" i="0" u="none" baseline="0">
              <a:rtl val="0"/>
            </a:rPr>
            <a:t>518</a:t>
          </a:r>
          <a:r>
            <a:rPr lang="zh-CN" b="0" i="0" u="none" baseline="0">
              <a:rtl val="0"/>
            </a:rPr>
            <a:t>)   案例</a:t>
          </a:r>
          <a:endParaRPr altLang="en-US"/>
        </a:p>
      </dgm:t>
    </dgm:pt>
    <dgm:pt modelId="{BDB6A468-5085-4E34-9513-5CB1850E7F7F}" cxnId="{2A013F72-1B04-4D41-BAFF-9B9EDA7DB86F}" type="parTrans">
      <dgm:prSet/>
      <dgm:spPr/>
    </dgm:pt>
    <dgm:pt modelId="{DC3ABA84-6462-4AEF-A6DD-AF85BF9BFA91}" cxnId="{2A013F72-1B04-4D41-BAFF-9B9EDA7DB86F}" type="sibTrans">
      <dgm:prSet/>
      <dgm:spPr/>
    </dgm:pt>
    <dgm:pt modelId="{FD3509FE-9993-48FA-845F-C0190C4E5169}">
      <dgm:prSet phldr="0" custT="0"/>
      <dgm:spPr/>
      <dgm:t>
        <a:bodyPr vert="horz" wrap="square"/>
        <a:lstStyle/>
        <a:p>
          <a:pPr>
            <a:lnSpc>
              <a:spcPct val="100000"/>
            </a:lnSpc>
            <a:spcBef>
              <a:spcPct val="0"/>
            </a:spcBef>
            <a:spcAft>
              <a:spcPct val="35000"/>
            </a:spcAft>
          </a:pPr>
          <a:r>
            <a:rPr lang="zh-CN" b="0" i="0" u="none" baseline="0">
              <a:rtl val="0"/>
            </a:rPr>
            <a:t>ST中安 (600654)     </a:t>
          </a:r>
          <a:r>
            <a:rPr lang="zh-CN">
              <a:sym typeface="+mn-ea"/>
            </a:rPr>
            <a:t>案例</a:t>
          </a:r>
          <a:endParaRPr altLang="en-US"/>
        </a:p>
      </dgm:t>
    </dgm:pt>
    <dgm:pt modelId="{62D07EBE-87F0-413A-8279-4B0A70F897C5}" cxnId="{C342CD55-4DBF-45EE-AAD5-EC98B4C6B567}" type="parTrans">
      <dgm:prSet/>
      <dgm:spPr/>
    </dgm:pt>
    <dgm:pt modelId="{B177E6C9-0315-44C8-A7F0-49430440C0FE}" cxnId="{C342CD55-4DBF-45EE-AAD5-EC98B4C6B567}" type="sibTrans">
      <dgm:prSet/>
      <dgm:spPr/>
    </dgm:pt>
    <dgm:pt modelId="{E049AB29-A6EB-415B-9F22-BC7903B3A502}" type="pres">
      <dgm:prSet presAssocID="{8531A5BA-12C5-472B-8387-F060A496CCE8}" presName="linear" presStyleCnt="0">
        <dgm:presLayoutVars>
          <dgm:animLvl val="lvl"/>
          <dgm:resizeHandles val="exact"/>
        </dgm:presLayoutVars>
      </dgm:prSet>
      <dgm:spPr/>
    </dgm:pt>
    <dgm:pt modelId="{7FB34FAD-1A6F-412E-B037-C784BE5ECA9F}" type="pres">
      <dgm:prSet presAssocID="{A0435B8A-F54C-41B5-A7CB-5DDD890FD4CB}" presName="parentText" presStyleLbl="node1" presStyleIdx="0" presStyleCnt="2">
        <dgm:presLayoutVars>
          <dgm:chMax val="0"/>
          <dgm:bulletEnabled val="1"/>
        </dgm:presLayoutVars>
      </dgm:prSet>
      <dgm:spPr/>
    </dgm:pt>
    <dgm:pt modelId="{7DE83BB8-FA35-4F2B-B31D-0EF76BF8FB45}" type="pres">
      <dgm:prSet presAssocID="{DC3ABA84-6462-4AEF-A6DD-AF85BF9BFA91}" presName="spacer" presStyleCnt="0"/>
      <dgm:spPr/>
    </dgm:pt>
    <dgm:pt modelId="{ED5A8AE8-2003-44B0-818D-ACF38F08EBC1}" type="pres">
      <dgm:prSet presAssocID="{FD3509FE-9993-48FA-845F-C0190C4E5169}" presName="parentText" presStyleLbl="node1" presStyleIdx="1" presStyleCnt="2">
        <dgm:presLayoutVars>
          <dgm:chMax val="0"/>
          <dgm:bulletEnabled val="1"/>
        </dgm:presLayoutVars>
      </dgm:prSet>
      <dgm:spPr/>
    </dgm:pt>
  </dgm:ptLst>
  <dgm:cxnLst>
    <dgm:cxn modelId="{749A863A-5E83-453C-8B04-588749EADCF4}" type="presOf" srcId="{A0435B8A-F54C-41B5-A7CB-5DDD890FD4CB}" destId="{7FB34FAD-1A6F-412E-B037-C784BE5ECA9F}" srcOrd="0" destOrd="0" presId="urn:microsoft.com/office/officeart/2005/8/layout/vList2#1"/>
    <dgm:cxn modelId="{9F108148-B2C9-40D7-BDDE-6F06D1D932E2}" type="presOf" srcId="{8531A5BA-12C5-472B-8387-F060A496CCE8}" destId="{E049AB29-A6EB-415B-9F22-BC7903B3A502}" srcOrd="0" destOrd="0" presId="urn:microsoft.com/office/officeart/2005/8/layout/vList2#1"/>
    <dgm:cxn modelId="{C342CD55-4DBF-45EE-AAD5-EC98B4C6B567}" srcId="{8531A5BA-12C5-472B-8387-F060A496CCE8}" destId="{FD3509FE-9993-48FA-845F-C0190C4E5169}" srcOrd="1" destOrd="0" parTransId="{62D07EBE-87F0-413A-8279-4B0A70F897C5}" sibTransId="{B177E6C9-0315-44C8-A7F0-49430440C0FE}"/>
    <dgm:cxn modelId="{2A013F72-1B04-4D41-BAFF-9B9EDA7DB86F}" srcId="{8531A5BA-12C5-472B-8387-F060A496CCE8}" destId="{A0435B8A-F54C-41B5-A7CB-5DDD890FD4CB}" srcOrd="0" destOrd="0" parTransId="{BDB6A468-5085-4E34-9513-5CB1850E7F7F}" sibTransId="{DC3ABA84-6462-4AEF-A6DD-AF85BF9BFA91}"/>
    <dgm:cxn modelId="{2C17D7B0-535C-4345-88B6-6516474B6681}" type="presOf" srcId="{FD3509FE-9993-48FA-845F-C0190C4E5169}" destId="{ED5A8AE8-2003-44B0-818D-ACF38F08EBC1}" srcOrd="0" destOrd="0" presId="urn:microsoft.com/office/officeart/2005/8/layout/vList2#1"/>
    <dgm:cxn modelId="{4379D65F-BAE5-4D72-9454-6B4735F48F4C}" type="presParOf" srcId="{E049AB29-A6EB-415B-9F22-BC7903B3A502}" destId="{7FB34FAD-1A6F-412E-B037-C784BE5ECA9F}" srcOrd="0" destOrd="0" presId="urn:microsoft.com/office/officeart/2005/8/layout/vList2#1"/>
    <dgm:cxn modelId="{2772F13E-B6C0-43B8-B913-8754445BFFBF}" type="presParOf" srcId="{E049AB29-A6EB-415B-9F22-BC7903B3A502}" destId="{7DE83BB8-FA35-4F2B-B31D-0EF76BF8FB45}" srcOrd="1" destOrd="0" presId="urn:microsoft.com/office/officeart/2005/8/layout/vList2#1"/>
    <dgm:cxn modelId="{629D4CC5-50E1-46BF-B11C-200AD0C4316A}" type="presParOf" srcId="{E049AB29-A6EB-415B-9F22-BC7903B3A502}" destId="{ED5A8AE8-2003-44B0-818D-ACF38F08EBC1}" srcOrd="2" destOrd="0" presId="urn:microsoft.com/office/officeart/2005/8/layout/vList2#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578740-0E59-4F2E-8FAB-FB74D28DDC88}">
      <dsp:nvSpPr>
        <dsp:cNvPr id="0" name=""/>
        <dsp:cNvSpPr/>
      </dsp:nvSpPr>
      <dsp:spPr>
        <a:xfrm>
          <a:off x="0" y="28420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5AB5650-F511-44A6-837E-06A4C5106FDD}">
      <dsp:nvSpPr>
        <dsp:cNvPr id="0" name=""/>
        <dsp:cNvSpPr/>
      </dsp:nvSpPr>
      <dsp:spPr>
        <a:xfrm>
          <a:off x="465232" y="10708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健全投资者适当性制度</a:t>
          </a:r>
          <a:endParaRPr altLang="en-US" sz="1800" kern="1200"/>
        </a:p>
      </dsp:txBody>
      <dsp:txXfrm>
        <a:off x="482525" y="124378"/>
        <a:ext cx="6478672" cy="319654"/>
      </dsp:txXfrm>
    </dsp:sp>
    <dsp:sp modelId="{22ED598C-38D2-4484-B7C2-AC366A506D09}">
      <dsp:nvSpPr>
        <dsp:cNvPr id="0" name=""/>
        <dsp:cNvSpPr/>
      </dsp:nvSpPr>
      <dsp:spPr>
        <a:xfrm>
          <a:off x="0" y="82852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D1FEBE0-080D-4B4F-8EF4-87516091BA0C}">
      <dsp:nvSpPr>
        <dsp:cNvPr id="0" name=""/>
        <dsp:cNvSpPr/>
      </dsp:nvSpPr>
      <dsp:spPr>
        <a:xfrm>
          <a:off x="465232" y="65140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优化投资回报机制</a:t>
          </a:r>
          <a:endParaRPr lang="zh-CN" altLang="en-US" sz="1800" b="0" i="0" u="none" kern="1200" baseline="0">
            <a:rtl val="0"/>
          </a:endParaRPr>
        </a:p>
      </dsp:txBody>
      <dsp:txXfrm>
        <a:off x="482525" y="668698"/>
        <a:ext cx="6478672" cy="319654"/>
      </dsp:txXfrm>
    </dsp:sp>
    <dsp:sp modelId="{2D99E3BD-C821-4FA5-9DDE-A42C36C6B26F}">
      <dsp:nvSpPr>
        <dsp:cNvPr id="0" name=""/>
        <dsp:cNvSpPr/>
      </dsp:nvSpPr>
      <dsp:spPr>
        <a:xfrm>
          <a:off x="0" y="137284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1541895-369E-453B-82B1-5D5CD284434C}">
      <dsp:nvSpPr>
        <dsp:cNvPr id="0" name=""/>
        <dsp:cNvSpPr/>
      </dsp:nvSpPr>
      <dsp:spPr>
        <a:xfrm>
          <a:off x="465232" y="119572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保障中小投资者知情权</a:t>
          </a:r>
          <a:endParaRPr altLang="en-US" sz="1800" kern="1200"/>
        </a:p>
      </dsp:txBody>
      <dsp:txXfrm>
        <a:off x="482525" y="1213018"/>
        <a:ext cx="6478672" cy="319654"/>
      </dsp:txXfrm>
    </dsp:sp>
    <dsp:sp modelId="{E9D3F415-FD79-4A20-BDDF-98B575B24AFD}">
      <dsp:nvSpPr>
        <dsp:cNvPr id="0" name=""/>
        <dsp:cNvSpPr/>
      </dsp:nvSpPr>
      <dsp:spPr>
        <a:xfrm>
          <a:off x="0" y="191716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CC11555-A029-4226-ADCC-B2BA69253254}">
      <dsp:nvSpPr>
        <dsp:cNvPr id="0" name=""/>
        <dsp:cNvSpPr/>
      </dsp:nvSpPr>
      <dsp:spPr>
        <a:xfrm>
          <a:off x="465232" y="174004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健全中小投资者投票机制</a:t>
          </a:r>
          <a:endParaRPr altLang="en-US" sz="1800" kern="1200"/>
        </a:p>
      </dsp:txBody>
      <dsp:txXfrm>
        <a:off x="482525" y="1757338"/>
        <a:ext cx="6478672" cy="319654"/>
      </dsp:txXfrm>
    </dsp:sp>
    <dsp:sp modelId="{9F85F499-5187-48E6-ABC5-09463BAC8472}">
      <dsp:nvSpPr>
        <dsp:cNvPr id="0" name=""/>
        <dsp:cNvSpPr/>
      </dsp:nvSpPr>
      <dsp:spPr>
        <a:xfrm>
          <a:off x="0" y="2461484"/>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80DF792-A5CB-4C3C-937E-C15090CB8A2A}">
      <dsp:nvSpPr>
        <dsp:cNvPr id="0" name=""/>
        <dsp:cNvSpPr/>
      </dsp:nvSpPr>
      <dsp:spPr>
        <a:xfrm>
          <a:off x="465232" y="2284364"/>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建立多元化纠纷解决机制</a:t>
          </a:r>
          <a:endParaRPr altLang="en-US" sz="1800" kern="1200"/>
        </a:p>
      </dsp:txBody>
      <dsp:txXfrm>
        <a:off x="482525" y="2301657"/>
        <a:ext cx="6478672" cy="319654"/>
      </dsp:txXfrm>
    </dsp:sp>
    <dsp:sp modelId="{49DE39D2-740C-4A1A-9902-D2FD542650A2}">
      <dsp:nvSpPr>
        <dsp:cNvPr id="0" name=""/>
        <dsp:cNvSpPr/>
      </dsp:nvSpPr>
      <dsp:spPr>
        <a:xfrm>
          <a:off x="0" y="3005804"/>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17982B5-8B55-4CB4-B1DE-5B1C949AFD3C}">
      <dsp:nvSpPr>
        <dsp:cNvPr id="0" name=""/>
        <dsp:cNvSpPr/>
      </dsp:nvSpPr>
      <dsp:spPr>
        <a:xfrm>
          <a:off x="465232" y="2828684"/>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健全中小投资者赔偿机制</a:t>
          </a:r>
          <a:endParaRPr altLang="en-US" sz="1800" kern="1200"/>
        </a:p>
      </dsp:txBody>
      <dsp:txXfrm>
        <a:off x="482525" y="2845977"/>
        <a:ext cx="6478672" cy="319654"/>
      </dsp:txXfrm>
    </dsp:sp>
    <dsp:sp modelId="{CE2B9B72-6296-4D3B-BF14-D67DF216A93A}">
      <dsp:nvSpPr>
        <dsp:cNvPr id="0" name=""/>
        <dsp:cNvSpPr/>
      </dsp:nvSpPr>
      <dsp:spPr>
        <a:xfrm>
          <a:off x="0" y="355012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73DC563-3A44-4F6B-8465-47B6013E78B2}">
      <dsp:nvSpPr>
        <dsp:cNvPr id="0" name=""/>
        <dsp:cNvSpPr/>
      </dsp:nvSpPr>
      <dsp:spPr>
        <a:xfrm>
          <a:off x="465232" y="337300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加大监管和打击力度</a:t>
          </a:r>
          <a:endParaRPr lang="zh-CN" altLang="en-US" sz="1800" b="0" i="0" u="none" kern="1200" baseline="0">
            <a:rtl val="0"/>
          </a:endParaRPr>
        </a:p>
      </dsp:txBody>
      <dsp:txXfrm>
        <a:off x="482525" y="3390298"/>
        <a:ext cx="6478672" cy="319654"/>
      </dsp:txXfrm>
    </dsp:sp>
    <dsp:sp modelId="{9FC8F527-E4C5-411B-A180-27116444FED0}">
      <dsp:nvSpPr>
        <dsp:cNvPr id="0" name=""/>
        <dsp:cNvSpPr/>
      </dsp:nvSpPr>
      <dsp:spPr>
        <a:xfrm>
          <a:off x="0" y="409444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3D1D99A-95D1-468F-980B-3023F433DD43}">
      <dsp:nvSpPr>
        <dsp:cNvPr id="0" name=""/>
        <dsp:cNvSpPr/>
      </dsp:nvSpPr>
      <dsp:spPr>
        <a:xfrm>
          <a:off x="465232" y="391732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强化中小投资者教育</a:t>
          </a:r>
          <a:endParaRPr altLang="en-US" sz="1800" kern="1200"/>
        </a:p>
      </dsp:txBody>
      <dsp:txXfrm>
        <a:off x="482525" y="3934618"/>
        <a:ext cx="6478672" cy="319654"/>
      </dsp:txXfrm>
    </dsp:sp>
    <dsp:sp modelId="{1B497E3C-D80D-40D2-BBC3-D9CD4C88A9AE}">
      <dsp:nvSpPr>
        <dsp:cNvPr id="0" name=""/>
        <dsp:cNvSpPr/>
      </dsp:nvSpPr>
      <dsp:spPr>
        <a:xfrm>
          <a:off x="0" y="4638765"/>
          <a:ext cx="9304655" cy="302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017919B-8F82-4576-954A-5145B26ED820}">
      <dsp:nvSpPr>
        <dsp:cNvPr id="0" name=""/>
        <dsp:cNvSpPr/>
      </dsp:nvSpPr>
      <dsp:spPr>
        <a:xfrm>
          <a:off x="465232" y="4461645"/>
          <a:ext cx="6513258" cy="35424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6186" tIns="0" rIns="246186" bIns="0" numCol="1" spcCol="1270" anchor="ctr" anchorCtr="0">
          <a:noAutofit/>
        </a:bodyPr>
        <a:lstStyle/>
        <a:p>
          <a:pPr marL="0" lvl="0" indent="0" algn="l" defTabSz="800100">
            <a:lnSpc>
              <a:spcPct val="100000"/>
            </a:lnSpc>
            <a:spcBef>
              <a:spcPct val="0"/>
            </a:spcBef>
            <a:spcAft>
              <a:spcPct val="35000"/>
            </a:spcAft>
            <a:buNone/>
          </a:pPr>
          <a:r>
            <a:rPr lang="zh-CN" sz="1800" b="0" i="0" u="none" kern="1200" baseline="0">
              <a:rtl val="0"/>
            </a:rPr>
            <a:t>完善投资者保护组织体系</a:t>
          </a:r>
          <a:endParaRPr altLang="en-US" sz="1800" kern="1200"/>
        </a:p>
      </dsp:txBody>
      <dsp:txXfrm>
        <a:off x="482525" y="4478938"/>
        <a:ext cx="6478672"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A3E92-C657-434D-B659-F3B96F21430E}">
      <dsp:nvSpPr>
        <dsp:cNvPr id="0" name=""/>
        <dsp:cNvSpPr/>
      </dsp:nvSpPr>
      <dsp:spPr>
        <a:xfrm>
          <a:off x="718899" y="1137724"/>
          <a:ext cx="3912393" cy="39123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71D7E8-EA20-404B-B24E-999DC7F2F40D}">
      <dsp:nvSpPr>
        <dsp:cNvPr id="0" name=""/>
        <dsp:cNvSpPr/>
      </dsp:nvSpPr>
      <dsp:spPr>
        <a:xfrm>
          <a:off x="1153501" y="1572325"/>
          <a:ext cx="3043190" cy="30431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49617B-CDC8-4CE8-9848-C7FE157CFC13}">
      <dsp:nvSpPr>
        <dsp:cNvPr id="0" name=""/>
        <dsp:cNvSpPr/>
      </dsp:nvSpPr>
      <dsp:spPr>
        <a:xfrm>
          <a:off x="1588102" y="2006927"/>
          <a:ext cx="2173986" cy="21739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DA37C-F6DD-4BF1-A2D1-885246A9F498}">
      <dsp:nvSpPr>
        <dsp:cNvPr id="0" name=""/>
        <dsp:cNvSpPr/>
      </dsp:nvSpPr>
      <dsp:spPr>
        <a:xfrm>
          <a:off x="2023030" y="2441855"/>
          <a:ext cx="1304131" cy="13041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93C37F-FF57-4FFD-A3BD-86D3864E8932}">
      <dsp:nvSpPr>
        <dsp:cNvPr id="0" name=""/>
        <dsp:cNvSpPr/>
      </dsp:nvSpPr>
      <dsp:spPr>
        <a:xfrm>
          <a:off x="2457632" y="2876457"/>
          <a:ext cx="434927" cy="4349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85A083-CF52-4C73-B086-F838A177F4CD}">
      <dsp:nvSpPr>
        <dsp:cNvPr id="0" name=""/>
        <dsp:cNvSpPr/>
      </dsp:nvSpPr>
      <dsp:spPr bwMode="white">
        <a:xfrm>
          <a:off x="5283358" y="166407"/>
          <a:ext cx="1956196" cy="690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marL="0" lvl="0" indent="0" algn="l" defTabSz="622300">
            <a:lnSpc>
              <a:spcPct val="100000"/>
            </a:lnSpc>
            <a:spcBef>
              <a:spcPct val="0"/>
            </a:spcBef>
            <a:spcAft>
              <a:spcPct val="35000"/>
            </a:spcAft>
            <a:buNone/>
          </a:pPr>
          <a:r>
            <a:rPr lang="" sz="1400" b="1" i="0" u="none" kern="1200" baseline="0">
              <a:rtl val="0"/>
            </a:rPr>
            <a:t>重大性及交易 因果关系</a:t>
          </a:r>
          <a:endParaRPr altLang="en-US" sz="1400" kern="1200"/>
        </a:p>
      </dsp:txBody>
      <dsp:txXfrm>
        <a:off x="5283358" y="166407"/>
        <a:ext cx="1956196" cy="690667"/>
      </dsp:txXfrm>
    </dsp:sp>
    <dsp:sp modelId="{043D342B-EE1E-470D-B3B4-D73806BABD90}">
      <dsp:nvSpPr>
        <dsp:cNvPr id="0" name=""/>
        <dsp:cNvSpPr/>
      </dsp:nvSpPr>
      <dsp:spPr>
        <a:xfrm>
          <a:off x="4794309" y="511741"/>
          <a:ext cx="48904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C35219-3F9A-49CF-BA07-F73F2B6C5859}">
      <dsp:nvSpPr>
        <dsp:cNvPr id="0" name=""/>
        <dsp:cNvSpPr/>
      </dsp:nvSpPr>
      <dsp:spPr>
        <a:xfrm rot="5400000">
          <a:off x="2441982" y="744854"/>
          <a:ext cx="2582179" cy="2115952"/>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C20377-3173-4CFC-BA12-CA1EEA540439}">
      <dsp:nvSpPr>
        <dsp:cNvPr id="0" name=""/>
        <dsp:cNvSpPr/>
      </dsp:nvSpPr>
      <dsp:spPr bwMode="white">
        <a:xfrm>
          <a:off x="5283358" y="896720"/>
          <a:ext cx="1956196" cy="690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marL="0" lvl="0" indent="0" algn="l" defTabSz="622300">
            <a:lnSpc>
              <a:spcPct val="90000"/>
            </a:lnSpc>
            <a:spcBef>
              <a:spcPct val="0"/>
            </a:spcBef>
            <a:spcAft>
              <a:spcPct val="35000"/>
            </a:spcAft>
            <a:buNone/>
          </a:pPr>
          <a:r>
            <a:rPr lang="zh-CN" sz="1400" b="1" i="0" u="none" kern="1200" baseline="0">
              <a:rtl val="0"/>
            </a:rPr>
            <a:t>实施日</a:t>
          </a:r>
          <a:endParaRPr altLang="en-US" sz="1400" kern="1200"/>
        </a:p>
      </dsp:txBody>
      <dsp:txXfrm>
        <a:off x="5283358" y="896720"/>
        <a:ext cx="1956196" cy="690667"/>
      </dsp:txXfrm>
    </dsp:sp>
    <dsp:sp modelId="{DF68428E-36BA-4003-9FFD-5504E4C7A61E}">
      <dsp:nvSpPr>
        <dsp:cNvPr id="0" name=""/>
        <dsp:cNvSpPr/>
      </dsp:nvSpPr>
      <dsp:spPr>
        <a:xfrm>
          <a:off x="4794309" y="1242054"/>
          <a:ext cx="48904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C7B428-C309-459B-86FC-058FC8A694E1}">
      <dsp:nvSpPr>
        <dsp:cNvPr id="0" name=""/>
        <dsp:cNvSpPr/>
      </dsp:nvSpPr>
      <dsp:spPr>
        <a:xfrm rot="5400000">
          <a:off x="2821419" y="1419677"/>
          <a:ext cx="2149990" cy="179318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8C44F4-7B86-47E8-A9BD-5860F2049A7C}">
      <dsp:nvSpPr>
        <dsp:cNvPr id="0" name=""/>
        <dsp:cNvSpPr/>
      </dsp:nvSpPr>
      <dsp:spPr bwMode="white">
        <a:xfrm>
          <a:off x="5283358" y="1627034"/>
          <a:ext cx="1956196" cy="690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marL="0" lvl="0" indent="0" algn="l" defTabSz="622300">
            <a:lnSpc>
              <a:spcPct val="90000"/>
            </a:lnSpc>
            <a:spcBef>
              <a:spcPct val="0"/>
            </a:spcBef>
            <a:spcAft>
              <a:spcPct val="35000"/>
            </a:spcAft>
            <a:buNone/>
          </a:pPr>
          <a:r>
            <a:rPr lang="zh-CN" sz="1400" b="1" i="0" u="none" kern="1200" baseline="0">
              <a:rtl val="0"/>
            </a:rPr>
            <a:t>揭露日</a:t>
          </a:r>
          <a:endParaRPr altLang="en-US" sz="1400" kern="1200"/>
        </a:p>
      </dsp:txBody>
      <dsp:txXfrm>
        <a:off x="5283358" y="1627034"/>
        <a:ext cx="1956196" cy="690667"/>
      </dsp:txXfrm>
    </dsp:sp>
    <dsp:sp modelId="{2C7B6D49-7FF8-4468-B352-AAE3462C4075}">
      <dsp:nvSpPr>
        <dsp:cNvPr id="0" name=""/>
        <dsp:cNvSpPr/>
      </dsp:nvSpPr>
      <dsp:spPr>
        <a:xfrm>
          <a:off x="4794309" y="1972368"/>
          <a:ext cx="48904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B29B4C-81A7-4656-BD1F-38D727F27584}">
      <dsp:nvSpPr>
        <dsp:cNvPr id="0" name=""/>
        <dsp:cNvSpPr/>
      </dsp:nvSpPr>
      <dsp:spPr>
        <a:xfrm rot="5400000">
          <a:off x="3193488" y="2066917"/>
          <a:ext cx="1695370" cy="1506271"/>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E0D4FC-A487-41B5-9A9C-2208F73A29E8}">
      <dsp:nvSpPr>
        <dsp:cNvPr id="0" name=""/>
        <dsp:cNvSpPr/>
      </dsp:nvSpPr>
      <dsp:spPr bwMode="white">
        <a:xfrm>
          <a:off x="5283358" y="2341698"/>
          <a:ext cx="1956196" cy="690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marL="0" lvl="0" indent="0" algn="l" defTabSz="622300">
            <a:lnSpc>
              <a:spcPct val="90000"/>
            </a:lnSpc>
            <a:spcBef>
              <a:spcPct val="0"/>
            </a:spcBef>
            <a:spcAft>
              <a:spcPct val="35000"/>
            </a:spcAft>
            <a:buNone/>
          </a:pPr>
          <a:r>
            <a:rPr lang="zh-CN" sz="1400" b="1" i="0" u="none" kern="1200" baseline="0">
              <a:rtl val="0"/>
            </a:rPr>
            <a:t>基准日</a:t>
          </a:r>
          <a:endParaRPr altLang="en-US" sz="1400" kern="1200"/>
        </a:p>
      </dsp:txBody>
      <dsp:txXfrm>
        <a:off x="5283358" y="2341698"/>
        <a:ext cx="1956196" cy="690667"/>
      </dsp:txXfrm>
    </dsp:sp>
    <dsp:sp modelId="{0BCF572C-807A-482C-A92B-41DFAC4ADDFD}">
      <dsp:nvSpPr>
        <dsp:cNvPr id="0" name=""/>
        <dsp:cNvSpPr/>
      </dsp:nvSpPr>
      <dsp:spPr>
        <a:xfrm>
          <a:off x="4794309" y="2687032"/>
          <a:ext cx="48904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DB7942-49B7-448D-A81A-8F07959969EF}">
      <dsp:nvSpPr>
        <dsp:cNvPr id="0" name=""/>
        <dsp:cNvSpPr/>
      </dsp:nvSpPr>
      <dsp:spPr>
        <a:xfrm rot="5400000">
          <a:off x="3563861" y="2750282"/>
          <a:ext cx="1293698" cy="1167197"/>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C5C360-8966-4E6B-9093-02ACEC9C12A6}">
      <dsp:nvSpPr>
        <dsp:cNvPr id="0" name=""/>
        <dsp:cNvSpPr/>
      </dsp:nvSpPr>
      <dsp:spPr bwMode="white">
        <a:xfrm>
          <a:off x="5283358" y="3035495"/>
          <a:ext cx="1956196" cy="690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marL="0" lvl="0" indent="0" algn="l" defTabSz="622300">
            <a:lnSpc>
              <a:spcPct val="90000"/>
            </a:lnSpc>
            <a:spcBef>
              <a:spcPct val="0"/>
            </a:spcBef>
            <a:spcAft>
              <a:spcPct val="35000"/>
            </a:spcAft>
            <a:buNone/>
          </a:pPr>
          <a:r>
            <a:rPr lang="zh-CN" sz="1400" b="1" i="0" u="none" kern="1200" baseline="0">
              <a:rtl val="0"/>
            </a:rPr>
            <a:t>损失认定</a:t>
          </a:r>
          <a:endParaRPr altLang="en-US" sz="1400" kern="1200"/>
        </a:p>
      </dsp:txBody>
      <dsp:txXfrm>
        <a:off x="5283358" y="3035495"/>
        <a:ext cx="1956196" cy="690667"/>
      </dsp:txXfrm>
    </dsp:sp>
    <dsp:sp modelId="{F69FAAED-8BAD-4CB0-8D41-87A21334DC86}">
      <dsp:nvSpPr>
        <dsp:cNvPr id="0" name=""/>
        <dsp:cNvSpPr/>
      </dsp:nvSpPr>
      <dsp:spPr>
        <a:xfrm>
          <a:off x="4794309" y="3380829"/>
          <a:ext cx="48904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8FE44E-7AF9-4B8C-8727-BC12A9E39636}">
      <dsp:nvSpPr>
        <dsp:cNvPr id="0" name=""/>
        <dsp:cNvSpPr/>
      </dsp:nvSpPr>
      <dsp:spPr>
        <a:xfrm rot="5400000">
          <a:off x="3914020" y="3413433"/>
          <a:ext cx="912891" cy="847685"/>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34FAD-1A6F-412E-B037-C784BE5ECA9F}">
      <dsp:nvSpPr>
        <dsp:cNvPr id="0" name=""/>
        <dsp:cNvSpPr/>
      </dsp:nvSpPr>
      <dsp:spPr bwMode="white">
        <a:xfrm>
          <a:off x="0" y="2609"/>
          <a:ext cx="6060440" cy="950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100000"/>
            </a:lnSpc>
            <a:spcBef>
              <a:spcPct val="0"/>
            </a:spcBef>
            <a:spcAft>
              <a:spcPct val="35000"/>
            </a:spcAft>
            <a:buNone/>
          </a:pPr>
          <a:r>
            <a:rPr lang="zh-CN" sz="2900" b="0" i="0" u="none" kern="1200" baseline="0">
              <a:rtl val="0"/>
            </a:rPr>
            <a:t>康美药业(600</a:t>
          </a:r>
          <a:r>
            <a:rPr lang="en-US" sz="2900" b="0" i="0" u="none" kern="1200" baseline="0">
              <a:rtl val="0"/>
            </a:rPr>
            <a:t>518</a:t>
          </a:r>
          <a:r>
            <a:rPr lang="zh-CN" sz="2900" b="0" i="0" u="none" kern="1200" baseline="0">
              <a:rtl val="0"/>
            </a:rPr>
            <a:t>)   案例</a:t>
          </a:r>
          <a:endParaRPr altLang="en-US" sz="2900" kern="1200"/>
        </a:p>
      </dsp:txBody>
      <dsp:txXfrm>
        <a:off x="46377" y="48986"/>
        <a:ext cx="5967686" cy="857286"/>
      </dsp:txXfrm>
    </dsp:sp>
    <dsp:sp modelId="{ED5A8AE8-2003-44B0-818D-ACF38F08EBC1}">
      <dsp:nvSpPr>
        <dsp:cNvPr id="0" name=""/>
        <dsp:cNvSpPr/>
      </dsp:nvSpPr>
      <dsp:spPr bwMode="white">
        <a:xfrm>
          <a:off x="0" y="1036170"/>
          <a:ext cx="6060440" cy="950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100000"/>
            </a:lnSpc>
            <a:spcBef>
              <a:spcPct val="0"/>
            </a:spcBef>
            <a:spcAft>
              <a:spcPct val="35000"/>
            </a:spcAft>
            <a:buNone/>
          </a:pPr>
          <a:r>
            <a:rPr lang="zh-CN" sz="2900" b="0" i="0" u="none" kern="1200" baseline="0">
              <a:rtl val="0"/>
            </a:rPr>
            <a:t>ST中安 (600654)     </a:t>
          </a:r>
          <a:r>
            <a:rPr lang="zh-CN" sz="2900" kern="1200">
              <a:sym typeface="+mn-ea"/>
            </a:rPr>
            <a:t>案例</a:t>
          </a:r>
          <a:endParaRPr altLang="en-US" sz="2900" kern="1200"/>
        </a:p>
      </dsp:txBody>
      <dsp:txXfrm>
        <a:off x="46377" y="1082547"/>
        <a:ext cx="5967686" cy="857286"/>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type="line" r:blip="" rot="90">
              <dgm:adjLst/>
            </dgm:shape>
          </dgm:if>
          <dgm:else name="Name34">
            <dgm:shape xmlns:r="http://schemas.openxmlformats.org/officeDocument/2006/relationships" type="line" r:blip="" rot="180">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type="line" r:blip="" rot="90">
              <dgm:adjLst/>
            </dgm:shape>
          </dgm:if>
          <dgm:else name="Name50">
            <dgm:shape xmlns:r="http://schemas.openxmlformats.org/officeDocument/2006/relationships" type="line" r:blip="" rot="180">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type="line" r:blip="" rot="90">
              <dgm:adjLst/>
            </dgm:shape>
          </dgm:if>
          <dgm:else name="Name66">
            <dgm:shape xmlns:r="http://schemas.openxmlformats.org/officeDocument/2006/relationships" type="line" r:blip="" rot="180">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type="line" r:blip="" rot="90">
              <dgm:adjLst/>
            </dgm:shape>
          </dgm:if>
          <dgm:else name="Name82">
            <dgm:shape xmlns:r="http://schemas.openxmlformats.org/officeDocument/2006/relationships" type="line" r:blip="" rot="180">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type="line" r:blip="" rot="90">
              <dgm:adjLst/>
            </dgm:shape>
          </dgm:if>
          <dgm:else name="Name98">
            <dgm:shape xmlns:r="http://schemas.openxmlformats.org/officeDocument/2006/relationships" type="line" r:blip="" rot="180">
              <dgm:adjLst/>
            </dgm:shape>
          </dgm:else>
        </dgm:choos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userDrawn="1">
  <p:cSld name="标题幻灯片">
    <p:spTree>
      <p:nvGrpSpPr>
        <p:cNvPr id="1" name=""/>
        <p:cNvGrpSpPr/>
        <p:nvPr/>
      </p:nvGrpSpPr>
      <p:grpSpPr>
        <a:xfrm>
          <a:off x="0" y="0"/>
          <a:ext cx="0" cy="0"/>
          <a:chOff x="0" y="0"/>
          <a:chExt cx="0" cy="0"/>
        </a:xfrm>
      </p:grpSpPr>
      <p:sp>
        <p:nvSpPr>
          <p:cNvPr id="5" name="Freeform 5"/>
          <p:cNvSpPr/>
          <p:nvPr userDrawn="1"/>
        </p:nvSpPr>
        <p:spPr bwMode="auto">
          <a:xfrm>
            <a:off x="5081588" y="3719513"/>
            <a:ext cx="6129338" cy="3136900"/>
          </a:xfrm>
          <a:custGeom>
            <a:avLst/>
            <a:gdLst>
              <a:gd name="T0" fmla="*/ 0 w 3861"/>
              <a:gd name="T1" fmla="*/ 1976 h 1976"/>
              <a:gd name="T2" fmla="*/ 3861 w 3861"/>
              <a:gd name="T3" fmla="*/ 1976 h 1976"/>
              <a:gd name="T4" fmla="*/ 3861 w 3861"/>
              <a:gd name="T5" fmla="*/ 1886 h 1976"/>
              <a:gd name="T6" fmla="*/ 1975 w 3861"/>
              <a:gd name="T7" fmla="*/ 0 h 1976"/>
              <a:gd name="T8" fmla="*/ 0 w 3861"/>
              <a:gd name="T9" fmla="*/ 1976 h 1976"/>
            </a:gdLst>
            <a:ahLst/>
            <a:cxnLst>
              <a:cxn ang="0">
                <a:pos x="T0" y="T1"/>
              </a:cxn>
              <a:cxn ang="0">
                <a:pos x="T2" y="T3"/>
              </a:cxn>
              <a:cxn ang="0">
                <a:pos x="T4" y="T5"/>
              </a:cxn>
              <a:cxn ang="0">
                <a:pos x="T6" y="T7"/>
              </a:cxn>
              <a:cxn ang="0">
                <a:pos x="T8" y="T9"/>
              </a:cxn>
            </a:cxnLst>
            <a:rect l="0" t="0" r="r" b="b"/>
            <a:pathLst>
              <a:path w="3861" h="1976">
                <a:moveTo>
                  <a:pt x="0" y="1976"/>
                </a:moveTo>
                <a:lnTo>
                  <a:pt x="3861" y="1976"/>
                </a:lnTo>
                <a:lnTo>
                  <a:pt x="3861" y="1886"/>
                </a:lnTo>
                <a:lnTo>
                  <a:pt x="1975" y="0"/>
                </a:lnTo>
                <a:lnTo>
                  <a:pt x="0" y="1976"/>
                </a:lnTo>
                <a:close/>
              </a:path>
            </a:pathLst>
          </a:custGeom>
          <a:blipFill>
            <a:blip r:embed="rId2"/>
            <a:srcRect/>
            <a:stretch>
              <a:fillRect t="-96994" b="-96213"/>
            </a:stretch>
          </a:blipFill>
          <a:ln>
            <a:noFill/>
          </a:ln>
        </p:spPr>
        <p:txBody>
          <a:bodyPr vert="horz" wrap="square" lIns="91440" tIns="45720" rIns="91440" bIns="45720" numCol="1" anchor="t" anchorCtr="0" compatLnSpc="1"/>
          <a:lstStyle/>
          <a:p>
            <a:endParaRPr lang="zh-CN" altLang="en-US"/>
          </a:p>
        </p:txBody>
      </p:sp>
      <p:sp>
        <p:nvSpPr>
          <p:cNvPr id="6" name="Freeform 6"/>
          <p:cNvSpPr/>
          <p:nvPr userDrawn="1"/>
        </p:nvSpPr>
        <p:spPr bwMode="auto">
          <a:xfrm>
            <a:off x="5902326" y="5170488"/>
            <a:ext cx="290513" cy="290513"/>
          </a:xfrm>
          <a:custGeom>
            <a:avLst/>
            <a:gdLst>
              <a:gd name="T0" fmla="*/ 0 w 183"/>
              <a:gd name="T1" fmla="*/ 9 h 183"/>
              <a:gd name="T2" fmla="*/ 174 w 183"/>
              <a:gd name="T3" fmla="*/ 183 h 183"/>
              <a:gd name="T4" fmla="*/ 183 w 183"/>
              <a:gd name="T5" fmla="*/ 174 h 183"/>
              <a:gd name="T6" fmla="*/ 9 w 183"/>
              <a:gd name="T7" fmla="*/ 0 h 183"/>
              <a:gd name="T8" fmla="*/ 0 w 183"/>
              <a:gd name="T9" fmla="*/ 9 h 183"/>
            </a:gdLst>
            <a:ahLst/>
            <a:cxnLst>
              <a:cxn ang="0">
                <a:pos x="T0" y="T1"/>
              </a:cxn>
              <a:cxn ang="0">
                <a:pos x="T2" y="T3"/>
              </a:cxn>
              <a:cxn ang="0">
                <a:pos x="T4" y="T5"/>
              </a:cxn>
              <a:cxn ang="0">
                <a:pos x="T6" y="T7"/>
              </a:cxn>
              <a:cxn ang="0">
                <a:pos x="T8" y="T9"/>
              </a:cxn>
            </a:cxnLst>
            <a:rect l="0" t="0" r="r" b="b"/>
            <a:pathLst>
              <a:path w="183" h="183">
                <a:moveTo>
                  <a:pt x="0" y="9"/>
                </a:moveTo>
                <a:lnTo>
                  <a:pt x="174" y="183"/>
                </a:lnTo>
                <a:lnTo>
                  <a:pt x="183" y="174"/>
                </a:lnTo>
                <a:lnTo>
                  <a:pt x="9" y="0"/>
                </a:lnTo>
                <a:lnTo>
                  <a:pt x="0" y="9"/>
                </a:lnTo>
                <a:close/>
              </a:path>
            </a:pathLst>
          </a:custGeom>
          <a:solidFill>
            <a:srgbClr val="0C2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userDrawn="1"/>
        </p:nvSpPr>
        <p:spPr bwMode="auto">
          <a:xfrm>
            <a:off x="5659438" y="4927600"/>
            <a:ext cx="1039813" cy="1039813"/>
          </a:xfrm>
          <a:custGeom>
            <a:avLst/>
            <a:gdLst>
              <a:gd name="T0" fmla="*/ 9 w 655"/>
              <a:gd name="T1" fmla="*/ 655 h 655"/>
              <a:gd name="T2" fmla="*/ 655 w 655"/>
              <a:gd name="T3" fmla="*/ 9 h 655"/>
              <a:gd name="T4" fmla="*/ 646 w 655"/>
              <a:gd name="T5" fmla="*/ 0 h 655"/>
              <a:gd name="T6" fmla="*/ 0 w 655"/>
              <a:gd name="T7" fmla="*/ 646 h 655"/>
              <a:gd name="T8" fmla="*/ 9 w 655"/>
              <a:gd name="T9" fmla="*/ 655 h 655"/>
            </a:gdLst>
            <a:ahLst/>
            <a:cxnLst>
              <a:cxn ang="0">
                <a:pos x="T0" y="T1"/>
              </a:cxn>
              <a:cxn ang="0">
                <a:pos x="T2" y="T3"/>
              </a:cxn>
              <a:cxn ang="0">
                <a:pos x="T4" y="T5"/>
              </a:cxn>
              <a:cxn ang="0">
                <a:pos x="T6" y="T7"/>
              </a:cxn>
              <a:cxn ang="0">
                <a:pos x="T8" y="T9"/>
              </a:cxn>
            </a:cxnLst>
            <a:rect l="0" t="0" r="r" b="b"/>
            <a:pathLst>
              <a:path w="655" h="655">
                <a:moveTo>
                  <a:pt x="9" y="655"/>
                </a:moveTo>
                <a:lnTo>
                  <a:pt x="655" y="9"/>
                </a:lnTo>
                <a:lnTo>
                  <a:pt x="646" y="0"/>
                </a:lnTo>
                <a:lnTo>
                  <a:pt x="0" y="646"/>
                </a:lnTo>
                <a:lnTo>
                  <a:pt x="9" y="655"/>
                </a:lnTo>
                <a:close/>
              </a:path>
            </a:pathLst>
          </a:custGeom>
          <a:solidFill>
            <a:srgbClr val="0C2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userDrawn="1"/>
        </p:nvSpPr>
        <p:spPr bwMode="auto">
          <a:xfrm>
            <a:off x="977901" y="-1588"/>
            <a:ext cx="10233025" cy="5187950"/>
          </a:xfrm>
          <a:custGeom>
            <a:avLst/>
            <a:gdLst>
              <a:gd name="T0" fmla="*/ 3268 w 6446"/>
              <a:gd name="T1" fmla="*/ 3268 h 3268"/>
              <a:gd name="T2" fmla="*/ 6446 w 6446"/>
              <a:gd name="T3" fmla="*/ 88 h 3268"/>
              <a:gd name="T4" fmla="*/ 6446 w 6446"/>
              <a:gd name="T5" fmla="*/ 0 h 3268"/>
              <a:gd name="T6" fmla="*/ 0 w 6446"/>
              <a:gd name="T7" fmla="*/ 0 h 3268"/>
              <a:gd name="T8" fmla="*/ 3268 w 6446"/>
              <a:gd name="T9" fmla="*/ 3268 h 3268"/>
            </a:gdLst>
            <a:ahLst/>
            <a:cxnLst>
              <a:cxn ang="0">
                <a:pos x="T0" y="T1"/>
              </a:cxn>
              <a:cxn ang="0">
                <a:pos x="T2" y="T3"/>
              </a:cxn>
              <a:cxn ang="0">
                <a:pos x="T4" y="T5"/>
              </a:cxn>
              <a:cxn ang="0">
                <a:pos x="T6" y="T7"/>
              </a:cxn>
              <a:cxn ang="0">
                <a:pos x="T8" y="T9"/>
              </a:cxn>
            </a:cxnLst>
            <a:rect l="0" t="0" r="r" b="b"/>
            <a:pathLst>
              <a:path w="6446" h="3268">
                <a:moveTo>
                  <a:pt x="3268" y="3268"/>
                </a:moveTo>
                <a:lnTo>
                  <a:pt x="6446" y="88"/>
                </a:lnTo>
                <a:lnTo>
                  <a:pt x="6446" y="0"/>
                </a:lnTo>
                <a:lnTo>
                  <a:pt x="0" y="0"/>
                </a:lnTo>
                <a:lnTo>
                  <a:pt x="3268" y="3268"/>
                </a:lnTo>
                <a:close/>
              </a:path>
            </a:pathLst>
          </a:custGeom>
          <a:blipFill>
            <a:blip r:embed="rId3"/>
            <a:srcRect/>
            <a:stretch>
              <a:fillRect t="-24028" b="-23907"/>
            </a:stretch>
          </a:blipFill>
          <a:ln>
            <a:noFill/>
          </a:ln>
        </p:spPr>
        <p:txBody>
          <a:bodyPr vert="horz" wrap="square" lIns="91440" tIns="45720" rIns="91440" bIns="45720" numCol="1" anchor="t" anchorCtr="0" compatLnSpc="1"/>
          <a:lstStyle/>
          <a:p>
            <a:endParaRPr lang="zh-CN" altLang="en-US"/>
          </a:p>
        </p:txBody>
      </p:sp>
      <p:sp>
        <p:nvSpPr>
          <p:cNvPr id="9801" name="副标题 2"/>
          <p:cNvSpPr>
            <a:spLocks noGrp="1"/>
          </p:cNvSpPr>
          <p:nvPr userDrawn="1">
            <p:ph type="subTitle" idx="1"/>
          </p:nvPr>
        </p:nvSpPr>
        <p:spPr>
          <a:xfrm>
            <a:off x="669924" y="3177584"/>
            <a:ext cx="7855511" cy="558799"/>
          </a:xfrm>
        </p:spPr>
        <p:txBody>
          <a:bodyPr anchor="ct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9802" name="标题 1"/>
          <p:cNvSpPr>
            <a:spLocks noGrp="1"/>
          </p:cNvSpPr>
          <p:nvPr userDrawn="1">
            <p:ph type="ctrTitle"/>
          </p:nvPr>
        </p:nvSpPr>
        <p:spPr>
          <a:xfrm>
            <a:off x="669924" y="2478993"/>
            <a:ext cx="7855511" cy="698591"/>
          </a:xfrm>
        </p:spPr>
        <p:txBody>
          <a:bodyPr anchor="ctr">
            <a:normAutofit/>
          </a:bodyPr>
          <a:lstStyle>
            <a:lvl1pPr algn="l">
              <a:defRPr sz="4000">
                <a:solidFill>
                  <a:schemeClr val="tx1"/>
                </a:solidFill>
              </a:defRPr>
            </a:lvl1pPr>
          </a:lstStyle>
          <a:p>
            <a:r>
              <a:rPr lang="en-US" dirty="0"/>
              <a:t>Click to edit Master title style</a:t>
            </a:r>
            <a:endParaRPr lang="zh-CN" altLang="en-US" dirty="0"/>
          </a:p>
        </p:txBody>
      </p:sp>
      <p:sp>
        <p:nvSpPr>
          <p:cNvPr id="12" name="文本占位符 13"/>
          <p:cNvSpPr>
            <a:spLocks noGrp="1"/>
          </p:cNvSpPr>
          <p:nvPr userDrawn="1">
            <p:ph type="body" sz="quarter" idx="10" hasCustomPrompt="1"/>
          </p:nvPr>
        </p:nvSpPr>
        <p:spPr>
          <a:xfrm>
            <a:off x="669924" y="4940892"/>
            <a:ext cx="7855511" cy="296271"/>
          </a:xfr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13" name="文本占位符 13"/>
          <p:cNvSpPr>
            <a:spLocks noGrp="1"/>
          </p:cNvSpPr>
          <p:nvPr userDrawn="1">
            <p:ph type="body" sz="quarter" idx="11" hasCustomPrompt="1"/>
          </p:nvPr>
        </p:nvSpPr>
        <p:spPr>
          <a:xfrm>
            <a:off x="669924" y="5237163"/>
            <a:ext cx="7855511" cy="296271"/>
          </a:xfr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showMasterSp="0"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1866900" y="1079064"/>
            <a:ext cx="9653588" cy="4699872"/>
            <a:chOff x="-1588" y="461963"/>
            <a:chExt cx="12195176" cy="5937250"/>
          </a:xfrm>
        </p:grpSpPr>
        <p:sp>
          <p:nvSpPr>
            <p:cNvPr id="5" name="Freeform 5"/>
            <p:cNvSpPr/>
            <p:nvPr userDrawn="1"/>
          </p:nvSpPr>
          <p:spPr bwMode="auto">
            <a:xfrm>
              <a:off x="1428750" y="461963"/>
              <a:ext cx="10764838" cy="5937250"/>
            </a:xfrm>
            <a:custGeom>
              <a:avLst/>
              <a:gdLst>
                <a:gd name="T0" fmla="*/ 0 w 6781"/>
                <a:gd name="T1" fmla="*/ 1871 h 3740"/>
                <a:gd name="T2" fmla="*/ 1868 w 6781"/>
                <a:gd name="T3" fmla="*/ 0 h 3740"/>
                <a:gd name="T4" fmla="*/ 1968 w 6781"/>
                <a:gd name="T5" fmla="*/ 0 h 3740"/>
                <a:gd name="T6" fmla="*/ 1968 w 6781"/>
                <a:gd name="T7" fmla="*/ 0 h 3740"/>
                <a:gd name="T8" fmla="*/ 6781 w 6781"/>
                <a:gd name="T9" fmla="*/ 0 h 3740"/>
                <a:gd name="T10" fmla="*/ 6781 w 6781"/>
                <a:gd name="T11" fmla="*/ 563 h 3740"/>
                <a:gd name="T12" fmla="*/ 2137 w 6781"/>
                <a:gd name="T13" fmla="*/ 563 h 3740"/>
                <a:gd name="T14" fmla="*/ 831 w 6781"/>
                <a:gd name="T15" fmla="*/ 1871 h 3740"/>
                <a:gd name="T16" fmla="*/ 2137 w 6781"/>
                <a:gd name="T17" fmla="*/ 3178 h 3740"/>
                <a:gd name="T18" fmla="*/ 6781 w 6781"/>
                <a:gd name="T19" fmla="*/ 3178 h 3740"/>
                <a:gd name="T20" fmla="*/ 6781 w 6781"/>
                <a:gd name="T21" fmla="*/ 3740 h 3740"/>
                <a:gd name="T22" fmla="*/ 1968 w 6781"/>
                <a:gd name="T23" fmla="*/ 3740 h 3740"/>
                <a:gd name="T24" fmla="*/ 1968 w 6781"/>
                <a:gd name="T25" fmla="*/ 3740 h 3740"/>
                <a:gd name="T26" fmla="*/ 1868 w 6781"/>
                <a:gd name="T27" fmla="*/ 3740 h 3740"/>
                <a:gd name="T28" fmla="*/ 0 w 6781"/>
                <a:gd name="T29" fmla="*/ 1871 h 3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81" h="3740">
                  <a:moveTo>
                    <a:pt x="0" y="1871"/>
                  </a:moveTo>
                  <a:lnTo>
                    <a:pt x="1868" y="0"/>
                  </a:lnTo>
                  <a:lnTo>
                    <a:pt x="1968" y="0"/>
                  </a:lnTo>
                  <a:lnTo>
                    <a:pt x="1968" y="0"/>
                  </a:lnTo>
                  <a:lnTo>
                    <a:pt x="6781" y="0"/>
                  </a:lnTo>
                  <a:lnTo>
                    <a:pt x="6781" y="563"/>
                  </a:lnTo>
                  <a:lnTo>
                    <a:pt x="2137" y="563"/>
                  </a:lnTo>
                  <a:lnTo>
                    <a:pt x="831" y="1871"/>
                  </a:lnTo>
                  <a:lnTo>
                    <a:pt x="2137" y="3178"/>
                  </a:lnTo>
                  <a:lnTo>
                    <a:pt x="6781" y="3178"/>
                  </a:lnTo>
                  <a:lnTo>
                    <a:pt x="6781" y="3740"/>
                  </a:lnTo>
                  <a:lnTo>
                    <a:pt x="1968" y="3740"/>
                  </a:lnTo>
                  <a:lnTo>
                    <a:pt x="1968" y="3740"/>
                  </a:lnTo>
                  <a:lnTo>
                    <a:pt x="1868" y="3740"/>
                  </a:lnTo>
                  <a:lnTo>
                    <a:pt x="0" y="1871"/>
                  </a:lnTo>
                  <a:close/>
                </a:path>
              </a:pathLst>
            </a:custGeom>
            <a:blipFill>
              <a:blip r:embed="rId2"/>
              <a:srcRect/>
              <a:stretch>
                <a:fillRect t="-10435" b="-10391"/>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userDrawn="1"/>
          </p:nvSpPr>
          <p:spPr bwMode="auto">
            <a:xfrm>
              <a:off x="-1588" y="2533650"/>
              <a:ext cx="1296988" cy="1793875"/>
            </a:xfrm>
            <a:custGeom>
              <a:avLst/>
              <a:gdLst>
                <a:gd name="T0" fmla="*/ 251 w 817"/>
                <a:gd name="T1" fmla="*/ 0 h 1130"/>
                <a:gd name="T2" fmla="*/ 0 w 817"/>
                <a:gd name="T3" fmla="*/ 0 h 1130"/>
                <a:gd name="T4" fmla="*/ 566 w 817"/>
                <a:gd name="T5" fmla="*/ 566 h 1130"/>
                <a:gd name="T6" fmla="*/ 0 w 817"/>
                <a:gd name="T7" fmla="*/ 1130 h 1130"/>
                <a:gd name="T8" fmla="*/ 252 w 817"/>
                <a:gd name="T9" fmla="*/ 1130 h 1130"/>
                <a:gd name="T10" fmla="*/ 817 w 817"/>
                <a:gd name="T11" fmla="*/ 566 h 1130"/>
                <a:gd name="T12" fmla="*/ 251 w 817"/>
                <a:gd name="T13" fmla="*/ 0 h 1130"/>
              </a:gdLst>
              <a:ahLst/>
              <a:cxnLst>
                <a:cxn ang="0">
                  <a:pos x="T0" y="T1"/>
                </a:cxn>
                <a:cxn ang="0">
                  <a:pos x="T2" y="T3"/>
                </a:cxn>
                <a:cxn ang="0">
                  <a:pos x="T4" y="T5"/>
                </a:cxn>
                <a:cxn ang="0">
                  <a:pos x="T6" y="T7"/>
                </a:cxn>
                <a:cxn ang="0">
                  <a:pos x="T8" y="T9"/>
                </a:cxn>
                <a:cxn ang="0">
                  <a:pos x="T10" y="T11"/>
                </a:cxn>
                <a:cxn ang="0">
                  <a:pos x="T12" y="T13"/>
                </a:cxn>
              </a:cxnLst>
              <a:rect l="0" t="0" r="r" b="b"/>
              <a:pathLst>
                <a:path w="817" h="1130">
                  <a:moveTo>
                    <a:pt x="251" y="0"/>
                  </a:moveTo>
                  <a:lnTo>
                    <a:pt x="0" y="0"/>
                  </a:lnTo>
                  <a:lnTo>
                    <a:pt x="566" y="566"/>
                  </a:lnTo>
                  <a:lnTo>
                    <a:pt x="0" y="1130"/>
                  </a:lnTo>
                  <a:lnTo>
                    <a:pt x="252" y="1130"/>
                  </a:lnTo>
                  <a:lnTo>
                    <a:pt x="817" y="566"/>
                  </a:lnTo>
                  <a:lnTo>
                    <a:pt x="251" y="0"/>
                  </a:lnTo>
                  <a:close/>
                </a:path>
              </a:pathLst>
            </a:custGeom>
            <a:blipFill>
              <a:blip r:embed="rId2"/>
              <a:srcRect/>
              <a:stretch>
                <a:fillRect l="-54301" r="-53247"/>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 name="标题 1"/>
          <p:cNvSpPr>
            <a:spLocks noGrp="1"/>
          </p:cNvSpPr>
          <p:nvPr userDrawn="1">
            <p:ph type="title"/>
          </p:nvPr>
        </p:nvSpPr>
        <p:spPr>
          <a:xfrm>
            <a:off x="5044498" y="2486402"/>
            <a:ext cx="5419185" cy="895350"/>
          </a:xfr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5045614" y="3381752"/>
            <a:ext cx="5419185" cy="1015623"/>
          </a:xfrm>
        </p:spPr>
        <p:txBody>
          <a:bodyPr anchor="t">
            <a:normAutofit/>
          </a:bodyPr>
          <a:lstStyle>
            <a:lvl1pPr marL="0" indent="0" algn="l">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页脚占位符 3"/>
          <p:cNvSpPr>
            <a:spLocks noGrp="1"/>
          </p:cNvSpPr>
          <p:nvPr>
            <p:ph type="ftr" sz="quarter" idx="11"/>
          </p:nvPr>
        </p:nvSpPr>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fld>
            <a:endParaRPr lang="zh-CN" altLang="en-US"/>
          </a:p>
        </p:txBody>
      </p:sp>
      <p:sp>
        <p:nvSpPr>
          <p:cNvPr id="6" name="标题 5"/>
          <p:cNvSpPr>
            <a:spLocks noGrp="1"/>
          </p:cNvSpPr>
          <p:nvPr>
            <p:ph type="title"/>
          </p:nvPr>
        </p:nvSpPr>
        <p:spPr/>
        <p:txBody>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Footer Placeholder 3"/>
          <p:cNvSpPr>
            <a:spLocks noGrp="1"/>
          </p:cNvSpPr>
          <p:nvPr>
            <p:ph type="ftr" sz="quarter" idx="11"/>
          </p:nvPr>
        </p:nvSpPr>
        <p:spPr/>
        <p:txBody>
          <a:bodyPr/>
          <a:lstStyle/>
          <a:p>
            <a:r>
              <a:rPr lang="en-US" altLang="zh-CN"/>
              <a:t>www.islide.cc</a:t>
            </a:r>
            <a:endParaRPr lang="zh-CN" altLang="en-US" dirty="0"/>
          </a:p>
        </p:txBody>
      </p:sp>
      <p:sp>
        <p:nvSpPr>
          <p:cNvPr id="5" name="Slide Number Placeholder 4"/>
          <p:cNvSpPr>
            <a:spLocks noGrp="1"/>
          </p:cNvSpPr>
          <p:nvPr>
            <p:ph type="sldNum" sz="quarter" idx="12"/>
          </p:nvPr>
        </p:nvSpPr>
        <p:spPr/>
        <p:txBody>
          <a:bodyPr/>
          <a:lstStyle/>
          <a:p>
            <a:fld id="{5DD3DB80-B894-403A-B48E-6FDC1A72010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Freeform 5"/>
          <p:cNvSpPr/>
          <p:nvPr userDrawn="1"/>
        </p:nvSpPr>
        <p:spPr bwMode="auto">
          <a:xfrm>
            <a:off x="1588" y="-1587"/>
            <a:ext cx="6797678" cy="6858002"/>
          </a:xfrm>
          <a:custGeom>
            <a:avLst/>
            <a:gdLst>
              <a:gd name="T0" fmla="*/ 2122 w 4282"/>
              <a:gd name="T1" fmla="*/ 2160 h 4320"/>
              <a:gd name="T2" fmla="*/ 4282 w 4282"/>
              <a:gd name="T3" fmla="*/ 0 h 4320"/>
              <a:gd name="T4" fmla="*/ 0 w 4282"/>
              <a:gd name="T5" fmla="*/ 0 h 4320"/>
              <a:gd name="T6" fmla="*/ 0 w 4282"/>
              <a:gd name="T7" fmla="*/ 4320 h 4320"/>
              <a:gd name="T8" fmla="*/ 4282 w 4282"/>
              <a:gd name="T9" fmla="*/ 4320 h 4320"/>
              <a:gd name="T10" fmla="*/ 2122 w 4282"/>
              <a:gd name="T11" fmla="*/ 2160 h 4320"/>
            </a:gdLst>
            <a:ahLst/>
            <a:cxnLst>
              <a:cxn ang="0">
                <a:pos x="T0" y="T1"/>
              </a:cxn>
              <a:cxn ang="0">
                <a:pos x="T2" y="T3"/>
              </a:cxn>
              <a:cxn ang="0">
                <a:pos x="T4" y="T5"/>
              </a:cxn>
              <a:cxn ang="0">
                <a:pos x="T6" y="T7"/>
              </a:cxn>
              <a:cxn ang="0">
                <a:pos x="T8" y="T9"/>
              </a:cxn>
              <a:cxn ang="0">
                <a:pos x="T10" y="T11"/>
              </a:cxn>
            </a:cxnLst>
            <a:rect l="0" t="0" r="r" b="b"/>
            <a:pathLst>
              <a:path w="4282" h="4320">
                <a:moveTo>
                  <a:pt x="2122" y="2160"/>
                </a:moveTo>
                <a:lnTo>
                  <a:pt x="4282" y="0"/>
                </a:lnTo>
                <a:lnTo>
                  <a:pt x="0" y="0"/>
                </a:lnTo>
                <a:lnTo>
                  <a:pt x="0" y="4320"/>
                </a:lnTo>
                <a:lnTo>
                  <a:pt x="4282" y="4320"/>
                </a:lnTo>
                <a:lnTo>
                  <a:pt x="2122" y="2160"/>
                </a:lnTo>
                <a:close/>
              </a:path>
            </a:pathLst>
          </a:custGeom>
          <a:blipFill>
            <a:blip r:embed="rId2"/>
            <a:srcRect/>
            <a:stretch>
              <a:fillRect l="-50986" r="-50789"/>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userDrawn="1"/>
        </p:nvSpPr>
        <p:spPr bwMode="auto">
          <a:xfrm>
            <a:off x="1588" y="-1587"/>
            <a:ext cx="6797678" cy="6858002"/>
          </a:xfrm>
          <a:custGeom>
            <a:avLst/>
            <a:gdLst>
              <a:gd name="T0" fmla="*/ 2122 w 4282"/>
              <a:gd name="T1" fmla="*/ 2160 h 4320"/>
              <a:gd name="T2" fmla="*/ 4282 w 4282"/>
              <a:gd name="T3" fmla="*/ 0 h 4320"/>
              <a:gd name="T4" fmla="*/ 0 w 4282"/>
              <a:gd name="T5" fmla="*/ 0 h 4320"/>
              <a:gd name="T6" fmla="*/ 0 w 4282"/>
              <a:gd name="T7" fmla="*/ 4320 h 4320"/>
              <a:gd name="T8" fmla="*/ 4282 w 4282"/>
              <a:gd name="T9" fmla="*/ 4320 h 4320"/>
              <a:gd name="T10" fmla="*/ 2122 w 4282"/>
              <a:gd name="T11" fmla="*/ 2160 h 4320"/>
            </a:gdLst>
            <a:ahLst/>
            <a:cxnLst>
              <a:cxn ang="0">
                <a:pos x="T0" y="T1"/>
              </a:cxn>
              <a:cxn ang="0">
                <a:pos x="T2" y="T3"/>
              </a:cxn>
              <a:cxn ang="0">
                <a:pos x="T4" y="T5"/>
              </a:cxn>
              <a:cxn ang="0">
                <a:pos x="T6" y="T7"/>
              </a:cxn>
              <a:cxn ang="0">
                <a:pos x="T8" y="T9"/>
              </a:cxn>
              <a:cxn ang="0">
                <a:pos x="T10" y="T11"/>
              </a:cxn>
            </a:cxnLst>
            <a:rect l="0" t="0" r="r" b="b"/>
            <a:pathLst>
              <a:path w="4282" h="4320">
                <a:moveTo>
                  <a:pt x="2122" y="2160"/>
                </a:moveTo>
                <a:lnTo>
                  <a:pt x="4282" y="0"/>
                </a:lnTo>
                <a:lnTo>
                  <a:pt x="0" y="0"/>
                </a:lnTo>
                <a:lnTo>
                  <a:pt x="0" y="4320"/>
                </a:lnTo>
                <a:lnTo>
                  <a:pt x="4282" y="4320"/>
                </a:lnTo>
                <a:lnTo>
                  <a:pt x="2122" y="21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userDrawn="1"/>
        </p:nvSpPr>
        <p:spPr bwMode="auto">
          <a:xfrm>
            <a:off x="1654176" y="2638426"/>
            <a:ext cx="1141413" cy="1579563"/>
          </a:xfrm>
          <a:custGeom>
            <a:avLst/>
            <a:gdLst>
              <a:gd name="T0" fmla="*/ 221 w 719"/>
              <a:gd name="T1" fmla="*/ 0 h 995"/>
              <a:gd name="T2" fmla="*/ 0 w 719"/>
              <a:gd name="T3" fmla="*/ 0 h 995"/>
              <a:gd name="T4" fmla="*/ 497 w 719"/>
              <a:gd name="T5" fmla="*/ 497 h 995"/>
              <a:gd name="T6" fmla="*/ 0 w 719"/>
              <a:gd name="T7" fmla="*/ 995 h 995"/>
              <a:gd name="T8" fmla="*/ 221 w 719"/>
              <a:gd name="T9" fmla="*/ 995 h 995"/>
              <a:gd name="T10" fmla="*/ 719 w 719"/>
              <a:gd name="T11" fmla="*/ 497 h 995"/>
              <a:gd name="T12" fmla="*/ 221 w 719"/>
              <a:gd name="T13" fmla="*/ 0 h 995"/>
            </a:gdLst>
            <a:ahLst/>
            <a:cxnLst>
              <a:cxn ang="0">
                <a:pos x="T0" y="T1"/>
              </a:cxn>
              <a:cxn ang="0">
                <a:pos x="T2" y="T3"/>
              </a:cxn>
              <a:cxn ang="0">
                <a:pos x="T4" y="T5"/>
              </a:cxn>
              <a:cxn ang="0">
                <a:pos x="T6" y="T7"/>
              </a:cxn>
              <a:cxn ang="0">
                <a:pos x="T8" y="T9"/>
              </a:cxn>
              <a:cxn ang="0">
                <a:pos x="T10" y="T11"/>
              </a:cxn>
              <a:cxn ang="0">
                <a:pos x="T12" y="T13"/>
              </a:cxn>
            </a:cxnLst>
            <a:rect l="0" t="0" r="r" b="b"/>
            <a:pathLst>
              <a:path w="719" h="995">
                <a:moveTo>
                  <a:pt x="221" y="0"/>
                </a:moveTo>
                <a:lnTo>
                  <a:pt x="0" y="0"/>
                </a:lnTo>
                <a:lnTo>
                  <a:pt x="497" y="497"/>
                </a:lnTo>
                <a:lnTo>
                  <a:pt x="0" y="995"/>
                </a:lnTo>
                <a:lnTo>
                  <a:pt x="221" y="995"/>
                </a:lnTo>
                <a:lnTo>
                  <a:pt x="719" y="497"/>
                </a:lnTo>
                <a:lnTo>
                  <a:pt x="221" y="0"/>
                </a:lnTo>
                <a:close/>
              </a:path>
            </a:pathLst>
          </a:custGeom>
          <a:solidFill>
            <a:schemeClr val="bg1">
              <a:alpha val="48000"/>
            </a:schemeClr>
          </a:solidFill>
          <a:ln>
            <a:noFill/>
          </a:ln>
        </p:spPr>
        <p:txBody>
          <a:bodyPr vert="horz" wrap="square" lIns="91440" tIns="45720" rIns="91440" bIns="45720" numCol="1" anchor="t" anchorCtr="0" compatLnSpc="1"/>
          <a:lstStyle/>
          <a:p>
            <a:endParaRPr lang="zh-CN" altLang="en-US"/>
          </a:p>
        </p:txBody>
      </p:sp>
      <p:sp>
        <p:nvSpPr>
          <p:cNvPr id="10" name="Freeform 8"/>
          <p:cNvSpPr/>
          <p:nvPr userDrawn="1"/>
        </p:nvSpPr>
        <p:spPr bwMode="auto">
          <a:xfrm>
            <a:off x="1654176" y="2638426"/>
            <a:ext cx="1141413" cy="1579563"/>
          </a:xfrm>
          <a:custGeom>
            <a:avLst/>
            <a:gdLst>
              <a:gd name="T0" fmla="*/ 221 w 719"/>
              <a:gd name="T1" fmla="*/ 0 h 995"/>
              <a:gd name="T2" fmla="*/ 0 w 719"/>
              <a:gd name="T3" fmla="*/ 0 h 995"/>
              <a:gd name="T4" fmla="*/ 497 w 719"/>
              <a:gd name="T5" fmla="*/ 497 h 995"/>
              <a:gd name="T6" fmla="*/ 0 w 719"/>
              <a:gd name="T7" fmla="*/ 995 h 995"/>
              <a:gd name="T8" fmla="*/ 221 w 719"/>
              <a:gd name="T9" fmla="*/ 995 h 995"/>
              <a:gd name="T10" fmla="*/ 719 w 719"/>
              <a:gd name="T11" fmla="*/ 497 h 995"/>
              <a:gd name="T12" fmla="*/ 221 w 719"/>
              <a:gd name="T13" fmla="*/ 0 h 995"/>
            </a:gdLst>
            <a:ahLst/>
            <a:cxnLst>
              <a:cxn ang="0">
                <a:pos x="T0" y="T1"/>
              </a:cxn>
              <a:cxn ang="0">
                <a:pos x="T2" y="T3"/>
              </a:cxn>
              <a:cxn ang="0">
                <a:pos x="T4" y="T5"/>
              </a:cxn>
              <a:cxn ang="0">
                <a:pos x="T6" y="T7"/>
              </a:cxn>
              <a:cxn ang="0">
                <a:pos x="T8" y="T9"/>
              </a:cxn>
              <a:cxn ang="0">
                <a:pos x="T10" y="T11"/>
              </a:cxn>
              <a:cxn ang="0">
                <a:pos x="T12" y="T13"/>
              </a:cxn>
            </a:cxnLst>
            <a:rect l="0" t="0" r="r" b="b"/>
            <a:pathLst>
              <a:path w="719" h="995">
                <a:moveTo>
                  <a:pt x="221" y="0"/>
                </a:moveTo>
                <a:lnTo>
                  <a:pt x="0" y="0"/>
                </a:lnTo>
                <a:lnTo>
                  <a:pt x="497" y="497"/>
                </a:lnTo>
                <a:lnTo>
                  <a:pt x="0" y="995"/>
                </a:lnTo>
                <a:lnTo>
                  <a:pt x="221" y="995"/>
                </a:lnTo>
                <a:lnTo>
                  <a:pt x="719" y="497"/>
                </a:lnTo>
                <a:lnTo>
                  <a:pt x="2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标题 1"/>
          <p:cNvSpPr>
            <a:spLocks noGrp="1"/>
          </p:cNvSpPr>
          <p:nvPr userDrawn="1">
            <p:ph type="ctrTitle" hasCustomPrompt="1"/>
          </p:nvPr>
        </p:nvSpPr>
        <p:spPr>
          <a:xfrm>
            <a:off x="5280024" y="1827671"/>
            <a:ext cx="5426076" cy="1621509"/>
          </a:xfrm>
        </p:spPr>
        <p:txBody>
          <a:bodyPr anchor="b">
            <a:normAutofit/>
          </a:bodyPr>
          <a:lstStyle>
            <a:lvl1pPr marL="0" indent="0" algn="l">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5280024" y="4133907"/>
            <a:ext cx="5426076" cy="310871"/>
          </a:xfrm>
        </p:spPr>
        <p:txBody>
          <a:bodyPr vert="horz" lIns="91440" tIns="45720" rIns="91440" bIns="45720" rtlCol="0">
            <a:normAutofit/>
          </a:bodyPr>
          <a:lstStyle>
            <a:lvl1pPr marL="0" indent="0" algn="l">
              <a:buNone/>
              <a:defRPr lang="zh-CN" altLang="en-US" sz="15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endParaRPr lang="en-US" altLang="zh-CN" dirty="0"/>
          </a:p>
        </p:txBody>
      </p:sp>
      <p:sp>
        <p:nvSpPr>
          <p:cNvPr id="6" name="文本占位符 13"/>
          <p:cNvSpPr>
            <a:spLocks noGrp="1"/>
          </p:cNvSpPr>
          <p:nvPr>
            <p:ph type="body" sz="quarter" idx="10" hasCustomPrompt="1"/>
          </p:nvPr>
        </p:nvSpPr>
        <p:spPr>
          <a:xfrm>
            <a:off x="5280025" y="3837636"/>
            <a:ext cx="5426076" cy="296271"/>
          </a:xfrm>
        </p:spPr>
        <p:txBody>
          <a:bodyPr vert="horz" anchor="ctr">
            <a:noAutofit/>
          </a:bodyPr>
          <a:lstStyle>
            <a:lvl1pPr marL="0" indent="0" algn="l">
              <a:buNone/>
              <a:defRPr sz="15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fld>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hemeOverride" Target="../theme/themeOverride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0" Type="http://schemas.openxmlformats.org/officeDocument/2006/relationships/slideLayout" Target="../slideLayouts/slideLayout5.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7" Type="http://schemas.openxmlformats.org/officeDocument/2006/relationships/slideLayout" Target="../slideLayouts/slideLayout5.xml"/><Relationship Id="rId26" Type="http://schemas.openxmlformats.org/officeDocument/2006/relationships/tags" Target="../tags/tag42.xml"/><Relationship Id="rId25" Type="http://schemas.openxmlformats.org/officeDocument/2006/relationships/tags" Target="../tags/tag41.xml"/><Relationship Id="rId24" Type="http://schemas.openxmlformats.org/officeDocument/2006/relationships/tags" Target="../tags/tag40.xml"/><Relationship Id="rId23" Type="http://schemas.openxmlformats.org/officeDocument/2006/relationships/tags" Target="../tags/tag39.xml"/><Relationship Id="rId22" Type="http://schemas.openxmlformats.org/officeDocument/2006/relationships/tags" Target="../tags/tag38.xml"/><Relationship Id="rId21" Type="http://schemas.openxmlformats.org/officeDocument/2006/relationships/tags" Target="../tags/tag37.xml"/><Relationship Id="rId20" Type="http://schemas.openxmlformats.org/officeDocument/2006/relationships/tags" Target="../tags/tag36.xml"/><Relationship Id="rId2" Type="http://schemas.openxmlformats.org/officeDocument/2006/relationships/tags" Target="../tags/tag18.xml"/><Relationship Id="rId19" Type="http://schemas.openxmlformats.org/officeDocument/2006/relationships/tags" Target="../tags/tag35.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7.xml"/></Relationships>
</file>

<file path=ppt/slides/_rels/slide20.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1" Type="http://schemas.openxmlformats.org/officeDocument/2006/relationships/slideLayout" Target="../slideLayouts/slideLayout5.xml"/><Relationship Id="rId10" Type="http://schemas.openxmlformats.org/officeDocument/2006/relationships/tags" Target="../tags/tag57.xml"/><Relationship Id="rId1" Type="http://schemas.openxmlformats.org/officeDocument/2006/relationships/tags" Target="../tags/tag4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1" Type="http://schemas.openxmlformats.org/officeDocument/2006/relationships/slideLayout" Target="../slideLayouts/slideLayout5.xml"/><Relationship Id="rId20" Type="http://schemas.openxmlformats.org/officeDocument/2006/relationships/tags" Target="../tags/tag77.xml"/><Relationship Id="rId2" Type="http://schemas.openxmlformats.org/officeDocument/2006/relationships/tags" Target="../tags/tag59.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tags" Target="../tags/tag5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8.xml"/></Relationships>
</file>

<file path=ppt/slides/_rels/slide25.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7" Type="http://schemas.openxmlformats.org/officeDocument/2006/relationships/slideLayout" Target="../slideLayouts/slideLayout5.xml"/><Relationship Id="rId16" Type="http://schemas.openxmlformats.org/officeDocument/2006/relationships/tags" Target="../tags/tag94.xml"/><Relationship Id="rId15" Type="http://schemas.openxmlformats.org/officeDocument/2006/relationships/tags" Target="../tags/tag93.xml"/><Relationship Id="rId14" Type="http://schemas.openxmlformats.org/officeDocument/2006/relationships/tags" Target="../tags/tag92.xml"/><Relationship Id="rId13" Type="http://schemas.openxmlformats.org/officeDocument/2006/relationships/tags" Target="../tags/tag91.xml"/><Relationship Id="rId12" Type="http://schemas.openxmlformats.org/officeDocument/2006/relationships/tags" Target="../tags/tag90.xml"/><Relationship Id="rId11" Type="http://schemas.openxmlformats.org/officeDocument/2006/relationships/tags" Target="../tags/tag89.xml"/><Relationship Id="rId10" Type="http://schemas.openxmlformats.org/officeDocument/2006/relationships/tags" Target="../tags/tag88.xml"/><Relationship Id="rId1" Type="http://schemas.openxmlformats.org/officeDocument/2006/relationships/tags" Target="../tags/tag7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256539" y="2881631"/>
            <a:ext cx="4816476" cy="1094784"/>
          </a:xfrm>
        </p:spPr>
        <p:txBody>
          <a:bodyPr>
            <a:normAutofit/>
          </a:bodyPr>
          <a:lstStyle/>
          <a:p>
            <a:r>
              <a:rPr lang="zh-CN" altLang="en-US" dirty="0"/>
              <a:t>投资者维权案例</a:t>
            </a:r>
            <a:endParaRPr lang="zh-CN" altLang="en-US"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
          <p:cNvGrpSpPr/>
          <p:nvPr/>
        </p:nvGrpSpPr>
        <p:grpSpPr>
          <a:xfrm>
            <a:off x="814432" y="884198"/>
            <a:ext cx="2623129" cy="4083608"/>
            <a:chOff x="757282" y="1700808"/>
            <a:chExt cx="2623129" cy="4083608"/>
          </a:xfrm>
        </p:grpSpPr>
        <p:grpSp>
          <p:nvGrpSpPr>
            <p:cNvPr id="19" name="2b751056-6b97-492c-b763-340acee7e99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57282" y="1700808"/>
              <a:ext cx="2623129" cy="4083608"/>
              <a:chOff x="1175743" y="1700808"/>
              <a:chExt cx="2521145" cy="4083608"/>
            </a:xfrm>
          </p:grpSpPr>
          <p:cxnSp>
            <p:nvCxnSpPr>
              <p:cNvPr id="21" name="直接连接符 20"/>
              <p:cNvCxnSpPr/>
              <p:nvPr/>
            </p:nvCxnSpPr>
            <p:spPr>
              <a:xfrm>
                <a:off x="3696888" y="1780800"/>
                <a:ext cx="0" cy="4003616"/>
              </a:xfrm>
              <a:prstGeom prst="line">
                <a:avLst/>
              </a:prstGeom>
              <a:solidFill>
                <a:srgbClr val="FFCC00"/>
              </a:solidFill>
              <a:ln w="3175" cap="flat" cmpd="sng" algn="ctr">
                <a:solidFill>
                  <a:schemeClr val="bg1">
                    <a:lumMod val="75000"/>
                  </a:schemeClr>
                </a:solidFill>
                <a:prstDash val="solid"/>
                <a:round/>
                <a:headEnd type="none" w="med" len="med"/>
                <a:tailEnd type="none" w="med" len="med"/>
              </a:ln>
              <a:effectLst/>
            </p:spPr>
          </p:cxnSp>
          <p:sp>
            <p:nvSpPr>
              <p:cNvPr id="22" name="išľïḋé"/>
              <p:cNvSpPr txBox="1"/>
              <p:nvPr/>
            </p:nvSpPr>
            <p:spPr>
              <a:xfrm>
                <a:off x="1175743" y="1700808"/>
                <a:ext cx="2521108" cy="523220"/>
              </a:xfrm>
              <a:prstGeom prst="rect">
                <a:avLst/>
              </a:prstGeom>
              <a:solidFill>
                <a:schemeClr val="bg1"/>
              </a:solidFill>
            </p:spPr>
            <p:txBody>
              <a:bodyPr wrap="square" rtlCol="0">
                <a:spAutoFit/>
              </a:bodyPr>
              <a:lstStyle/>
              <a:p>
                <a:pPr algn="r"/>
                <a:r>
                  <a:rPr lang="tr-TR" sz="2800" b="1" dirty="0">
                    <a:solidFill>
                      <a:schemeClr val="accent1"/>
                    </a:solidFill>
                    <a:cs typeface="+mn-ea"/>
                    <a:sym typeface="+mn-lt"/>
                  </a:rPr>
                  <a:t>CONTENTS</a:t>
                </a:r>
                <a:endParaRPr lang="tr-TR" sz="2800" b="1" dirty="0">
                  <a:solidFill>
                    <a:schemeClr val="accent1"/>
                  </a:solidFill>
                  <a:cs typeface="+mn-ea"/>
                  <a:sym typeface="+mn-lt"/>
                </a:endParaRPr>
              </a:p>
            </p:txBody>
          </p:sp>
        </p:grpSp>
        <p:sp>
          <p:nvSpPr>
            <p:cNvPr id="23" name="poetry_91022"/>
            <p:cNvSpPr>
              <a:spLocks noChangeAspect="1"/>
            </p:cNvSpPr>
            <p:nvPr/>
          </p:nvSpPr>
          <p:spPr bwMode="auto">
            <a:xfrm>
              <a:off x="2379533" y="4867348"/>
              <a:ext cx="870506" cy="91566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schemeClr>
            </a:solidFill>
            <a:ln>
              <a:noFill/>
            </a:ln>
          </p:spPr>
          <p:txBody>
            <a:bodyPr/>
            <a:lstStyle/>
            <a:p>
              <a:endParaRPr lang="zh-CN" altLang="en-US">
                <a:cs typeface="+mn-ea"/>
                <a:sym typeface="+mn-lt"/>
              </a:endParaRPr>
            </a:p>
          </p:txBody>
        </p:sp>
      </p:grpSp>
      <p:sp>
        <p:nvSpPr>
          <p:cNvPr id="24" name="iconfont-10123-4966221"/>
          <p:cNvSpPr/>
          <p:nvPr/>
        </p:nvSpPr>
        <p:spPr>
          <a:xfrm>
            <a:off x="4078605" y="568325"/>
            <a:ext cx="361315" cy="395605"/>
          </a:xfrm>
          <a:custGeom>
            <a:avLst/>
            <a:gdLst>
              <a:gd name="T0" fmla="*/ 6688 w 7921"/>
              <a:gd name="T1" fmla="*/ 3476 h 7854"/>
              <a:gd name="T2" fmla="*/ 6826 w 7921"/>
              <a:gd name="T3" fmla="*/ 4441 h 7854"/>
              <a:gd name="T4" fmla="*/ 3413 w 7921"/>
              <a:gd name="T5" fmla="*/ 7854 h 7854"/>
              <a:gd name="T6" fmla="*/ 0 w 7921"/>
              <a:gd name="T7" fmla="*/ 4441 h 7854"/>
              <a:gd name="T8" fmla="*/ 3413 w 7921"/>
              <a:gd name="T9" fmla="*/ 1028 h 7854"/>
              <a:gd name="T10" fmla="*/ 4427 w 7921"/>
              <a:gd name="T11" fmla="*/ 1181 h 7854"/>
              <a:gd name="T12" fmla="*/ 4600 w 7921"/>
              <a:gd name="T13" fmla="*/ 1699 h 7854"/>
              <a:gd name="T14" fmla="*/ 3413 w 7921"/>
              <a:gd name="T15" fmla="*/ 1454 h 7854"/>
              <a:gd name="T16" fmla="*/ 426 w 7921"/>
              <a:gd name="T17" fmla="*/ 4441 h 7854"/>
              <a:gd name="T18" fmla="*/ 3413 w 7921"/>
              <a:gd name="T19" fmla="*/ 7428 h 7854"/>
              <a:gd name="T20" fmla="*/ 6400 w 7921"/>
              <a:gd name="T21" fmla="*/ 4441 h 7854"/>
              <a:gd name="T22" fmla="*/ 6176 w 7921"/>
              <a:gd name="T23" fmla="*/ 3306 h 7854"/>
              <a:gd name="T24" fmla="*/ 6688 w 7921"/>
              <a:gd name="T25" fmla="*/ 3476 h 7854"/>
              <a:gd name="T26" fmla="*/ 4635 w 7921"/>
              <a:gd name="T27" fmla="*/ 2692 h 7854"/>
              <a:gd name="T28" fmla="*/ 4327 w 7921"/>
              <a:gd name="T29" fmla="*/ 3000 h 7854"/>
              <a:gd name="T30" fmla="*/ 2017 w 7921"/>
              <a:gd name="T31" fmla="*/ 3454 h 7854"/>
              <a:gd name="T32" fmla="*/ 2359 w 7921"/>
              <a:gd name="T33" fmla="*/ 5783 h 7854"/>
              <a:gd name="T34" fmla="*/ 2394 w 7921"/>
              <a:gd name="T35" fmla="*/ 5819 h 7854"/>
              <a:gd name="T36" fmla="*/ 2482 w 7921"/>
              <a:gd name="T37" fmla="*/ 5872 h 7854"/>
              <a:gd name="T38" fmla="*/ 4578 w 7921"/>
              <a:gd name="T39" fmla="*/ 5689 h 7854"/>
              <a:gd name="T40" fmla="*/ 4904 w 7921"/>
              <a:gd name="T41" fmla="*/ 3610 h 7854"/>
              <a:gd name="T42" fmla="*/ 5215 w 7921"/>
              <a:gd name="T43" fmla="*/ 3299 h 7854"/>
              <a:gd name="T44" fmla="*/ 5546 w 7921"/>
              <a:gd name="T45" fmla="*/ 4441 h 7854"/>
              <a:gd name="T46" fmla="*/ 3413 w 7921"/>
              <a:gd name="T47" fmla="*/ 6574 h 7854"/>
              <a:gd name="T48" fmla="*/ 1280 w 7921"/>
              <a:gd name="T49" fmla="*/ 4441 h 7854"/>
              <a:gd name="T50" fmla="*/ 3413 w 7921"/>
              <a:gd name="T51" fmla="*/ 2308 h 7854"/>
              <a:gd name="T52" fmla="*/ 4635 w 7921"/>
              <a:gd name="T53" fmla="*/ 2692 h 7854"/>
              <a:gd name="T54" fmla="*/ 3413 w 7921"/>
              <a:gd name="T55" fmla="*/ 4441 h 7854"/>
              <a:gd name="T56" fmla="*/ 2773 w 7921"/>
              <a:gd name="T57" fmla="*/ 4441 h 7854"/>
              <a:gd name="T58" fmla="*/ 3413 w 7921"/>
              <a:gd name="T59" fmla="*/ 5081 h 7854"/>
              <a:gd name="T60" fmla="*/ 4053 w 7921"/>
              <a:gd name="T61" fmla="*/ 4441 h 7854"/>
              <a:gd name="T62" fmla="*/ 3413 w 7921"/>
              <a:gd name="T63" fmla="*/ 3801 h 7854"/>
              <a:gd name="T64" fmla="*/ 2773 w 7921"/>
              <a:gd name="T65" fmla="*/ 4441 h 7854"/>
              <a:gd name="T66" fmla="*/ 5413 w 7921"/>
              <a:gd name="T67" fmla="*/ 2809 h 7854"/>
              <a:gd name="T68" fmla="*/ 3980 w 7921"/>
              <a:gd name="T69" fmla="*/ 4242 h 7854"/>
              <a:gd name="T70" fmla="*/ 3676 w 7921"/>
              <a:gd name="T71" fmla="*/ 4245 h 7854"/>
              <a:gd name="T72" fmla="*/ 3678 w 7921"/>
              <a:gd name="T73" fmla="*/ 3941 h 7854"/>
              <a:gd name="T74" fmla="*/ 5111 w 7921"/>
              <a:gd name="T75" fmla="*/ 2508 h 7854"/>
              <a:gd name="T76" fmla="*/ 4776 w 7921"/>
              <a:gd name="T77" fmla="*/ 1501 h 7854"/>
              <a:gd name="T78" fmla="*/ 4827 w 7921"/>
              <a:gd name="T79" fmla="*/ 1283 h 7854"/>
              <a:gd name="T80" fmla="*/ 5998 w 7921"/>
              <a:gd name="T81" fmla="*/ 112 h 7854"/>
              <a:gd name="T82" fmla="*/ 6352 w 7921"/>
              <a:gd name="T83" fmla="*/ 195 h 7854"/>
              <a:gd name="T84" fmla="*/ 6695 w 7921"/>
              <a:gd name="T85" fmla="*/ 1226 h 7854"/>
              <a:gd name="T86" fmla="*/ 7725 w 7921"/>
              <a:gd name="T87" fmla="*/ 1569 h 7854"/>
              <a:gd name="T88" fmla="*/ 7809 w 7921"/>
              <a:gd name="T89" fmla="*/ 1922 h 7854"/>
              <a:gd name="T90" fmla="*/ 6637 w 7921"/>
              <a:gd name="T91" fmla="*/ 3093 h 7854"/>
              <a:gd name="T92" fmla="*/ 6419 w 7921"/>
              <a:gd name="T93" fmla="*/ 3145 h 7854"/>
              <a:gd name="T94" fmla="*/ 5413 w 7921"/>
              <a:gd name="T95" fmla="*/ 2809 h 7854"/>
              <a:gd name="T96" fmla="*/ 5187 w 7921"/>
              <a:gd name="T97" fmla="*/ 1527 h 7854"/>
              <a:gd name="T98" fmla="*/ 5337 w 7921"/>
              <a:gd name="T99" fmla="*/ 1980 h 7854"/>
              <a:gd name="T100" fmla="*/ 6242 w 7921"/>
              <a:gd name="T101" fmla="*/ 1075 h 7854"/>
              <a:gd name="T102" fmla="*/ 6092 w 7921"/>
              <a:gd name="T103" fmla="*/ 622 h 7854"/>
              <a:gd name="T104" fmla="*/ 5187 w 7921"/>
              <a:gd name="T105" fmla="*/ 1527 h 7854"/>
              <a:gd name="T106" fmla="*/ 5941 w 7921"/>
              <a:gd name="T107" fmla="*/ 2583 h 7854"/>
              <a:gd name="T108" fmla="*/ 6393 w 7921"/>
              <a:gd name="T109" fmla="*/ 2734 h 7854"/>
              <a:gd name="T110" fmla="*/ 7298 w 7921"/>
              <a:gd name="T111" fmla="*/ 1829 h 7854"/>
              <a:gd name="T112" fmla="*/ 6846 w 7921"/>
              <a:gd name="T113" fmla="*/ 1678 h 7854"/>
              <a:gd name="T114" fmla="*/ 5941 w 7921"/>
              <a:gd name="T115" fmla="*/ 2583 h 7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21" h="7854">
                <a:moveTo>
                  <a:pt x="6688" y="3476"/>
                </a:moveTo>
                <a:cubicBezTo>
                  <a:pt x="6778" y="3782"/>
                  <a:pt x="6826" y="4106"/>
                  <a:pt x="6826" y="4441"/>
                </a:cubicBezTo>
                <a:cubicBezTo>
                  <a:pt x="6826" y="6326"/>
                  <a:pt x="5298" y="7854"/>
                  <a:pt x="3413" y="7854"/>
                </a:cubicBezTo>
                <a:cubicBezTo>
                  <a:pt x="1528" y="7854"/>
                  <a:pt x="0" y="6326"/>
                  <a:pt x="0" y="4441"/>
                </a:cubicBezTo>
                <a:cubicBezTo>
                  <a:pt x="0" y="2556"/>
                  <a:pt x="1528" y="1028"/>
                  <a:pt x="3413" y="1028"/>
                </a:cubicBezTo>
                <a:cubicBezTo>
                  <a:pt x="3766" y="1028"/>
                  <a:pt x="4107" y="1081"/>
                  <a:pt x="4427" y="1181"/>
                </a:cubicBezTo>
                <a:lnTo>
                  <a:pt x="4600" y="1699"/>
                </a:lnTo>
                <a:cubicBezTo>
                  <a:pt x="4225" y="1537"/>
                  <a:pt x="3821" y="1454"/>
                  <a:pt x="3413" y="1454"/>
                </a:cubicBezTo>
                <a:cubicBezTo>
                  <a:pt x="1764" y="1454"/>
                  <a:pt x="426" y="2792"/>
                  <a:pt x="426" y="4441"/>
                </a:cubicBezTo>
                <a:cubicBezTo>
                  <a:pt x="426" y="6090"/>
                  <a:pt x="1764" y="7428"/>
                  <a:pt x="3413" y="7428"/>
                </a:cubicBezTo>
                <a:cubicBezTo>
                  <a:pt x="5062" y="7428"/>
                  <a:pt x="6400" y="6090"/>
                  <a:pt x="6400" y="4441"/>
                </a:cubicBezTo>
                <a:cubicBezTo>
                  <a:pt x="6400" y="4039"/>
                  <a:pt x="6320" y="3656"/>
                  <a:pt x="6176" y="3306"/>
                </a:cubicBezTo>
                <a:lnTo>
                  <a:pt x="6688" y="3476"/>
                </a:lnTo>
                <a:close/>
                <a:moveTo>
                  <a:pt x="4635" y="2692"/>
                </a:moveTo>
                <a:lnTo>
                  <a:pt x="4327" y="3000"/>
                </a:lnTo>
                <a:cubicBezTo>
                  <a:pt x="3559" y="2511"/>
                  <a:pt x="2543" y="2711"/>
                  <a:pt x="2017" y="3454"/>
                </a:cubicBezTo>
                <a:cubicBezTo>
                  <a:pt x="1491" y="4197"/>
                  <a:pt x="1642" y="5222"/>
                  <a:pt x="2359" y="5783"/>
                </a:cubicBezTo>
                <a:lnTo>
                  <a:pt x="2394" y="5819"/>
                </a:lnTo>
                <a:cubicBezTo>
                  <a:pt x="2420" y="5844"/>
                  <a:pt x="2450" y="5862"/>
                  <a:pt x="2482" y="5872"/>
                </a:cubicBezTo>
                <a:cubicBezTo>
                  <a:pt x="3140" y="6300"/>
                  <a:pt x="4005" y="6225"/>
                  <a:pt x="4578" y="5689"/>
                </a:cubicBezTo>
                <a:cubicBezTo>
                  <a:pt x="5152" y="5154"/>
                  <a:pt x="5286" y="4296"/>
                  <a:pt x="4904" y="3610"/>
                </a:cubicBezTo>
                <a:lnTo>
                  <a:pt x="5215" y="3299"/>
                </a:lnTo>
                <a:cubicBezTo>
                  <a:pt x="5432" y="3641"/>
                  <a:pt x="5547" y="4037"/>
                  <a:pt x="5546" y="4441"/>
                </a:cubicBezTo>
                <a:cubicBezTo>
                  <a:pt x="5546" y="5619"/>
                  <a:pt x="4591" y="6574"/>
                  <a:pt x="3413" y="6574"/>
                </a:cubicBezTo>
                <a:cubicBezTo>
                  <a:pt x="2235" y="6574"/>
                  <a:pt x="1280" y="5619"/>
                  <a:pt x="1280" y="4441"/>
                </a:cubicBezTo>
                <a:cubicBezTo>
                  <a:pt x="1280" y="3263"/>
                  <a:pt x="2235" y="2308"/>
                  <a:pt x="3413" y="2308"/>
                </a:cubicBezTo>
                <a:cubicBezTo>
                  <a:pt x="3867" y="2308"/>
                  <a:pt x="4289" y="2450"/>
                  <a:pt x="4635" y="2692"/>
                </a:cubicBezTo>
                <a:close/>
                <a:moveTo>
                  <a:pt x="3413" y="4441"/>
                </a:moveTo>
                <a:close/>
                <a:moveTo>
                  <a:pt x="2773" y="4441"/>
                </a:moveTo>
                <a:cubicBezTo>
                  <a:pt x="2773" y="4794"/>
                  <a:pt x="3060" y="5081"/>
                  <a:pt x="3413" y="5081"/>
                </a:cubicBezTo>
                <a:cubicBezTo>
                  <a:pt x="3766" y="5081"/>
                  <a:pt x="4053" y="4794"/>
                  <a:pt x="4053" y="4441"/>
                </a:cubicBezTo>
                <a:cubicBezTo>
                  <a:pt x="4053" y="4088"/>
                  <a:pt x="3766" y="3801"/>
                  <a:pt x="3413" y="3801"/>
                </a:cubicBezTo>
                <a:cubicBezTo>
                  <a:pt x="3060" y="3801"/>
                  <a:pt x="2773" y="4088"/>
                  <a:pt x="2773" y="4441"/>
                </a:cubicBezTo>
                <a:close/>
                <a:moveTo>
                  <a:pt x="5413" y="2809"/>
                </a:moveTo>
                <a:lnTo>
                  <a:pt x="3980" y="4242"/>
                </a:lnTo>
                <a:cubicBezTo>
                  <a:pt x="3897" y="4328"/>
                  <a:pt x="3760" y="4329"/>
                  <a:pt x="3676" y="4245"/>
                </a:cubicBezTo>
                <a:cubicBezTo>
                  <a:pt x="3591" y="4161"/>
                  <a:pt x="3592" y="4024"/>
                  <a:pt x="3678" y="3941"/>
                </a:cubicBezTo>
                <a:lnTo>
                  <a:pt x="5111" y="2508"/>
                </a:lnTo>
                <a:lnTo>
                  <a:pt x="4776" y="1501"/>
                </a:lnTo>
                <a:cubicBezTo>
                  <a:pt x="4750" y="1425"/>
                  <a:pt x="4770" y="1340"/>
                  <a:pt x="4827" y="1283"/>
                </a:cubicBezTo>
                <a:lnTo>
                  <a:pt x="5998" y="112"/>
                </a:lnTo>
                <a:cubicBezTo>
                  <a:pt x="6111" y="0"/>
                  <a:pt x="6302" y="45"/>
                  <a:pt x="6352" y="195"/>
                </a:cubicBezTo>
                <a:lnTo>
                  <a:pt x="6695" y="1226"/>
                </a:lnTo>
                <a:lnTo>
                  <a:pt x="7725" y="1569"/>
                </a:lnTo>
                <a:cubicBezTo>
                  <a:pt x="7876" y="1619"/>
                  <a:pt x="7921" y="1810"/>
                  <a:pt x="7809" y="1922"/>
                </a:cubicBezTo>
                <a:lnTo>
                  <a:pt x="6637" y="3093"/>
                </a:lnTo>
                <a:cubicBezTo>
                  <a:pt x="6580" y="3150"/>
                  <a:pt x="6496" y="3170"/>
                  <a:pt x="6419" y="3145"/>
                </a:cubicBezTo>
                <a:lnTo>
                  <a:pt x="5413" y="2809"/>
                </a:lnTo>
                <a:close/>
                <a:moveTo>
                  <a:pt x="5187" y="1527"/>
                </a:moveTo>
                <a:lnTo>
                  <a:pt x="5337" y="1980"/>
                </a:lnTo>
                <a:lnTo>
                  <a:pt x="6242" y="1075"/>
                </a:lnTo>
                <a:lnTo>
                  <a:pt x="6092" y="622"/>
                </a:lnTo>
                <a:lnTo>
                  <a:pt x="5187" y="1527"/>
                </a:lnTo>
                <a:close/>
                <a:moveTo>
                  <a:pt x="5941" y="2583"/>
                </a:moveTo>
                <a:lnTo>
                  <a:pt x="6393" y="2734"/>
                </a:lnTo>
                <a:lnTo>
                  <a:pt x="7298" y="1829"/>
                </a:lnTo>
                <a:lnTo>
                  <a:pt x="6846" y="1678"/>
                </a:lnTo>
                <a:lnTo>
                  <a:pt x="5941" y="25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文本框 24"/>
          <p:cNvSpPr txBox="1"/>
          <p:nvPr/>
        </p:nvSpPr>
        <p:spPr>
          <a:xfrm>
            <a:off x="4709160" y="457200"/>
            <a:ext cx="3954780" cy="506730"/>
          </a:xfrm>
          <a:prstGeom prst="rect">
            <a:avLst/>
          </a:prstGeom>
          <a:noFill/>
          <a:effectLst/>
        </p:spPr>
        <p:txBody>
          <a:bodyPr wrap="none" rtlCol="0" anchor="t">
            <a:spAutoFit/>
          </a:bodyPr>
          <a:lstStyle/>
          <a:p>
            <a:pPr marL="342900" indent="-342900">
              <a:lnSpc>
                <a:spcPct val="150000"/>
              </a:lnSpc>
              <a:buFont typeface="+mj-lt"/>
              <a:buAutoNum type="arabicPeriod"/>
            </a:pPr>
            <a:r>
              <a:rPr lang="zh-CN" altLang="en-US" dirty="0">
                <a:sym typeface="+mn-lt"/>
              </a:rPr>
              <a:t>股票市场监督管理中的投资者保护</a:t>
            </a:r>
            <a:endParaRPr lang="zh-CN" altLang="en-US"/>
          </a:p>
        </p:txBody>
      </p:sp>
      <p:sp>
        <p:nvSpPr>
          <p:cNvPr id="26" name="文本框 25"/>
          <p:cNvSpPr txBox="1"/>
          <p:nvPr/>
        </p:nvSpPr>
        <p:spPr>
          <a:xfrm>
            <a:off x="4709160" y="140716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7" name="文本框 26"/>
          <p:cNvSpPr txBox="1"/>
          <p:nvPr/>
        </p:nvSpPr>
        <p:spPr>
          <a:xfrm>
            <a:off x="4709160" y="2480945"/>
            <a:ext cx="25577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
        <p:nvSpPr>
          <p:cNvPr id="28" name="文本框 27"/>
          <p:cNvSpPr txBox="1"/>
          <p:nvPr/>
        </p:nvSpPr>
        <p:spPr>
          <a:xfrm>
            <a:off x="4709160" y="337566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
        <p:nvSpPr>
          <p:cNvPr id="29" name="文本框 28"/>
          <p:cNvSpPr txBox="1"/>
          <p:nvPr/>
        </p:nvSpPr>
        <p:spPr>
          <a:xfrm>
            <a:off x="4709160" y="4360545"/>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5.  </a:t>
            </a:r>
            <a:r>
              <a:rPr lang="zh-CN" altLang="en-US" dirty="0">
                <a:sym typeface="+mn-lt"/>
              </a:rPr>
              <a:t>投资者维权流程及常见问题</a:t>
            </a:r>
            <a:endParaRPr lang="zh-CN" altLang="en-US"/>
          </a:p>
        </p:txBody>
      </p:sp>
      <p:sp>
        <p:nvSpPr>
          <p:cNvPr id="3" name="iconfont-10123-4966221"/>
          <p:cNvSpPr/>
          <p:nvPr/>
        </p:nvSpPr>
        <p:spPr>
          <a:xfrm>
            <a:off x="4063365" y="152335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confont-10123-4966221"/>
          <p:cNvSpPr/>
          <p:nvPr/>
        </p:nvSpPr>
        <p:spPr>
          <a:xfrm>
            <a:off x="4061460" y="2589085"/>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confont-10123-4966221"/>
          <p:cNvSpPr/>
          <p:nvPr/>
        </p:nvSpPr>
        <p:spPr>
          <a:xfrm>
            <a:off x="4180469" y="3431540"/>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confont-10123-4966221"/>
          <p:cNvSpPr/>
          <p:nvPr/>
        </p:nvSpPr>
        <p:spPr>
          <a:xfrm>
            <a:off x="4063593" y="4416425"/>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6" grpId="1"/>
      <p:bldP spid="27" grpId="0"/>
      <p:bldP spid="27" grpId="1"/>
      <p:bldP spid="28" grpId="0"/>
      <p:bldP spid="28" grpId="1"/>
      <p:bldP spid="29" grpId="0"/>
      <p:bldP spid="2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25390" y="2867660"/>
            <a:ext cx="6019165" cy="895350"/>
          </a:xfrm>
        </p:spPr>
        <p:txBody>
          <a:bodyPr>
            <a:noAutofit/>
          </a:bodyPr>
          <a:lstStyle/>
          <a:p>
            <a:r>
              <a:rPr lang="zh-CN" altLang="en-US" sz="3600" dirty="0">
                <a:sym typeface="+mn-lt"/>
              </a:rPr>
              <a:t>投资者证券维权的法律依据</a:t>
            </a:r>
            <a:endParaRPr lang="zh-CN" altLang="en-US" sz="3600" dirty="0">
              <a:sym typeface="+mn-lt"/>
            </a:endParaRPr>
          </a:p>
        </p:txBody>
      </p:sp>
      <p:sp>
        <p:nvSpPr>
          <p:cNvPr id="9" name="文本框 8"/>
          <p:cNvSpPr txBox="1"/>
          <p:nvPr/>
        </p:nvSpPr>
        <p:spPr>
          <a:xfrm>
            <a:off x="753604" y="2986954"/>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/02</a:t>
            </a:r>
            <a:endParaRPr lang="zh-CN" altLang="en-US" spc="100" dirty="0">
              <a:solidFill>
                <a:schemeClr val="accent1"/>
              </a:solidFill>
              <a:latin typeface="Impact" panose="020B080603090205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flipV="1">
            <a:off x="1082128" y="2293656"/>
            <a:ext cx="2542558" cy="2150585"/>
          </a:xfrm>
          <a:prstGeom prst="rect">
            <a:avLst/>
          </a:prstGeom>
          <a:solidFill>
            <a:srgbClr val="1F74AD"/>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dirty="0">
              <a:latin typeface="微软雅黑" panose="020B0503020204020204" pitchFamily="34" charset="-122"/>
              <a:ea typeface="微软雅黑" panose="020B0503020204020204" pitchFamily="34" charset="-122"/>
            </a:endParaRPr>
          </a:p>
        </p:txBody>
      </p:sp>
      <p:sp>
        <p:nvSpPr>
          <p:cNvPr id="6" name="任意多边形 5"/>
          <p:cNvSpPr/>
          <p:nvPr>
            <p:custDataLst>
              <p:tags r:id="rId2"/>
            </p:custDataLst>
          </p:nvPr>
        </p:nvSpPr>
        <p:spPr bwMode="auto">
          <a:xfrm>
            <a:off x="1828858" y="1939669"/>
            <a:ext cx="915748" cy="915748"/>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1F74AD"/>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22" name="矩形 21"/>
          <p:cNvSpPr/>
          <p:nvPr>
            <p:custDataLst>
              <p:tags r:id="rId3"/>
            </p:custDataLst>
          </p:nvPr>
        </p:nvSpPr>
        <p:spPr>
          <a:xfrm>
            <a:off x="682455" y="3957609"/>
            <a:ext cx="2941855" cy="942336"/>
          </a:xfrm>
          <a:prstGeom prst="rect">
            <a:avLst/>
          </a:prstGeom>
        </p:spPr>
        <p:txBody>
          <a:bodyPr wrap="square" tIns="0" bIns="46800">
            <a:normAutofit/>
          </a:bodyPr>
          <a:lstStyle/>
          <a:p>
            <a:pPr algn="ctr">
              <a:lnSpc>
                <a:spcPct val="130000"/>
              </a:lnSpc>
              <a:defRPr/>
            </a:pPr>
            <a:r>
              <a:rPr lang="zh-CN" altLang="en-US" sz="1400">
                <a:sym typeface="+mn-ea"/>
              </a:rPr>
              <a:t>中华人民共和国证券法</a:t>
            </a:r>
            <a:endParaRPr lang="zh-CN" altLang="en-US" sz="1400"/>
          </a:p>
          <a:p>
            <a:pPr algn="ctr">
              <a:lnSpc>
                <a:spcPct val="130000"/>
              </a:lnSpc>
              <a:defRPr/>
            </a:pPr>
            <a:endParaRPr lang="zh-CN" altLang="en-US" sz="1400" spc="15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7" name="矩形 6"/>
          <p:cNvSpPr/>
          <p:nvPr>
            <p:custDataLst>
              <p:tags r:id="rId4"/>
            </p:custDataLst>
          </p:nvPr>
        </p:nvSpPr>
        <p:spPr>
          <a:xfrm flipV="1">
            <a:off x="4627235" y="2293500"/>
            <a:ext cx="2542558" cy="2150585"/>
          </a:xfrm>
          <a:prstGeom prst="rect">
            <a:avLst/>
          </a:prstGeom>
          <a:solidFill>
            <a:srgbClr val="3498DB"/>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dirty="0">
              <a:latin typeface="微软雅黑" panose="020B0503020204020204" pitchFamily="34" charset="-122"/>
              <a:ea typeface="微软雅黑" panose="020B0503020204020204" pitchFamily="34" charset="-122"/>
            </a:endParaRPr>
          </a:p>
        </p:txBody>
      </p:sp>
      <p:sp>
        <p:nvSpPr>
          <p:cNvPr id="8" name="任意多边形 7"/>
          <p:cNvSpPr/>
          <p:nvPr>
            <p:custDataLst>
              <p:tags r:id="rId5"/>
            </p:custDataLst>
          </p:nvPr>
        </p:nvSpPr>
        <p:spPr bwMode="auto">
          <a:xfrm>
            <a:off x="5333326" y="1939976"/>
            <a:ext cx="915748" cy="915748"/>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3498DB"/>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20" name="矩形 19"/>
          <p:cNvSpPr/>
          <p:nvPr>
            <p:custDataLst>
              <p:tags r:id="rId6"/>
            </p:custDataLst>
          </p:nvPr>
        </p:nvSpPr>
        <p:spPr>
          <a:xfrm>
            <a:off x="4427588" y="3845424"/>
            <a:ext cx="2941855" cy="942336"/>
          </a:xfrm>
          <a:prstGeom prst="rect">
            <a:avLst/>
          </a:prstGeom>
        </p:spPr>
        <p:txBody>
          <a:bodyPr wrap="square" tIns="0" bIns="46800">
            <a:normAutofit/>
          </a:bodyPr>
          <a:lstStyle/>
          <a:p>
            <a:pPr algn="ctr">
              <a:lnSpc>
                <a:spcPct val="130000"/>
              </a:lnSpc>
              <a:defRPr/>
            </a:pPr>
            <a:r>
              <a:rPr lang="zh-CN" altLang="en-US" sz="1400">
                <a:sym typeface="+mn-ea"/>
              </a:rPr>
              <a:t>国务院办公厅关于进一步加强资本市场中小投资者合法权益保护工作的意见</a:t>
            </a:r>
            <a:endParaRPr lang="zh-CN" altLang="en-US" sz="1400"/>
          </a:p>
          <a:p>
            <a:pPr algn="ctr">
              <a:lnSpc>
                <a:spcPct val="130000"/>
              </a:lnSpc>
              <a:defRPr/>
            </a:pPr>
            <a:endParaRPr lang="zh-CN" altLang="en-US" sz="1400" spc="15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9" name="矩形 8"/>
          <p:cNvSpPr/>
          <p:nvPr>
            <p:custDataLst>
              <p:tags r:id="rId7"/>
            </p:custDataLst>
          </p:nvPr>
        </p:nvSpPr>
        <p:spPr>
          <a:xfrm flipV="1">
            <a:off x="8605414" y="2293518"/>
            <a:ext cx="2542558" cy="2150585"/>
          </a:xfrm>
          <a:prstGeom prst="rect">
            <a:avLst/>
          </a:prstGeom>
          <a:solidFill>
            <a:srgbClr val="1AA3AA"/>
          </a:solidFill>
          <a:ln>
            <a:noFill/>
          </a:ln>
          <a:scene3d>
            <a:camera prst="perspectiveRelaxed" fov="5700000">
              <a:rot lat="16800000" lon="0" rev="0"/>
            </a:camera>
            <a:lightRig rig="soft" dir="t">
              <a:rot lat="0" lon="0" rev="4800000"/>
            </a:lightRig>
          </a:scene3d>
          <a:sp3d extrusionH="57150" prstMaterial="plastic">
            <a:bevelT w="0" h="12700"/>
            <a:bevelB w="0" h="25400"/>
          </a:sp3d>
        </p:spPr>
        <p:style>
          <a:lnRef idx="2">
            <a:srgbClr val="1F74AD">
              <a:shade val="50000"/>
            </a:srgbClr>
          </a:lnRef>
          <a:fillRef idx="1">
            <a:srgbClr val="1F74AD"/>
          </a:fillRef>
          <a:effectRef idx="0">
            <a:srgbClr val="1F74AD"/>
          </a:effectRef>
          <a:fontRef idx="minor">
            <a:sysClr val="window" lastClr="FFFFFF"/>
          </a:fontRef>
        </p:style>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10" name="任意多边形 9"/>
          <p:cNvSpPr/>
          <p:nvPr>
            <p:custDataLst>
              <p:tags r:id="rId8"/>
            </p:custDataLst>
          </p:nvPr>
        </p:nvSpPr>
        <p:spPr bwMode="auto">
          <a:xfrm>
            <a:off x="9418818" y="1939854"/>
            <a:ext cx="915748" cy="915748"/>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1AA3AA"/>
          </a:solidFill>
          <a:ln>
            <a:noFill/>
          </a:ln>
        </p:spPr>
        <p:txBody>
          <a:bodyPr anchor="ctr"/>
          <a:lstStyle/>
          <a:p>
            <a:pPr algn="ctr">
              <a:lnSpc>
                <a:spcPct val="130000"/>
              </a:lnSpc>
            </a:pPr>
            <a:endParaRPr>
              <a:latin typeface="微软雅黑" panose="020B0503020204020204" pitchFamily="34" charset="-122"/>
              <a:ea typeface="微软雅黑" panose="020B0503020204020204" pitchFamily="34" charset="-122"/>
            </a:endParaRPr>
          </a:p>
        </p:txBody>
      </p:sp>
      <p:sp>
        <p:nvSpPr>
          <p:cNvPr id="18" name="矩形 17"/>
          <p:cNvSpPr/>
          <p:nvPr>
            <p:custDataLst>
              <p:tags r:id="rId9"/>
            </p:custDataLst>
          </p:nvPr>
        </p:nvSpPr>
        <p:spPr>
          <a:xfrm>
            <a:off x="8405765" y="3845436"/>
            <a:ext cx="2941855" cy="942336"/>
          </a:xfrm>
          <a:prstGeom prst="rect">
            <a:avLst/>
          </a:prstGeom>
        </p:spPr>
        <p:txBody>
          <a:bodyPr wrap="square" tIns="0" bIns="46800">
            <a:normAutofit/>
          </a:bodyPr>
          <a:lstStyle/>
          <a:p>
            <a:pPr algn="ctr">
              <a:lnSpc>
                <a:spcPct val="130000"/>
              </a:lnSpc>
              <a:defRPr/>
            </a:pPr>
            <a:r>
              <a:rPr lang="zh-CN" altLang="en-US" sz="1400">
                <a:sym typeface="+mn-ea"/>
              </a:rPr>
              <a:t>最高人民法院发布《关于审理证券市场虚假陈述侵权民事赔偿案件的若干规定》</a:t>
            </a:r>
            <a:endParaRPr lang="zh-CN" altLang="en-US" sz="1400" spc="15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0" grpId="0"/>
      <p:bldP spid="20" grpId="1"/>
      <p:bldP spid="18" grpId="0"/>
      <p:bldP spid="1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166610" y="1671320"/>
            <a:ext cx="4961890" cy="3789680"/>
            <a:chOff x="3257551" y="1252538"/>
            <a:chExt cx="5695950" cy="4349750"/>
          </a:xfrm>
        </p:grpSpPr>
        <p:sp>
          <p:nvSpPr>
            <p:cNvPr id="53" name="íṩļíḓe"/>
            <p:cNvSpPr/>
            <p:nvPr/>
          </p:nvSpPr>
          <p:spPr bwMode="auto">
            <a:xfrm>
              <a:off x="5280026" y="1690688"/>
              <a:ext cx="406400" cy="1117600"/>
            </a:xfrm>
            <a:custGeom>
              <a:avLst/>
              <a:gdLst>
                <a:gd name="T0" fmla="*/ 19 w 256"/>
                <a:gd name="T1" fmla="*/ 704 h 704"/>
                <a:gd name="T2" fmla="*/ 0 w 256"/>
                <a:gd name="T3" fmla="*/ 697 h 704"/>
                <a:gd name="T4" fmla="*/ 237 w 256"/>
                <a:gd name="T5" fmla="*/ 0 h 704"/>
                <a:gd name="T6" fmla="*/ 256 w 256"/>
                <a:gd name="T7" fmla="*/ 5 h 704"/>
                <a:gd name="T8" fmla="*/ 19 w 256"/>
                <a:gd name="T9" fmla="*/ 704 h 704"/>
              </a:gdLst>
              <a:ahLst/>
              <a:cxnLst>
                <a:cxn ang="0">
                  <a:pos x="T0" y="T1"/>
                </a:cxn>
                <a:cxn ang="0">
                  <a:pos x="T2" y="T3"/>
                </a:cxn>
                <a:cxn ang="0">
                  <a:pos x="T4" y="T5"/>
                </a:cxn>
                <a:cxn ang="0">
                  <a:pos x="T6" y="T7"/>
                </a:cxn>
                <a:cxn ang="0">
                  <a:pos x="T8" y="T9"/>
                </a:cxn>
              </a:cxnLst>
              <a:rect l="0" t="0" r="r" b="b"/>
              <a:pathLst>
                <a:path w="256" h="704">
                  <a:moveTo>
                    <a:pt x="19" y="704"/>
                  </a:moveTo>
                  <a:lnTo>
                    <a:pt x="0" y="697"/>
                  </a:lnTo>
                  <a:lnTo>
                    <a:pt x="237" y="0"/>
                  </a:lnTo>
                  <a:lnTo>
                    <a:pt x="256" y="5"/>
                  </a:lnTo>
                  <a:lnTo>
                    <a:pt x="19" y="704"/>
                  </a:ln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íšļîďê"/>
            <p:cNvSpPr/>
            <p:nvPr/>
          </p:nvSpPr>
          <p:spPr bwMode="auto">
            <a:xfrm>
              <a:off x="5656263" y="1690688"/>
              <a:ext cx="439738" cy="1103313"/>
            </a:xfrm>
            <a:custGeom>
              <a:avLst/>
              <a:gdLst>
                <a:gd name="T0" fmla="*/ 17 w 277"/>
                <a:gd name="T1" fmla="*/ 0 h 695"/>
                <a:gd name="T2" fmla="*/ 0 w 277"/>
                <a:gd name="T3" fmla="*/ 5 h 695"/>
                <a:gd name="T4" fmla="*/ 261 w 277"/>
                <a:gd name="T5" fmla="*/ 695 h 695"/>
                <a:gd name="T6" fmla="*/ 277 w 277"/>
                <a:gd name="T7" fmla="*/ 688 h 695"/>
                <a:gd name="T8" fmla="*/ 17 w 277"/>
                <a:gd name="T9" fmla="*/ 0 h 695"/>
              </a:gdLst>
              <a:ahLst/>
              <a:cxnLst>
                <a:cxn ang="0">
                  <a:pos x="T0" y="T1"/>
                </a:cxn>
                <a:cxn ang="0">
                  <a:pos x="T2" y="T3"/>
                </a:cxn>
                <a:cxn ang="0">
                  <a:pos x="T4" y="T5"/>
                </a:cxn>
                <a:cxn ang="0">
                  <a:pos x="T6" y="T7"/>
                </a:cxn>
                <a:cxn ang="0">
                  <a:pos x="T8" y="T9"/>
                </a:cxn>
              </a:cxnLst>
              <a:rect l="0" t="0" r="r" b="b"/>
              <a:pathLst>
                <a:path w="277" h="695">
                  <a:moveTo>
                    <a:pt x="17" y="0"/>
                  </a:moveTo>
                  <a:lnTo>
                    <a:pt x="0" y="5"/>
                  </a:lnTo>
                  <a:lnTo>
                    <a:pt x="261" y="695"/>
                  </a:lnTo>
                  <a:lnTo>
                    <a:pt x="277" y="688"/>
                  </a:lnTo>
                  <a:lnTo>
                    <a:pt x="17" y="0"/>
                  </a:ln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ïsḷíḋe"/>
            <p:cNvSpPr/>
            <p:nvPr/>
          </p:nvSpPr>
          <p:spPr bwMode="auto">
            <a:xfrm>
              <a:off x="5210176" y="2697163"/>
              <a:ext cx="960438" cy="373063"/>
            </a:xfrm>
            <a:custGeom>
              <a:avLst/>
              <a:gdLst>
                <a:gd name="T0" fmla="*/ 0 w 260"/>
                <a:gd name="T1" fmla="*/ 5 h 101"/>
                <a:gd name="T2" fmla="*/ 0 w 260"/>
                <a:gd name="T3" fmla="*/ 10 h 101"/>
                <a:gd name="T4" fmla="*/ 131 w 260"/>
                <a:gd name="T5" fmla="*/ 99 h 101"/>
                <a:gd name="T6" fmla="*/ 259 w 260"/>
                <a:gd name="T7" fmla="*/ 5 h 101"/>
                <a:gd name="T8" fmla="*/ 259 w 260"/>
                <a:gd name="T9" fmla="*/ 0 h 101"/>
                <a:gd name="T10" fmla="*/ 0 w 260"/>
                <a:gd name="T11" fmla="*/ 5 h 101"/>
              </a:gdLst>
              <a:ahLst/>
              <a:cxnLst>
                <a:cxn ang="0">
                  <a:pos x="T0" y="T1"/>
                </a:cxn>
                <a:cxn ang="0">
                  <a:pos x="T2" y="T3"/>
                </a:cxn>
                <a:cxn ang="0">
                  <a:pos x="T4" y="T5"/>
                </a:cxn>
                <a:cxn ang="0">
                  <a:pos x="T6" y="T7"/>
                </a:cxn>
                <a:cxn ang="0">
                  <a:pos x="T8" y="T9"/>
                </a:cxn>
                <a:cxn ang="0">
                  <a:pos x="T10" y="T11"/>
                </a:cxn>
              </a:cxnLst>
              <a:rect l="0" t="0" r="r" b="b"/>
              <a:pathLst>
                <a:path w="260" h="101">
                  <a:moveTo>
                    <a:pt x="0" y="5"/>
                  </a:moveTo>
                  <a:cubicBezTo>
                    <a:pt x="0" y="6"/>
                    <a:pt x="0" y="8"/>
                    <a:pt x="0" y="10"/>
                  </a:cubicBezTo>
                  <a:cubicBezTo>
                    <a:pt x="0" y="60"/>
                    <a:pt x="59" y="101"/>
                    <a:pt x="131" y="99"/>
                  </a:cubicBezTo>
                  <a:cubicBezTo>
                    <a:pt x="203" y="98"/>
                    <a:pt x="260" y="56"/>
                    <a:pt x="259" y="5"/>
                  </a:cubicBezTo>
                  <a:cubicBezTo>
                    <a:pt x="259" y="4"/>
                    <a:pt x="259" y="2"/>
                    <a:pt x="259" y="0"/>
                  </a:cubicBezTo>
                  <a:lnTo>
                    <a:pt x="0" y="5"/>
                  </a:ln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iṩľíḓê"/>
            <p:cNvSpPr/>
            <p:nvPr/>
          </p:nvSpPr>
          <p:spPr bwMode="auto">
            <a:xfrm>
              <a:off x="5176838" y="2649538"/>
              <a:ext cx="1022350" cy="106363"/>
            </a:xfrm>
            <a:custGeom>
              <a:avLst/>
              <a:gdLst>
                <a:gd name="T0" fmla="*/ 265 w 277"/>
                <a:gd name="T1" fmla="*/ 0 h 29"/>
                <a:gd name="T2" fmla="*/ 12 w 277"/>
                <a:gd name="T3" fmla="*/ 5 h 29"/>
                <a:gd name="T4" fmla="*/ 0 w 277"/>
                <a:gd name="T5" fmla="*/ 17 h 29"/>
                <a:gd name="T6" fmla="*/ 12 w 277"/>
                <a:gd name="T7" fmla="*/ 29 h 29"/>
                <a:gd name="T8" fmla="*/ 265 w 277"/>
                <a:gd name="T9" fmla="*/ 25 h 29"/>
                <a:gd name="T10" fmla="*/ 277 w 277"/>
                <a:gd name="T11" fmla="*/ 12 h 29"/>
                <a:gd name="T12" fmla="*/ 265 w 277"/>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77" h="29">
                  <a:moveTo>
                    <a:pt x="265" y="0"/>
                  </a:moveTo>
                  <a:cubicBezTo>
                    <a:pt x="12" y="5"/>
                    <a:pt x="12" y="5"/>
                    <a:pt x="12" y="5"/>
                  </a:cubicBezTo>
                  <a:cubicBezTo>
                    <a:pt x="5" y="5"/>
                    <a:pt x="0" y="10"/>
                    <a:pt x="0" y="17"/>
                  </a:cubicBezTo>
                  <a:cubicBezTo>
                    <a:pt x="0" y="24"/>
                    <a:pt x="5" y="29"/>
                    <a:pt x="12" y="29"/>
                  </a:cubicBezTo>
                  <a:cubicBezTo>
                    <a:pt x="265" y="25"/>
                    <a:pt x="265" y="25"/>
                    <a:pt x="265" y="25"/>
                  </a:cubicBezTo>
                  <a:cubicBezTo>
                    <a:pt x="272" y="25"/>
                    <a:pt x="277" y="19"/>
                    <a:pt x="277" y="12"/>
                  </a:cubicBezTo>
                  <a:cubicBezTo>
                    <a:pt x="277" y="6"/>
                    <a:pt x="271" y="0"/>
                    <a:pt x="265" y="0"/>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î$1íde"/>
            <p:cNvSpPr/>
            <p:nvPr/>
          </p:nvSpPr>
          <p:spPr bwMode="auto">
            <a:xfrm>
              <a:off x="5354638" y="2663826"/>
              <a:ext cx="92075" cy="88900"/>
            </a:xfrm>
            <a:custGeom>
              <a:avLst/>
              <a:gdLst>
                <a:gd name="T0" fmla="*/ 18 w 58"/>
                <a:gd name="T1" fmla="*/ 0 h 56"/>
                <a:gd name="T2" fmla="*/ 0 w 58"/>
                <a:gd name="T3" fmla="*/ 56 h 56"/>
                <a:gd name="T4" fmla="*/ 39 w 58"/>
                <a:gd name="T5" fmla="*/ 56 h 56"/>
                <a:gd name="T6" fmla="*/ 58 w 58"/>
                <a:gd name="T7" fmla="*/ 0 h 56"/>
                <a:gd name="T8" fmla="*/ 18 w 58"/>
                <a:gd name="T9" fmla="*/ 0 h 56"/>
              </a:gdLst>
              <a:ahLst/>
              <a:cxnLst>
                <a:cxn ang="0">
                  <a:pos x="T0" y="T1"/>
                </a:cxn>
                <a:cxn ang="0">
                  <a:pos x="T2" y="T3"/>
                </a:cxn>
                <a:cxn ang="0">
                  <a:pos x="T4" y="T5"/>
                </a:cxn>
                <a:cxn ang="0">
                  <a:pos x="T6" y="T7"/>
                </a:cxn>
                <a:cxn ang="0">
                  <a:pos x="T8" y="T9"/>
                </a:cxn>
              </a:cxnLst>
              <a:rect l="0" t="0" r="r" b="b"/>
              <a:pathLst>
                <a:path w="58" h="56">
                  <a:moveTo>
                    <a:pt x="18" y="0"/>
                  </a:moveTo>
                  <a:lnTo>
                    <a:pt x="0" y="56"/>
                  </a:lnTo>
                  <a:lnTo>
                    <a:pt x="39" y="56"/>
                  </a:lnTo>
                  <a:lnTo>
                    <a:pt x="58" y="0"/>
                  </a:lnTo>
                  <a:lnTo>
                    <a:pt x="18" y="0"/>
                  </a:ln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šḷiḍè"/>
            <p:cNvSpPr/>
            <p:nvPr/>
          </p:nvSpPr>
          <p:spPr bwMode="auto">
            <a:xfrm>
              <a:off x="5453063" y="2660651"/>
              <a:ext cx="71438" cy="92075"/>
            </a:xfrm>
            <a:custGeom>
              <a:avLst/>
              <a:gdLst>
                <a:gd name="T0" fmla="*/ 19 w 45"/>
                <a:gd name="T1" fmla="*/ 0 h 58"/>
                <a:gd name="T2" fmla="*/ 0 w 45"/>
                <a:gd name="T3" fmla="*/ 58 h 58"/>
                <a:gd name="T4" fmla="*/ 26 w 45"/>
                <a:gd name="T5" fmla="*/ 58 h 58"/>
                <a:gd name="T6" fmla="*/ 45 w 45"/>
                <a:gd name="T7" fmla="*/ 0 h 58"/>
                <a:gd name="T8" fmla="*/ 19 w 45"/>
                <a:gd name="T9" fmla="*/ 0 h 58"/>
              </a:gdLst>
              <a:ahLst/>
              <a:cxnLst>
                <a:cxn ang="0">
                  <a:pos x="T0" y="T1"/>
                </a:cxn>
                <a:cxn ang="0">
                  <a:pos x="T2" y="T3"/>
                </a:cxn>
                <a:cxn ang="0">
                  <a:pos x="T4" y="T5"/>
                </a:cxn>
                <a:cxn ang="0">
                  <a:pos x="T6" y="T7"/>
                </a:cxn>
                <a:cxn ang="0">
                  <a:pos x="T8" y="T9"/>
                </a:cxn>
              </a:cxnLst>
              <a:rect l="0" t="0" r="r" b="b"/>
              <a:pathLst>
                <a:path w="45" h="58">
                  <a:moveTo>
                    <a:pt x="19" y="0"/>
                  </a:moveTo>
                  <a:lnTo>
                    <a:pt x="0" y="58"/>
                  </a:lnTo>
                  <a:lnTo>
                    <a:pt x="26" y="58"/>
                  </a:lnTo>
                  <a:lnTo>
                    <a:pt x="45" y="0"/>
                  </a:lnTo>
                  <a:lnTo>
                    <a:pt x="19" y="0"/>
                  </a:ln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íṧḷîdê"/>
            <p:cNvSpPr/>
            <p:nvPr/>
          </p:nvSpPr>
          <p:spPr bwMode="auto">
            <a:xfrm>
              <a:off x="7023101" y="1712913"/>
              <a:ext cx="401638" cy="1117600"/>
            </a:xfrm>
            <a:custGeom>
              <a:avLst/>
              <a:gdLst>
                <a:gd name="T0" fmla="*/ 16 w 253"/>
                <a:gd name="T1" fmla="*/ 704 h 704"/>
                <a:gd name="T2" fmla="*/ 0 w 253"/>
                <a:gd name="T3" fmla="*/ 699 h 704"/>
                <a:gd name="T4" fmla="*/ 237 w 253"/>
                <a:gd name="T5" fmla="*/ 0 h 704"/>
                <a:gd name="T6" fmla="*/ 253 w 253"/>
                <a:gd name="T7" fmla="*/ 7 h 704"/>
                <a:gd name="T8" fmla="*/ 16 w 253"/>
                <a:gd name="T9" fmla="*/ 704 h 704"/>
              </a:gdLst>
              <a:ahLst/>
              <a:cxnLst>
                <a:cxn ang="0">
                  <a:pos x="T0" y="T1"/>
                </a:cxn>
                <a:cxn ang="0">
                  <a:pos x="T2" y="T3"/>
                </a:cxn>
                <a:cxn ang="0">
                  <a:pos x="T4" y="T5"/>
                </a:cxn>
                <a:cxn ang="0">
                  <a:pos x="T6" y="T7"/>
                </a:cxn>
                <a:cxn ang="0">
                  <a:pos x="T8" y="T9"/>
                </a:cxn>
              </a:cxnLst>
              <a:rect l="0" t="0" r="r" b="b"/>
              <a:pathLst>
                <a:path w="253" h="704">
                  <a:moveTo>
                    <a:pt x="16" y="704"/>
                  </a:moveTo>
                  <a:lnTo>
                    <a:pt x="0" y="699"/>
                  </a:lnTo>
                  <a:lnTo>
                    <a:pt x="237" y="0"/>
                  </a:lnTo>
                  <a:lnTo>
                    <a:pt x="253" y="7"/>
                  </a:lnTo>
                  <a:lnTo>
                    <a:pt x="16" y="704"/>
                  </a:ln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iṧlíḓê"/>
            <p:cNvSpPr/>
            <p:nvPr/>
          </p:nvSpPr>
          <p:spPr bwMode="auto">
            <a:xfrm>
              <a:off x="7399338" y="1712913"/>
              <a:ext cx="439738" cy="1101725"/>
            </a:xfrm>
            <a:custGeom>
              <a:avLst/>
              <a:gdLst>
                <a:gd name="T0" fmla="*/ 16 w 277"/>
                <a:gd name="T1" fmla="*/ 0 h 694"/>
                <a:gd name="T2" fmla="*/ 0 w 277"/>
                <a:gd name="T3" fmla="*/ 7 h 694"/>
                <a:gd name="T4" fmla="*/ 260 w 277"/>
                <a:gd name="T5" fmla="*/ 694 h 694"/>
                <a:gd name="T6" fmla="*/ 277 w 277"/>
                <a:gd name="T7" fmla="*/ 690 h 694"/>
                <a:gd name="T8" fmla="*/ 16 w 277"/>
                <a:gd name="T9" fmla="*/ 0 h 694"/>
              </a:gdLst>
              <a:ahLst/>
              <a:cxnLst>
                <a:cxn ang="0">
                  <a:pos x="T0" y="T1"/>
                </a:cxn>
                <a:cxn ang="0">
                  <a:pos x="T2" y="T3"/>
                </a:cxn>
                <a:cxn ang="0">
                  <a:pos x="T4" y="T5"/>
                </a:cxn>
                <a:cxn ang="0">
                  <a:pos x="T6" y="T7"/>
                </a:cxn>
                <a:cxn ang="0">
                  <a:pos x="T8" y="T9"/>
                </a:cxn>
              </a:cxnLst>
              <a:rect l="0" t="0" r="r" b="b"/>
              <a:pathLst>
                <a:path w="277" h="694">
                  <a:moveTo>
                    <a:pt x="16" y="0"/>
                  </a:moveTo>
                  <a:lnTo>
                    <a:pt x="0" y="7"/>
                  </a:lnTo>
                  <a:lnTo>
                    <a:pt x="260" y="694"/>
                  </a:lnTo>
                  <a:lnTo>
                    <a:pt x="277" y="690"/>
                  </a:lnTo>
                  <a:lnTo>
                    <a:pt x="16" y="0"/>
                  </a:ln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i$ḻiḑe"/>
            <p:cNvSpPr/>
            <p:nvPr/>
          </p:nvSpPr>
          <p:spPr bwMode="auto">
            <a:xfrm>
              <a:off x="6948488" y="2722563"/>
              <a:ext cx="963613" cy="369888"/>
            </a:xfrm>
            <a:custGeom>
              <a:avLst/>
              <a:gdLst>
                <a:gd name="T0" fmla="*/ 0 w 261"/>
                <a:gd name="T1" fmla="*/ 4 h 100"/>
                <a:gd name="T2" fmla="*/ 0 w 261"/>
                <a:gd name="T3" fmla="*/ 9 h 100"/>
                <a:gd name="T4" fmla="*/ 132 w 261"/>
                <a:gd name="T5" fmla="*/ 99 h 100"/>
                <a:gd name="T6" fmla="*/ 260 w 261"/>
                <a:gd name="T7" fmla="*/ 5 h 100"/>
                <a:gd name="T8" fmla="*/ 260 w 261"/>
                <a:gd name="T9" fmla="*/ 0 h 100"/>
                <a:gd name="T10" fmla="*/ 0 w 261"/>
                <a:gd name="T11" fmla="*/ 4 h 100"/>
              </a:gdLst>
              <a:ahLst/>
              <a:cxnLst>
                <a:cxn ang="0">
                  <a:pos x="T0" y="T1"/>
                </a:cxn>
                <a:cxn ang="0">
                  <a:pos x="T2" y="T3"/>
                </a:cxn>
                <a:cxn ang="0">
                  <a:pos x="T4" y="T5"/>
                </a:cxn>
                <a:cxn ang="0">
                  <a:pos x="T6" y="T7"/>
                </a:cxn>
                <a:cxn ang="0">
                  <a:pos x="T8" y="T9"/>
                </a:cxn>
                <a:cxn ang="0">
                  <a:pos x="T10" y="T11"/>
                </a:cxn>
              </a:cxnLst>
              <a:rect l="0" t="0" r="r" b="b"/>
              <a:pathLst>
                <a:path w="261" h="100">
                  <a:moveTo>
                    <a:pt x="0" y="4"/>
                  </a:moveTo>
                  <a:cubicBezTo>
                    <a:pt x="0" y="6"/>
                    <a:pt x="0" y="7"/>
                    <a:pt x="0" y="9"/>
                  </a:cubicBezTo>
                  <a:cubicBezTo>
                    <a:pt x="1" y="60"/>
                    <a:pt x="60" y="100"/>
                    <a:pt x="132" y="99"/>
                  </a:cubicBezTo>
                  <a:cubicBezTo>
                    <a:pt x="203" y="97"/>
                    <a:pt x="261" y="55"/>
                    <a:pt x="260" y="5"/>
                  </a:cubicBezTo>
                  <a:cubicBezTo>
                    <a:pt x="260" y="3"/>
                    <a:pt x="260" y="1"/>
                    <a:pt x="260" y="0"/>
                  </a:cubicBezTo>
                  <a:lnTo>
                    <a:pt x="0" y="4"/>
                  </a:ln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işḷîďè"/>
            <p:cNvSpPr/>
            <p:nvPr/>
          </p:nvSpPr>
          <p:spPr bwMode="auto">
            <a:xfrm>
              <a:off x="6915151" y="2671763"/>
              <a:ext cx="1027113" cy="106363"/>
            </a:xfrm>
            <a:custGeom>
              <a:avLst/>
              <a:gdLst>
                <a:gd name="T0" fmla="*/ 265 w 278"/>
                <a:gd name="T1" fmla="*/ 1 h 29"/>
                <a:gd name="T2" fmla="*/ 12 w 278"/>
                <a:gd name="T3" fmla="*/ 5 h 29"/>
                <a:gd name="T4" fmla="*/ 0 w 278"/>
                <a:gd name="T5" fmla="*/ 17 h 29"/>
                <a:gd name="T6" fmla="*/ 13 w 278"/>
                <a:gd name="T7" fmla="*/ 29 h 29"/>
                <a:gd name="T8" fmla="*/ 266 w 278"/>
                <a:gd name="T9" fmla="*/ 25 h 29"/>
                <a:gd name="T10" fmla="*/ 278 w 278"/>
                <a:gd name="T11" fmla="*/ 13 h 29"/>
                <a:gd name="T12" fmla="*/ 265 w 278"/>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78" h="29">
                  <a:moveTo>
                    <a:pt x="265" y="1"/>
                  </a:moveTo>
                  <a:cubicBezTo>
                    <a:pt x="12" y="5"/>
                    <a:pt x="12" y="5"/>
                    <a:pt x="12" y="5"/>
                  </a:cubicBezTo>
                  <a:cubicBezTo>
                    <a:pt x="6" y="5"/>
                    <a:pt x="0" y="11"/>
                    <a:pt x="0" y="17"/>
                  </a:cubicBezTo>
                  <a:cubicBezTo>
                    <a:pt x="0" y="24"/>
                    <a:pt x="6" y="29"/>
                    <a:pt x="13" y="29"/>
                  </a:cubicBezTo>
                  <a:cubicBezTo>
                    <a:pt x="266" y="25"/>
                    <a:pt x="266" y="25"/>
                    <a:pt x="266" y="25"/>
                  </a:cubicBezTo>
                  <a:cubicBezTo>
                    <a:pt x="273" y="25"/>
                    <a:pt x="278" y="19"/>
                    <a:pt x="278" y="13"/>
                  </a:cubicBezTo>
                  <a:cubicBezTo>
                    <a:pt x="278" y="6"/>
                    <a:pt x="272" y="0"/>
                    <a:pt x="265" y="1"/>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iSḷíďe"/>
            <p:cNvSpPr/>
            <p:nvPr/>
          </p:nvSpPr>
          <p:spPr bwMode="auto">
            <a:xfrm>
              <a:off x="7096126" y="2686051"/>
              <a:ext cx="92075" cy="92075"/>
            </a:xfrm>
            <a:custGeom>
              <a:avLst/>
              <a:gdLst>
                <a:gd name="T0" fmla="*/ 19 w 58"/>
                <a:gd name="T1" fmla="*/ 0 h 58"/>
                <a:gd name="T2" fmla="*/ 0 w 58"/>
                <a:gd name="T3" fmla="*/ 58 h 58"/>
                <a:gd name="T4" fmla="*/ 40 w 58"/>
                <a:gd name="T5" fmla="*/ 56 h 58"/>
                <a:gd name="T6" fmla="*/ 58 w 58"/>
                <a:gd name="T7" fmla="*/ 0 h 58"/>
                <a:gd name="T8" fmla="*/ 19 w 58"/>
                <a:gd name="T9" fmla="*/ 0 h 58"/>
              </a:gdLst>
              <a:ahLst/>
              <a:cxnLst>
                <a:cxn ang="0">
                  <a:pos x="T0" y="T1"/>
                </a:cxn>
                <a:cxn ang="0">
                  <a:pos x="T2" y="T3"/>
                </a:cxn>
                <a:cxn ang="0">
                  <a:pos x="T4" y="T5"/>
                </a:cxn>
                <a:cxn ang="0">
                  <a:pos x="T6" y="T7"/>
                </a:cxn>
                <a:cxn ang="0">
                  <a:pos x="T8" y="T9"/>
                </a:cxn>
              </a:cxnLst>
              <a:rect l="0" t="0" r="r" b="b"/>
              <a:pathLst>
                <a:path w="58" h="58">
                  <a:moveTo>
                    <a:pt x="19" y="0"/>
                  </a:moveTo>
                  <a:lnTo>
                    <a:pt x="0" y="58"/>
                  </a:lnTo>
                  <a:lnTo>
                    <a:pt x="40" y="56"/>
                  </a:lnTo>
                  <a:lnTo>
                    <a:pt x="58" y="0"/>
                  </a:lnTo>
                  <a:lnTo>
                    <a:pt x="19" y="0"/>
                  </a:ln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iŝḷídè"/>
            <p:cNvSpPr/>
            <p:nvPr/>
          </p:nvSpPr>
          <p:spPr bwMode="auto">
            <a:xfrm>
              <a:off x="7192963" y="2686051"/>
              <a:ext cx="69850" cy="88900"/>
            </a:xfrm>
            <a:custGeom>
              <a:avLst/>
              <a:gdLst>
                <a:gd name="T0" fmla="*/ 21 w 44"/>
                <a:gd name="T1" fmla="*/ 0 h 56"/>
                <a:gd name="T2" fmla="*/ 0 w 44"/>
                <a:gd name="T3" fmla="*/ 56 h 56"/>
                <a:gd name="T4" fmla="*/ 25 w 44"/>
                <a:gd name="T5" fmla="*/ 56 h 56"/>
                <a:gd name="T6" fmla="*/ 44 w 44"/>
                <a:gd name="T7" fmla="*/ 0 h 56"/>
                <a:gd name="T8" fmla="*/ 21 w 44"/>
                <a:gd name="T9" fmla="*/ 0 h 56"/>
              </a:gdLst>
              <a:ahLst/>
              <a:cxnLst>
                <a:cxn ang="0">
                  <a:pos x="T0" y="T1"/>
                </a:cxn>
                <a:cxn ang="0">
                  <a:pos x="T2" y="T3"/>
                </a:cxn>
                <a:cxn ang="0">
                  <a:pos x="T4" y="T5"/>
                </a:cxn>
                <a:cxn ang="0">
                  <a:pos x="T6" y="T7"/>
                </a:cxn>
                <a:cxn ang="0">
                  <a:pos x="T8" y="T9"/>
                </a:cxn>
              </a:cxnLst>
              <a:rect l="0" t="0" r="r" b="b"/>
              <a:pathLst>
                <a:path w="44" h="56">
                  <a:moveTo>
                    <a:pt x="21" y="0"/>
                  </a:moveTo>
                  <a:lnTo>
                    <a:pt x="0" y="56"/>
                  </a:lnTo>
                  <a:lnTo>
                    <a:pt x="25" y="56"/>
                  </a:lnTo>
                  <a:lnTo>
                    <a:pt x="44" y="0"/>
                  </a:lnTo>
                  <a:lnTo>
                    <a:pt x="21" y="0"/>
                  </a:ln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íṩľíḋê"/>
            <p:cNvSpPr/>
            <p:nvPr/>
          </p:nvSpPr>
          <p:spPr bwMode="auto">
            <a:xfrm>
              <a:off x="6602413" y="1635126"/>
              <a:ext cx="1089025" cy="130175"/>
            </a:xfrm>
            <a:custGeom>
              <a:avLst/>
              <a:gdLst>
                <a:gd name="T0" fmla="*/ 8 w 295"/>
                <a:gd name="T1" fmla="*/ 16 h 35"/>
                <a:gd name="T2" fmla="*/ 8 w 295"/>
                <a:gd name="T3" fmla="*/ 18 h 35"/>
                <a:gd name="T4" fmla="*/ 9 w 295"/>
                <a:gd name="T5" fmla="*/ 20 h 35"/>
                <a:gd name="T6" fmla="*/ 8 w 295"/>
                <a:gd name="T7" fmla="*/ 30 h 35"/>
                <a:gd name="T8" fmla="*/ 295 w 295"/>
                <a:gd name="T9" fmla="*/ 35 h 35"/>
                <a:gd name="T10" fmla="*/ 295 w 295"/>
                <a:gd name="T11" fmla="*/ 5 h 35"/>
                <a:gd name="T12" fmla="*/ 0 w 295"/>
                <a:gd name="T13" fmla="*/ 0 h 35"/>
                <a:gd name="T14" fmla="*/ 8 w 295"/>
                <a:gd name="T15" fmla="*/ 16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 h="35">
                  <a:moveTo>
                    <a:pt x="8" y="16"/>
                  </a:moveTo>
                  <a:cubicBezTo>
                    <a:pt x="8" y="17"/>
                    <a:pt x="8" y="17"/>
                    <a:pt x="8" y="18"/>
                  </a:cubicBezTo>
                  <a:cubicBezTo>
                    <a:pt x="9" y="18"/>
                    <a:pt x="9" y="19"/>
                    <a:pt x="9" y="20"/>
                  </a:cubicBezTo>
                  <a:cubicBezTo>
                    <a:pt x="10" y="23"/>
                    <a:pt x="9" y="27"/>
                    <a:pt x="8" y="30"/>
                  </a:cubicBezTo>
                  <a:cubicBezTo>
                    <a:pt x="295" y="35"/>
                    <a:pt x="295" y="35"/>
                    <a:pt x="295" y="35"/>
                  </a:cubicBezTo>
                  <a:cubicBezTo>
                    <a:pt x="295" y="5"/>
                    <a:pt x="295" y="5"/>
                    <a:pt x="295" y="5"/>
                  </a:cubicBezTo>
                  <a:cubicBezTo>
                    <a:pt x="0" y="0"/>
                    <a:pt x="0" y="0"/>
                    <a:pt x="0" y="0"/>
                  </a:cubicBezTo>
                  <a:cubicBezTo>
                    <a:pt x="6" y="3"/>
                    <a:pt x="11" y="9"/>
                    <a:pt x="8" y="16"/>
                  </a:cubicBez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íSļíḋê"/>
            <p:cNvSpPr/>
            <p:nvPr/>
          </p:nvSpPr>
          <p:spPr bwMode="auto">
            <a:xfrm>
              <a:off x="5380038" y="1612901"/>
              <a:ext cx="963613" cy="125413"/>
            </a:xfrm>
            <a:custGeom>
              <a:avLst/>
              <a:gdLst>
                <a:gd name="T0" fmla="*/ 255 w 261"/>
                <a:gd name="T1" fmla="*/ 23 h 34"/>
                <a:gd name="T2" fmla="*/ 255 w 261"/>
                <a:gd name="T3" fmla="*/ 18 h 34"/>
                <a:gd name="T4" fmla="*/ 258 w 261"/>
                <a:gd name="T5" fmla="*/ 13 h 34"/>
                <a:gd name="T6" fmla="*/ 261 w 261"/>
                <a:gd name="T7" fmla="*/ 4 h 34"/>
                <a:gd name="T8" fmla="*/ 1 w 261"/>
                <a:gd name="T9" fmla="*/ 0 h 34"/>
                <a:gd name="T10" fmla="*/ 0 w 261"/>
                <a:gd name="T11" fmla="*/ 30 h 34"/>
                <a:gd name="T12" fmla="*/ 251 w 261"/>
                <a:gd name="T13" fmla="*/ 34 h 34"/>
                <a:gd name="T14" fmla="*/ 255 w 261"/>
                <a:gd name="T15" fmla="*/ 23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34">
                  <a:moveTo>
                    <a:pt x="255" y="23"/>
                  </a:moveTo>
                  <a:cubicBezTo>
                    <a:pt x="255" y="21"/>
                    <a:pt x="255" y="19"/>
                    <a:pt x="255" y="18"/>
                  </a:cubicBezTo>
                  <a:cubicBezTo>
                    <a:pt x="255" y="15"/>
                    <a:pt x="256" y="14"/>
                    <a:pt x="258" y="13"/>
                  </a:cubicBezTo>
                  <a:cubicBezTo>
                    <a:pt x="259" y="10"/>
                    <a:pt x="259" y="7"/>
                    <a:pt x="261" y="4"/>
                  </a:cubicBezTo>
                  <a:cubicBezTo>
                    <a:pt x="1" y="0"/>
                    <a:pt x="1" y="0"/>
                    <a:pt x="1" y="0"/>
                  </a:cubicBezTo>
                  <a:cubicBezTo>
                    <a:pt x="0" y="30"/>
                    <a:pt x="0" y="30"/>
                    <a:pt x="0" y="30"/>
                  </a:cubicBezTo>
                  <a:cubicBezTo>
                    <a:pt x="251" y="34"/>
                    <a:pt x="251" y="34"/>
                    <a:pt x="251" y="34"/>
                  </a:cubicBezTo>
                  <a:cubicBezTo>
                    <a:pt x="251" y="30"/>
                    <a:pt x="252" y="25"/>
                    <a:pt x="255" y="23"/>
                  </a:cubicBez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iŝlîḋè"/>
            <p:cNvSpPr/>
            <p:nvPr/>
          </p:nvSpPr>
          <p:spPr bwMode="auto">
            <a:xfrm>
              <a:off x="5276851" y="1576388"/>
              <a:ext cx="173038" cy="177800"/>
            </a:xfrm>
            <a:custGeom>
              <a:avLst/>
              <a:gdLst>
                <a:gd name="T0" fmla="*/ 47 w 47"/>
                <a:gd name="T1" fmla="*/ 24 h 48"/>
                <a:gd name="T2" fmla="*/ 23 w 47"/>
                <a:gd name="T3" fmla="*/ 48 h 48"/>
                <a:gd name="T4" fmla="*/ 0 w 47"/>
                <a:gd name="T5" fmla="*/ 24 h 48"/>
                <a:gd name="T6" fmla="*/ 24 w 47"/>
                <a:gd name="T7" fmla="*/ 0 h 48"/>
                <a:gd name="T8" fmla="*/ 47 w 47"/>
                <a:gd name="T9" fmla="*/ 24 h 48"/>
              </a:gdLst>
              <a:ahLst/>
              <a:cxnLst>
                <a:cxn ang="0">
                  <a:pos x="T0" y="T1"/>
                </a:cxn>
                <a:cxn ang="0">
                  <a:pos x="T2" y="T3"/>
                </a:cxn>
                <a:cxn ang="0">
                  <a:pos x="T4" y="T5"/>
                </a:cxn>
                <a:cxn ang="0">
                  <a:pos x="T6" y="T7"/>
                </a:cxn>
                <a:cxn ang="0">
                  <a:pos x="T8" y="T9"/>
                </a:cxn>
              </a:cxnLst>
              <a:rect l="0" t="0" r="r" b="b"/>
              <a:pathLst>
                <a:path w="47" h="48">
                  <a:moveTo>
                    <a:pt x="47" y="24"/>
                  </a:moveTo>
                  <a:cubicBezTo>
                    <a:pt x="47" y="37"/>
                    <a:pt x="36" y="48"/>
                    <a:pt x="23" y="48"/>
                  </a:cubicBezTo>
                  <a:cubicBezTo>
                    <a:pt x="10" y="47"/>
                    <a:pt x="0" y="37"/>
                    <a:pt x="0" y="24"/>
                  </a:cubicBezTo>
                  <a:cubicBezTo>
                    <a:pt x="0" y="11"/>
                    <a:pt x="11" y="0"/>
                    <a:pt x="24" y="0"/>
                  </a:cubicBezTo>
                  <a:cubicBezTo>
                    <a:pt x="37" y="1"/>
                    <a:pt x="47" y="11"/>
                    <a:pt x="47" y="24"/>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îṣḻíḑe"/>
            <p:cNvSpPr/>
            <p:nvPr/>
          </p:nvSpPr>
          <p:spPr bwMode="auto">
            <a:xfrm>
              <a:off x="7631113" y="1620838"/>
              <a:ext cx="174625" cy="173038"/>
            </a:xfrm>
            <a:custGeom>
              <a:avLst/>
              <a:gdLst>
                <a:gd name="T0" fmla="*/ 47 w 47"/>
                <a:gd name="T1" fmla="*/ 24 h 47"/>
                <a:gd name="T2" fmla="*/ 23 w 47"/>
                <a:gd name="T3" fmla="*/ 47 h 47"/>
                <a:gd name="T4" fmla="*/ 0 w 47"/>
                <a:gd name="T5" fmla="*/ 23 h 47"/>
                <a:gd name="T6" fmla="*/ 24 w 47"/>
                <a:gd name="T7" fmla="*/ 0 h 47"/>
                <a:gd name="T8" fmla="*/ 47 w 47"/>
                <a:gd name="T9" fmla="*/ 24 h 47"/>
              </a:gdLst>
              <a:ahLst/>
              <a:cxnLst>
                <a:cxn ang="0">
                  <a:pos x="T0" y="T1"/>
                </a:cxn>
                <a:cxn ang="0">
                  <a:pos x="T2" y="T3"/>
                </a:cxn>
                <a:cxn ang="0">
                  <a:pos x="T4" y="T5"/>
                </a:cxn>
                <a:cxn ang="0">
                  <a:pos x="T6" y="T7"/>
                </a:cxn>
                <a:cxn ang="0">
                  <a:pos x="T8" y="T9"/>
                </a:cxn>
              </a:cxnLst>
              <a:rect l="0" t="0" r="r" b="b"/>
              <a:pathLst>
                <a:path w="47" h="47">
                  <a:moveTo>
                    <a:pt x="47" y="24"/>
                  </a:moveTo>
                  <a:cubicBezTo>
                    <a:pt x="47" y="37"/>
                    <a:pt x="36" y="47"/>
                    <a:pt x="23" y="47"/>
                  </a:cubicBezTo>
                  <a:cubicBezTo>
                    <a:pt x="10" y="47"/>
                    <a:pt x="0" y="36"/>
                    <a:pt x="0" y="23"/>
                  </a:cubicBezTo>
                  <a:cubicBezTo>
                    <a:pt x="0" y="10"/>
                    <a:pt x="11" y="0"/>
                    <a:pt x="24" y="0"/>
                  </a:cubicBezTo>
                  <a:cubicBezTo>
                    <a:pt x="37" y="0"/>
                    <a:pt x="47" y="11"/>
                    <a:pt x="47" y="24"/>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iŝḻiḍê"/>
            <p:cNvSpPr/>
            <p:nvPr/>
          </p:nvSpPr>
          <p:spPr bwMode="auto">
            <a:xfrm>
              <a:off x="5302251" y="1612901"/>
              <a:ext cx="66675" cy="63500"/>
            </a:xfrm>
            <a:custGeom>
              <a:avLst/>
              <a:gdLst>
                <a:gd name="T0" fmla="*/ 17 w 18"/>
                <a:gd name="T1" fmla="*/ 10 h 17"/>
                <a:gd name="T2" fmla="*/ 8 w 18"/>
                <a:gd name="T3" fmla="*/ 17 h 17"/>
                <a:gd name="T4" fmla="*/ 1 w 18"/>
                <a:gd name="T5" fmla="*/ 7 h 17"/>
                <a:gd name="T6" fmla="*/ 10 w 18"/>
                <a:gd name="T7" fmla="*/ 1 h 17"/>
                <a:gd name="T8" fmla="*/ 17 w 18"/>
                <a:gd name="T9" fmla="*/ 10 h 17"/>
              </a:gdLst>
              <a:ahLst/>
              <a:cxnLst>
                <a:cxn ang="0">
                  <a:pos x="T0" y="T1"/>
                </a:cxn>
                <a:cxn ang="0">
                  <a:pos x="T2" y="T3"/>
                </a:cxn>
                <a:cxn ang="0">
                  <a:pos x="T4" y="T5"/>
                </a:cxn>
                <a:cxn ang="0">
                  <a:pos x="T6" y="T7"/>
                </a:cxn>
                <a:cxn ang="0">
                  <a:pos x="T8" y="T9"/>
                </a:cxn>
              </a:cxnLst>
              <a:rect l="0" t="0" r="r" b="b"/>
              <a:pathLst>
                <a:path w="18" h="17">
                  <a:moveTo>
                    <a:pt x="17" y="10"/>
                  </a:moveTo>
                  <a:cubicBezTo>
                    <a:pt x="16" y="14"/>
                    <a:pt x="12" y="17"/>
                    <a:pt x="8" y="17"/>
                  </a:cubicBezTo>
                  <a:cubicBezTo>
                    <a:pt x="4" y="16"/>
                    <a:pt x="0" y="12"/>
                    <a:pt x="1" y="7"/>
                  </a:cubicBezTo>
                  <a:cubicBezTo>
                    <a:pt x="2" y="3"/>
                    <a:pt x="6" y="0"/>
                    <a:pt x="10" y="1"/>
                  </a:cubicBezTo>
                  <a:cubicBezTo>
                    <a:pt x="15" y="1"/>
                    <a:pt x="18" y="5"/>
                    <a:pt x="17" y="10"/>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iş1íḓe"/>
            <p:cNvSpPr/>
            <p:nvPr/>
          </p:nvSpPr>
          <p:spPr bwMode="auto">
            <a:xfrm>
              <a:off x="7686676" y="1646238"/>
              <a:ext cx="60325" cy="63500"/>
            </a:xfrm>
            <a:custGeom>
              <a:avLst/>
              <a:gdLst>
                <a:gd name="T0" fmla="*/ 16 w 16"/>
                <a:gd name="T1" fmla="*/ 8 h 17"/>
                <a:gd name="T2" fmla="*/ 9 w 16"/>
                <a:gd name="T3" fmla="*/ 16 h 17"/>
                <a:gd name="T4" fmla="*/ 0 w 16"/>
                <a:gd name="T5" fmla="*/ 9 h 17"/>
                <a:gd name="T6" fmla="*/ 8 w 16"/>
                <a:gd name="T7" fmla="*/ 0 h 17"/>
                <a:gd name="T8" fmla="*/ 16 w 16"/>
                <a:gd name="T9" fmla="*/ 8 h 17"/>
              </a:gdLst>
              <a:ahLst/>
              <a:cxnLst>
                <a:cxn ang="0">
                  <a:pos x="T0" y="T1"/>
                </a:cxn>
                <a:cxn ang="0">
                  <a:pos x="T2" y="T3"/>
                </a:cxn>
                <a:cxn ang="0">
                  <a:pos x="T4" y="T5"/>
                </a:cxn>
                <a:cxn ang="0">
                  <a:pos x="T6" y="T7"/>
                </a:cxn>
                <a:cxn ang="0">
                  <a:pos x="T8" y="T9"/>
                </a:cxn>
              </a:cxnLst>
              <a:rect l="0" t="0" r="r" b="b"/>
              <a:pathLst>
                <a:path w="16" h="17">
                  <a:moveTo>
                    <a:pt x="16" y="8"/>
                  </a:moveTo>
                  <a:cubicBezTo>
                    <a:pt x="16" y="12"/>
                    <a:pt x="13" y="16"/>
                    <a:pt x="9" y="16"/>
                  </a:cubicBezTo>
                  <a:cubicBezTo>
                    <a:pt x="4" y="17"/>
                    <a:pt x="0" y="13"/>
                    <a:pt x="0" y="9"/>
                  </a:cubicBezTo>
                  <a:cubicBezTo>
                    <a:pt x="0" y="4"/>
                    <a:pt x="3" y="0"/>
                    <a:pt x="8" y="0"/>
                  </a:cubicBezTo>
                  <a:cubicBezTo>
                    <a:pt x="12" y="0"/>
                    <a:pt x="16" y="3"/>
                    <a:pt x="16" y="8"/>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îṣļïḋê"/>
            <p:cNvSpPr/>
            <p:nvPr/>
          </p:nvSpPr>
          <p:spPr bwMode="auto">
            <a:xfrm>
              <a:off x="6472238" y="1905001"/>
              <a:ext cx="169863" cy="1935163"/>
            </a:xfrm>
            <a:custGeom>
              <a:avLst/>
              <a:gdLst>
                <a:gd name="T0" fmla="*/ 107 w 107"/>
                <a:gd name="T1" fmla="*/ 1219 h 1219"/>
                <a:gd name="T2" fmla="*/ 19 w 107"/>
                <a:gd name="T3" fmla="*/ 1219 h 1219"/>
                <a:gd name="T4" fmla="*/ 0 w 107"/>
                <a:gd name="T5" fmla="*/ 2 h 1219"/>
                <a:gd name="T6" fmla="*/ 89 w 107"/>
                <a:gd name="T7" fmla="*/ 0 h 1219"/>
                <a:gd name="T8" fmla="*/ 107 w 107"/>
                <a:gd name="T9" fmla="*/ 1219 h 1219"/>
              </a:gdLst>
              <a:ahLst/>
              <a:cxnLst>
                <a:cxn ang="0">
                  <a:pos x="T0" y="T1"/>
                </a:cxn>
                <a:cxn ang="0">
                  <a:pos x="T2" y="T3"/>
                </a:cxn>
                <a:cxn ang="0">
                  <a:pos x="T4" y="T5"/>
                </a:cxn>
                <a:cxn ang="0">
                  <a:pos x="T6" y="T7"/>
                </a:cxn>
                <a:cxn ang="0">
                  <a:pos x="T8" y="T9"/>
                </a:cxn>
              </a:cxnLst>
              <a:rect l="0" t="0" r="r" b="b"/>
              <a:pathLst>
                <a:path w="107" h="1219">
                  <a:moveTo>
                    <a:pt x="107" y="1219"/>
                  </a:moveTo>
                  <a:lnTo>
                    <a:pt x="19" y="1219"/>
                  </a:lnTo>
                  <a:lnTo>
                    <a:pt x="0" y="2"/>
                  </a:lnTo>
                  <a:lnTo>
                    <a:pt x="89" y="0"/>
                  </a:lnTo>
                  <a:lnTo>
                    <a:pt x="107" y="1219"/>
                  </a:ln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ïšḻïḋe"/>
            <p:cNvSpPr/>
            <p:nvPr/>
          </p:nvSpPr>
          <p:spPr bwMode="auto">
            <a:xfrm>
              <a:off x="6472238" y="1905001"/>
              <a:ext cx="144463" cy="254000"/>
            </a:xfrm>
            <a:custGeom>
              <a:avLst/>
              <a:gdLst>
                <a:gd name="T0" fmla="*/ 89 w 91"/>
                <a:gd name="T1" fmla="*/ 0 h 160"/>
                <a:gd name="T2" fmla="*/ 0 w 91"/>
                <a:gd name="T3" fmla="*/ 2 h 160"/>
                <a:gd name="T4" fmla="*/ 3 w 91"/>
                <a:gd name="T5" fmla="*/ 160 h 160"/>
                <a:gd name="T6" fmla="*/ 91 w 91"/>
                <a:gd name="T7" fmla="*/ 160 h 160"/>
                <a:gd name="T8" fmla="*/ 89 w 91"/>
                <a:gd name="T9" fmla="*/ 0 h 160"/>
              </a:gdLst>
              <a:ahLst/>
              <a:cxnLst>
                <a:cxn ang="0">
                  <a:pos x="T0" y="T1"/>
                </a:cxn>
                <a:cxn ang="0">
                  <a:pos x="T2" y="T3"/>
                </a:cxn>
                <a:cxn ang="0">
                  <a:pos x="T4" y="T5"/>
                </a:cxn>
                <a:cxn ang="0">
                  <a:pos x="T6" y="T7"/>
                </a:cxn>
                <a:cxn ang="0">
                  <a:pos x="T8" y="T9"/>
                </a:cxn>
              </a:cxnLst>
              <a:rect l="0" t="0" r="r" b="b"/>
              <a:pathLst>
                <a:path w="91" h="160">
                  <a:moveTo>
                    <a:pt x="89" y="0"/>
                  </a:moveTo>
                  <a:lnTo>
                    <a:pt x="0" y="2"/>
                  </a:lnTo>
                  <a:lnTo>
                    <a:pt x="3" y="160"/>
                  </a:lnTo>
                  <a:lnTo>
                    <a:pt x="91" y="160"/>
                  </a:lnTo>
                  <a:lnTo>
                    <a:pt x="89" y="0"/>
                  </a:ln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ïṩļíḓè"/>
            <p:cNvSpPr/>
            <p:nvPr/>
          </p:nvSpPr>
          <p:spPr bwMode="auto">
            <a:xfrm>
              <a:off x="6003926" y="1252538"/>
              <a:ext cx="1063625" cy="877888"/>
            </a:xfrm>
            <a:custGeom>
              <a:avLst/>
              <a:gdLst>
                <a:gd name="T0" fmla="*/ 145 w 288"/>
                <a:gd name="T1" fmla="*/ 0 h 238"/>
                <a:gd name="T2" fmla="*/ 0 w 288"/>
                <a:gd name="T3" fmla="*/ 117 h 238"/>
                <a:gd name="T4" fmla="*/ 142 w 288"/>
                <a:gd name="T5" fmla="*/ 238 h 238"/>
                <a:gd name="T6" fmla="*/ 288 w 288"/>
                <a:gd name="T7" fmla="*/ 121 h 238"/>
                <a:gd name="T8" fmla="*/ 145 w 288"/>
                <a:gd name="T9" fmla="*/ 0 h 238"/>
                <a:gd name="T10" fmla="*/ 143 w 288"/>
                <a:gd name="T11" fmla="*/ 138 h 238"/>
                <a:gd name="T12" fmla="*/ 125 w 288"/>
                <a:gd name="T13" fmla="*/ 119 h 238"/>
                <a:gd name="T14" fmla="*/ 144 w 288"/>
                <a:gd name="T15" fmla="*/ 101 h 238"/>
                <a:gd name="T16" fmla="*/ 162 w 288"/>
                <a:gd name="T17" fmla="*/ 119 h 238"/>
                <a:gd name="T18" fmla="*/ 143 w 288"/>
                <a:gd name="T19" fmla="*/ 1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38">
                  <a:moveTo>
                    <a:pt x="145" y="0"/>
                  </a:moveTo>
                  <a:cubicBezTo>
                    <a:pt x="145" y="0"/>
                    <a:pt x="131" y="67"/>
                    <a:pt x="0" y="117"/>
                  </a:cubicBezTo>
                  <a:cubicBezTo>
                    <a:pt x="130" y="171"/>
                    <a:pt x="142" y="238"/>
                    <a:pt x="142" y="238"/>
                  </a:cubicBezTo>
                  <a:cubicBezTo>
                    <a:pt x="142" y="238"/>
                    <a:pt x="156" y="171"/>
                    <a:pt x="288" y="121"/>
                  </a:cubicBezTo>
                  <a:cubicBezTo>
                    <a:pt x="157" y="68"/>
                    <a:pt x="145" y="0"/>
                    <a:pt x="145" y="0"/>
                  </a:cubicBezTo>
                  <a:close/>
                  <a:moveTo>
                    <a:pt x="143" y="138"/>
                  </a:moveTo>
                  <a:cubicBezTo>
                    <a:pt x="133" y="137"/>
                    <a:pt x="125" y="129"/>
                    <a:pt x="125" y="119"/>
                  </a:cubicBezTo>
                  <a:cubicBezTo>
                    <a:pt x="125" y="109"/>
                    <a:pt x="134" y="101"/>
                    <a:pt x="144" y="101"/>
                  </a:cubicBezTo>
                  <a:cubicBezTo>
                    <a:pt x="154" y="101"/>
                    <a:pt x="162" y="109"/>
                    <a:pt x="162" y="119"/>
                  </a:cubicBezTo>
                  <a:cubicBezTo>
                    <a:pt x="162" y="130"/>
                    <a:pt x="154" y="138"/>
                    <a:pt x="143" y="138"/>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îSḻíḍé"/>
            <p:cNvSpPr/>
            <p:nvPr/>
          </p:nvSpPr>
          <p:spPr bwMode="auto">
            <a:xfrm>
              <a:off x="6499226" y="3740151"/>
              <a:ext cx="142875" cy="58738"/>
            </a:xfrm>
            <a:custGeom>
              <a:avLst/>
              <a:gdLst>
                <a:gd name="T0" fmla="*/ 88 w 90"/>
                <a:gd name="T1" fmla="*/ 0 h 37"/>
                <a:gd name="T2" fmla="*/ 0 w 90"/>
                <a:gd name="T3" fmla="*/ 0 h 37"/>
                <a:gd name="T4" fmla="*/ 2 w 90"/>
                <a:gd name="T5" fmla="*/ 37 h 37"/>
                <a:gd name="T6" fmla="*/ 90 w 90"/>
                <a:gd name="T7" fmla="*/ 37 h 37"/>
                <a:gd name="T8" fmla="*/ 88 w 90"/>
                <a:gd name="T9" fmla="*/ 0 h 37"/>
              </a:gdLst>
              <a:ahLst/>
              <a:cxnLst>
                <a:cxn ang="0">
                  <a:pos x="T0" y="T1"/>
                </a:cxn>
                <a:cxn ang="0">
                  <a:pos x="T2" y="T3"/>
                </a:cxn>
                <a:cxn ang="0">
                  <a:pos x="T4" y="T5"/>
                </a:cxn>
                <a:cxn ang="0">
                  <a:pos x="T6" y="T7"/>
                </a:cxn>
                <a:cxn ang="0">
                  <a:pos x="T8" y="T9"/>
                </a:cxn>
              </a:cxnLst>
              <a:rect l="0" t="0" r="r" b="b"/>
              <a:pathLst>
                <a:path w="90" h="37">
                  <a:moveTo>
                    <a:pt x="88" y="0"/>
                  </a:moveTo>
                  <a:lnTo>
                    <a:pt x="0" y="0"/>
                  </a:lnTo>
                  <a:lnTo>
                    <a:pt x="2" y="37"/>
                  </a:lnTo>
                  <a:lnTo>
                    <a:pt x="90" y="37"/>
                  </a:lnTo>
                  <a:lnTo>
                    <a:pt x="88" y="0"/>
                  </a:ln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iśļîḋe"/>
            <p:cNvSpPr/>
            <p:nvPr/>
          </p:nvSpPr>
          <p:spPr bwMode="auto">
            <a:xfrm>
              <a:off x="6162676" y="3795713"/>
              <a:ext cx="763588" cy="96838"/>
            </a:xfrm>
            <a:custGeom>
              <a:avLst/>
              <a:gdLst>
                <a:gd name="T0" fmla="*/ 192 w 207"/>
                <a:gd name="T1" fmla="*/ 2 h 26"/>
                <a:gd name="T2" fmla="*/ 15 w 207"/>
                <a:gd name="T3" fmla="*/ 0 h 26"/>
                <a:gd name="T4" fmla="*/ 0 w 207"/>
                <a:gd name="T5" fmla="*/ 14 h 26"/>
                <a:gd name="T6" fmla="*/ 0 w 207"/>
                <a:gd name="T7" fmla="*/ 24 h 26"/>
                <a:gd name="T8" fmla="*/ 207 w 207"/>
                <a:gd name="T9" fmla="*/ 26 h 26"/>
                <a:gd name="T10" fmla="*/ 207 w 207"/>
                <a:gd name="T11" fmla="*/ 17 h 26"/>
                <a:gd name="T12" fmla="*/ 192 w 207"/>
                <a:gd name="T13" fmla="*/ 2 h 26"/>
              </a:gdLst>
              <a:ahLst/>
              <a:cxnLst>
                <a:cxn ang="0">
                  <a:pos x="T0" y="T1"/>
                </a:cxn>
                <a:cxn ang="0">
                  <a:pos x="T2" y="T3"/>
                </a:cxn>
                <a:cxn ang="0">
                  <a:pos x="T4" y="T5"/>
                </a:cxn>
                <a:cxn ang="0">
                  <a:pos x="T6" y="T7"/>
                </a:cxn>
                <a:cxn ang="0">
                  <a:pos x="T8" y="T9"/>
                </a:cxn>
                <a:cxn ang="0">
                  <a:pos x="T10" y="T11"/>
                </a:cxn>
                <a:cxn ang="0">
                  <a:pos x="T12" y="T13"/>
                </a:cxn>
              </a:cxnLst>
              <a:rect l="0" t="0" r="r" b="b"/>
              <a:pathLst>
                <a:path w="207" h="26">
                  <a:moveTo>
                    <a:pt x="192" y="2"/>
                  </a:moveTo>
                  <a:cubicBezTo>
                    <a:pt x="15" y="0"/>
                    <a:pt x="15" y="0"/>
                    <a:pt x="15" y="0"/>
                  </a:cubicBezTo>
                  <a:cubicBezTo>
                    <a:pt x="7" y="0"/>
                    <a:pt x="0" y="6"/>
                    <a:pt x="0" y="14"/>
                  </a:cubicBezTo>
                  <a:cubicBezTo>
                    <a:pt x="0" y="24"/>
                    <a:pt x="0" y="24"/>
                    <a:pt x="0" y="24"/>
                  </a:cubicBezTo>
                  <a:cubicBezTo>
                    <a:pt x="207" y="26"/>
                    <a:pt x="207" y="26"/>
                    <a:pt x="207" y="26"/>
                  </a:cubicBezTo>
                  <a:cubicBezTo>
                    <a:pt x="207" y="17"/>
                    <a:pt x="207" y="17"/>
                    <a:pt x="207" y="17"/>
                  </a:cubicBezTo>
                  <a:cubicBezTo>
                    <a:pt x="207" y="9"/>
                    <a:pt x="200" y="2"/>
                    <a:pt x="192" y="2"/>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ïṧḻiďé"/>
            <p:cNvSpPr/>
            <p:nvPr/>
          </p:nvSpPr>
          <p:spPr bwMode="auto">
            <a:xfrm>
              <a:off x="6029326" y="3881438"/>
              <a:ext cx="1027113" cy="131763"/>
            </a:xfrm>
            <a:custGeom>
              <a:avLst/>
              <a:gdLst>
                <a:gd name="T0" fmla="*/ 260 w 278"/>
                <a:gd name="T1" fmla="*/ 4 h 36"/>
                <a:gd name="T2" fmla="*/ 19 w 278"/>
                <a:gd name="T3" fmla="*/ 0 h 36"/>
                <a:gd name="T4" fmla="*/ 0 w 278"/>
                <a:gd name="T5" fmla="*/ 19 h 36"/>
                <a:gd name="T6" fmla="*/ 0 w 278"/>
                <a:gd name="T7" fmla="*/ 33 h 36"/>
                <a:gd name="T8" fmla="*/ 278 w 278"/>
                <a:gd name="T9" fmla="*/ 36 h 36"/>
                <a:gd name="T10" fmla="*/ 278 w 278"/>
                <a:gd name="T11" fmla="*/ 22 h 36"/>
                <a:gd name="T12" fmla="*/ 260 w 278"/>
                <a:gd name="T13" fmla="*/ 4 h 36"/>
              </a:gdLst>
              <a:ahLst/>
              <a:cxnLst>
                <a:cxn ang="0">
                  <a:pos x="T0" y="T1"/>
                </a:cxn>
                <a:cxn ang="0">
                  <a:pos x="T2" y="T3"/>
                </a:cxn>
                <a:cxn ang="0">
                  <a:pos x="T4" y="T5"/>
                </a:cxn>
                <a:cxn ang="0">
                  <a:pos x="T6" y="T7"/>
                </a:cxn>
                <a:cxn ang="0">
                  <a:pos x="T8" y="T9"/>
                </a:cxn>
                <a:cxn ang="0">
                  <a:pos x="T10" y="T11"/>
                </a:cxn>
                <a:cxn ang="0">
                  <a:pos x="T12" y="T13"/>
                </a:cxn>
              </a:cxnLst>
              <a:rect l="0" t="0" r="r" b="b"/>
              <a:pathLst>
                <a:path w="278" h="36">
                  <a:moveTo>
                    <a:pt x="260" y="4"/>
                  </a:moveTo>
                  <a:cubicBezTo>
                    <a:pt x="19" y="0"/>
                    <a:pt x="19" y="0"/>
                    <a:pt x="19" y="0"/>
                  </a:cubicBezTo>
                  <a:cubicBezTo>
                    <a:pt x="9" y="0"/>
                    <a:pt x="1" y="8"/>
                    <a:pt x="0" y="19"/>
                  </a:cubicBezTo>
                  <a:cubicBezTo>
                    <a:pt x="0" y="33"/>
                    <a:pt x="0" y="33"/>
                    <a:pt x="0" y="33"/>
                  </a:cubicBezTo>
                  <a:cubicBezTo>
                    <a:pt x="278" y="36"/>
                    <a:pt x="278" y="36"/>
                    <a:pt x="278" y="36"/>
                  </a:cubicBezTo>
                  <a:cubicBezTo>
                    <a:pt x="278" y="22"/>
                    <a:pt x="278" y="22"/>
                    <a:pt x="278" y="22"/>
                  </a:cubicBezTo>
                  <a:cubicBezTo>
                    <a:pt x="278" y="12"/>
                    <a:pt x="270" y="4"/>
                    <a:pt x="260" y="4"/>
                  </a:cubicBezTo>
                  <a:close/>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ïṣľiḋé"/>
            <p:cNvSpPr/>
            <p:nvPr/>
          </p:nvSpPr>
          <p:spPr bwMode="auto">
            <a:xfrm>
              <a:off x="6162676" y="3862388"/>
              <a:ext cx="763588" cy="30163"/>
            </a:xfrm>
            <a:custGeom>
              <a:avLst/>
              <a:gdLst>
                <a:gd name="T0" fmla="*/ 481 w 481"/>
                <a:gd name="T1" fmla="*/ 7 h 19"/>
                <a:gd name="T2" fmla="*/ 0 w 481"/>
                <a:gd name="T3" fmla="*/ 0 h 19"/>
                <a:gd name="T4" fmla="*/ 0 w 481"/>
                <a:gd name="T5" fmla="*/ 14 h 19"/>
                <a:gd name="T6" fmla="*/ 481 w 481"/>
                <a:gd name="T7" fmla="*/ 19 h 19"/>
                <a:gd name="T8" fmla="*/ 481 w 481"/>
                <a:gd name="T9" fmla="*/ 7 h 19"/>
              </a:gdLst>
              <a:ahLst/>
              <a:cxnLst>
                <a:cxn ang="0">
                  <a:pos x="T0" y="T1"/>
                </a:cxn>
                <a:cxn ang="0">
                  <a:pos x="T2" y="T3"/>
                </a:cxn>
                <a:cxn ang="0">
                  <a:pos x="T4" y="T5"/>
                </a:cxn>
                <a:cxn ang="0">
                  <a:pos x="T6" y="T7"/>
                </a:cxn>
                <a:cxn ang="0">
                  <a:pos x="T8" y="T9"/>
                </a:cxn>
              </a:cxnLst>
              <a:rect l="0" t="0" r="r" b="b"/>
              <a:pathLst>
                <a:path w="481" h="19">
                  <a:moveTo>
                    <a:pt x="481" y="7"/>
                  </a:moveTo>
                  <a:lnTo>
                    <a:pt x="0" y="0"/>
                  </a:lnTo>
                  <a:lnTo>
                    <a:pt x="0" y="14"/>
                  </a:lnTo>
                  <a:lnTo>
                    <a:pt x="481" y="19"/>
                  </a:lnTo>
                  <a:lnTo>
                    <a:pt x="481" y="7"/>
                  </a:ln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ľîḍê"/>
            <p:cNvSpPr/>
            <p:nvPr/>
          </p:nvSpPr>
          <p:spPr bwMode="auto">
            <a:xfrm>
              <a:off x="6310313" y="1455738"/>
              <a:ext cx="465138" cy="488950"/>
            </a:xfrm>
            <a:custGeom>
              <a:avLst/>
              <a:gdLst>
                <a:gd name="T0" fmla="*/ 98 w 126"/>
                <a:gd name="T1" fmla="*/ 0 h 133"/>
                <a:gd name="T2" fmla="*/ 56 w 126"/>
                <a:gd name="T3" fmla="*/ 46 h 133"/>
                <a:gd name="T4" fmla="*/ 61 w 126"/>
                <a:gd name="T5" fmla="*/ 46 h 133"/>
                <a:gd name="T6" fmla="*/ 79 w 126"/>
                <a:gd name="T7" fmla="*/ 64 h 133"/>
                <a:gd name="T8" fmla="*/ 60 w 126"/>
                <a:gd name="T9" fmla="*/ 83 h 133"/>
                <a:gd name="T10" fmla="*/ 42 w 126"/>
                <a:gd name="T11" fmla="*/ 64 h 133"/>
                <a:gd name="T12" fmla="*/ 42 w 126"/>
                <a:gd name="T13" fmla="*/ 61 h 133"/>
                <a:gd name="T14" fmla="*/ 0 w 126"/>
                <a:gd name="T15" fmla="*/ 108 h 133"/>
                <a:gd name="T16" fmla="*/ 28 w 126"/>
                <a:gd name="T17" fmla="*/ 133 h 133"/>
                <a:gd name="T18" fmla="*/ 126 w 126"/>
                <a:gd name="T19" fmla="*/ 23 h 133"/>
                <a:gd name="T20" fmla="*/ 98 w 126"/>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3">
                  <a:moveTo>
                    <a:pt x="98" y="0"/>
                  </a:moveTo>
                  <a:cubicBezTo>
                    <a:pt x="56" y="46"/>
                    <a:pt x="56" y="46"/>
                    <a:pt x="56" y="46"/>
                  </a:cubicBezTo>
                  <a:cubicBezTo>
                    <a:pt x="57" y="46"/>
                    <a:pt x="59" y="46"/>
                    <a:pt x="61" y="46"/>
                  </a:cubicBezTo>
                  <a:cubicBezTo>
                    <a:pt x="71" y="46"/>
                    <a:pt x="79" y="54"/>
                    <a:pt x="79" y="64"/>
                  </a:cubicBezTo>
                  <a:cubicBezTo>
                    <a:pt x="79" y="75"/>
                    <a:pt x="71" y="83"/>
                    <a:pt x="60" y="83"/>
                  </a:cubicBezTo>
                  <a:cubicBezTo>
                    <a:pt x="50" y="82"/>
                    <a:pt x="42" y="74"/>
                    <a:pt x="42" y="64"/>
                  </a:cubicBezTo>
                  <a:cubicBezTo>
                    <a:pt x="42" y="63"/>
                    <a:pt x="42" y="62"/>
                    <a:pt x="42" y="61"/>
                  </a:cubicBezTo>
                  <a:cubicBezTo>
                    <a:pt x="0" y="108"/>
                    <a:pt x="0" y="108"/>
                    <a:pt x="0" y="108"/>
                  </a:cubicBezTo>
                  <a:cubicBezTo>
                    <a:pt x="11" y="117"/>
                    <a:pt x="20" y="125"/>
                    <a:pt x="28" y="133"/>
                  </a:cubicBezTo>
                  <a:cubicBezTo>
                    <a:pt x="126" y="23"/>
                    <a:pt x="126" y="23"/>
                    <a:pt x="126" y="23"/>
                  </a:cubicBezTo>
                  <a:cubicBezTo>
                    <a:pt x="115" y="15"/>
                    <a:pt x="105" y="7"/>
                    <a:pt x="98" y="0"/>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ṣlîḓê"/>
            <p:cNvSpPr/>
            <p:nvPr/>
          </p:nvSpPr>
          <p:spPr bwMode="auto">
            <a:xfrm>
              <a:off x="6210301" y="1363663"/>
              <a:ext cx="428625" cy="463550"/>
            </a:xfrm>
            <a:custGeom>
              <a:avLst/>
              <a:gdLst>
                <a:gd name="T0" fmla="*/ 104 w 116"/>
                <a:gd name="T1" fmla="*/ 0 h 126"/>
                <a:gd name="T2" fmla="*/ 0 w 116"/>
                <a:gd name="T3" fmla="*/ 115 h 126"/>
                <a:gd name="T4" fmla="*/ 17 w 116"/>
                <a:gd name="T5" fmla="*/ 126 h 126"/>
                <a:gd name="T6" fmla="*/ 116 w 116"/>
                <a:gd name="T7" fmla="*/ 16 h 126"/>
                <a:gd name="T8" fmla="*/ 104 w 116"/>
                <a:gd name="T9" fmla="*/ 0 h 126"/>
              </a:gdLst>
              <a:ahLst/>
              <a:cxnLst>
                <a:cxn ang="0">
                  <a:pos x="T0" y="T1"/>
                </a:cxn>
                <a:cxn ang="0">
                  <a:pos x="T2" y="T3"/>
                </a:cxn>
                <a:cxn ang="0">
                  <a:pos x="T4" y="T5"/>
                </a:cxn>
                <a:cxn ang="0">
                  <a:pos x="T6" y="T7"/>
                </a:cxn>
                <a:cxn ang="0">
                  <a:pos x="T8" y="T9"/>
                </a:cxn>
              </a:cxnLst>
              <a:rect l="0" t="0" r="r" b="b"/>
              <a:pathLst>
                <a:path w="116" h="126">
                  <a:moveTo>
                    <a:pt x="104" y="0"/>
                  </a:moveTo>
                  <a:cubicBezTo>
                    <a:pt x="0" y="115"/>
                    <a:pt x="0" y="115"/>
                    <a:pt x="0" y="115"/>
                  </a:cubicBezTo>
                  <a:cubicBezTo>
                    <a:pt x="6" y="119"/>
                    <a:pt x="12" y="122"/>
                    <a:pt x="17" y="126"/>
                  </a:cubicBezTo>
                  <a:cubicBezTo>
                    <a:pt x="116" y="16"/>
                    <a:pt x="116" y="16"/>
                    <a:pt x="116" y="16"/>
                  </a:cubicBezTo>
                  <a:cubicBezTo>
                    <a:pt x="111" y="10"/>
                    <a:pt x="107" y="5"/>
                    <a:pt x="104" y="0"/>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íśliďê"/>
            <p:cNvSpPr/>
            <p:nvPr/>
          </p:nvSpPr>
          <p:spPr bwMode="auto">
            <a:xfrm>
              <a:off x="6505576" y="2203451"/>
              <a:ext cx="36513" cy="1489075"/>
            </a:xfrm>
            <a:custGeom>
              <a:avLst/>
              <a:gdLst>
                <a:gd name="T0" fmla="*/ 8 w 10"/>
                <a:gd name="T1" fmla="*/ 6 h 404"/>
                <a:gd name="T2" fmla="*/ 4 w 10"/>
                <a:gd name="T3" fmla="*/ 0 h 404"/>
                <a:gd name="T4" fmla="*/ 0 w 10"/>
                <a:gd name="T5" fmla="*/ 6 h 404"/>
                <a:gd name="T6" fmla="*/ 3 w 10"/>
                <a:gd name="T7" fmla="*/ 399 h 404"/>
                <a:gd name="T8" fmla="*/ 7 w 10"/>
                <a:gd name="T9" fmla="*/ 404 h 404"/>
                <a:gd name="T10" fmla="*/ 10 w 10"/>
                <a:gd name="T11" fmla="*/ 398 h 404"/>
                <a:gd name="T12" fmla="*/ 8 w 10"/>
                <a:gd name="T13" fmla="*/ 6 h 404"/>
              </a:gdLst>
              <a:ahLst/>
              <a:cxnLst>
                <a:cxn ang="0">
                  <a:pos x="T0" y="T1"/>
                </a:cxn>
                <a:cxn ang="0">
                  <a:pos x="T2" y="T3"/>
                </a:cxn>
                <a:cxn ang="0">
                  <a:pos x="T4" y="T5"/>
                </a:cxn>
                <a:cxn ang="0">
                  <a:pos x="T6" y="T7"/>
                </a:cxn>
                <a:cxn ang="0">
                  <a:pos x="T8" y="T9"/>
                </a:cxn>
                <a:cxn ang="0">
                  <a:pos x="T10" y="T11"/>
                </a:cxn>
                <a:cxn ang="0">
                  <a:pos x="T12" y="T13"/>
                </a:cxn>
              </a:cxnLst>
              <a:rect l="0" t="0" r="r" b="b"/>
              <a:pathLst>
                <a:path w="10" h="404">
                  <a:moveTo>
                    <a:pt x="8" y="6"/>
                  </a:moveTo>
                  <a:cubicBezTo>
                    <a:pt x="8" y="3"/>
                    <a:pt x="6" y="0"/>
                    <a:pt x="4" y="0"/>
                  </a:cubicBezTo>
                  <a:cubicBezTo>
                    <a:pt x="2" y="1"/>
                    <a:pt x="0" y="3"/>
                    <a:pt x="0" y="6"/>
                  </a:cubicBezTo>
                  <a:cubicBezTo>
                    <a:pt x="3" y="399"/>
                    <a:pt x="3" y="399"/>
                    <a:pt x="3" y="399"/>
                  </a:cubicBezTo>
                  <a:cubicBezTo>
                    <a:pt x="3" y="402"/>
                    <a:pt x="5" y="404"/>
                    <a:pt x="7" y="404"/>
                  </a:cubicBezTo>
                  <a:cubicBezTo>
                    <a:pt x="9" y="404"/>
                    <a:pt x="10" y="402"/>
                    <a:pt x="10" y="398"/>
                  </a:cubicBezTo>
                  <a:lnTo>
                    <a:pt x="8" y="6"/>
                  </a:ln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iṡļîdè"/>
            <p:cNvSpPr/>
            <p:nvPr/>
          </p:nvSpPr>
          <p:spPr bwMode="auto">
            <a:xfrm>
              <a:off x="6070601" y="3906838"/>
              <a:ext cx="357188" cy="47625"/>
            </a:xfrm>
            <a:custGeom>
              <a:avLst/>
              <a:gdLst>
                <a:gd name="T0" fmla="*/ 92 w 97"/>
                <a:gd name="T1" fmla="*/ 2 h 13"/>
                <a:gd name="T2" fmla="*/ 6 w 97"/>
                <a:gd name="T3" fmla="*/ 0 h 13"/>
                <a:gd name="T4" fmla="*/ 0 w 97"/>
                <a:gd name="T5" fmla="*/ 6 h 13"/>
                <a:gd name="T6" fmla="*/ 6 w 97"/>
                <a:gd name="T7" fmla="*/ 12 h 13"/>
                <a:gd name="T8" fmla="*/ 92 w 97"/>
                <a:gd name="T9" fmla="*/ 13 h 13"/>
                <a:gd name="T10" fmla="*/ 97 w 97"/>
                <a:gd name="T11" fmla="*/ 7 h 13"/>
                <a:gd name="T12" fmla="*/ 92 w 97"/>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97" h="13">
                  <a:moveTo>
                    <a:pt x="92" y="2"/>
                  </a:moveTo>
                  <a:cubicBezTo>
                    <a:pt x="6" y="0"/>
                    <a:pt x="6" y="0"/>
                    <a:pt x="6" y="0"/>
                  </a:cubicBezTo>
                  <a:cubicBezTo>
                    <a:pt x="3" y="0"/>
                    <a:pt x="0" y="3"/>
                    <a:pt x="0" y="6"/>
                  </a:cubicBezTo>
                  <a:cubicBezTo>
                    <a:pt x="0" y="9"/>
                    <a:pt x="3" y="12"/>
                    <a:pt x="6" y="12"/>
                  </a:cubicBezTo>
                  <a:cubicBezTo>
                    <a:pt x="92" y="13"/>
                    <a:pt x="92" y="13"/>
                    <a:pt x="92" y="13"/>
                  </a:cubicBezTo>
                  <a:cubicBezTo>
                    <a:pt x="95" y="13"/>
                    <a:pt x="97" y="11"/>
                    <a:pt x="97" y="7"/>
                  </a:cubicBezTo>
                  <a:cubicBezTo>
                    <a:pt x="97" y="4"/>
                    <a:pt x="95" y="2"/>
                    <a:pt x="92" y="2"/>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íṧļïḑe"/>
            <p:cNvSpPr/>
            <p:nvPr/>
          </p:nvSpPr>
          <p:spPr bwMode="auto">
            <a:xfrm>
              <a:off x="6210301" y="3810001"/>
              <a:ext cx="239713" cy="30163"/>
            </a:xfrm>
            <a:custGeom>
              <a:avLst/>
              <a:gdLst>
                <a:gd name="T0" fmla="*/ 62 w 65"/>
                <a:gd name="T1" fmla="*/ 1 h 8"/>
                <a:gd name="T2" fmla="*/ 4 w 65"/>
                <a:gd name="T3" fmla="*/ 0 h 8"/>
                <a:gd name="T4" fmla="*/ 0 w 65"/>
                <a:gd name="T5" fmla="*/ 4 h 8"/>
                <a:gd name="T6" fmla="*/ 4 w 65"/>
                <a:gd name="T7" fmla="*/ 7 h 8"/>
                <a:gd name="T8" fmla="*/ 62 w 65"/>
                <a:gd name="T9" fmla="*/ 8 h 8"/>
                <a:gd name="T10" fmla="*/ 65 w 65"/>
                <a:gd name="T11" fmla="*/ 4 h 8"/>
                <a:gd name="T12" fmla="*/ 62 w 65"/>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65" h="8">
                  <a:moveTo>
                    <a:pt x="62" y="1"/>
                  </a:moveTo>
                  <a:cubicBezTo>
                    <a:pt x="4" y="0"/>
                    <a:pt x="4" y="0"/>
                    <a:pt x="4" y="0"/>
                  </a:cubicBezTo>
                  <a:cubicBezTo>
                    <a:pt x="2" y="0"/>
                    <a:pt x="0" y="2"/>
                    <a:pt x="0" y="4"/>
                  </a:cubicBezTo>
                  <a:cubicBezTo>
                    <a:pt x="0" y="6"/>
                    <a:pt x="2" y="7"/>
                    <a:pt x="4" y="7"/>
                  </a:cubicBezTo>
                  <a:cubicBezTo>
                    <a:pt x="62" y="8"/>
                    <a:pt x="62" y="8"/>
                    <a:pt x="62" y="8"/>
                  </a:cubicBezTo>
                  <a:cubicBezTo>
                    <a:pt x="64" y="8"/>
                    <a:pt x="65" y="7"/>
                    <a:pt x="65" y="4"/>
                  </a:cubicBezTo>
                  <a:cubicBezTo>
                    <a:pt x="65" y="2"/>
                    <a:pt x="64" y="1"/>
                    <a:pt x="62" y="1"/>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iṣḷíḋe"/>
            <p:cNvSpPr/>
            <p:nvPr/>
          </p:nvSpPr>
          <p:spPr bwMode="auto">
            <a:xfrm>
              <a:off x="6842126" y="3059113"/>
              <a:ext cx="1550988" cy="2041525"/>
            </a:xfrm>
            <a:custGeom>
              <a:avLst/>
              <a:gdLst>
                <a:gd name="T0" fmla="*/ 406 w 420"/>
                <a:gd name="T1" fmla="*/ 0 h 554"/>
                <a:gd name="T2" fmla="*/ 0 w 420"/>
                <a:gd name="T3" fmla="*/ 43 h 554"/>
                <a:gd name="T4" fmla="*/ 1 w 420"/>
                <a:gd name="T5" fmla="*/ 505 h 554"/>
                <a:gd name="T6" fmla="*/ 54 w 420"/>
                <a:gd name="T7" fmla="*/ 554 h 554"/>
                <a:gd name="T8" fmla="*/ 420 w 420"/>
                <a:gd name="T9" fmla="*/ 554 h 554"/>
                <a:gd name="T10" fmla="*/ 420 w 420"/>
                <a:gd name="T11" fmla="*/ 547 h 554"/>
                <a:gd name="T12" fmla="*/ 420 w 420"/>
                <a:gd name="T13" fmla="*/ 533 h 554"/>
                <a:gd name="T14" fmla="*/ 420 w 420"/>
                <a:gd name="T15" fmla="*/ 477 h 554"/>
                <a:gd name="T16" fmla="*/ 420 w 420"/>
                <a:gd name="T17" fmla="*/ 456 h 554"/>
                <a:gd name="T18" fmla="*/ 420 w 420"/>
                <a:gd name="T19" fmla="*/ 0 h 554"/>
                <a:gd name="T20" fmla="*/ 406 w 420"/>
                <a:gd name="T21"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0" h="554">
                  <a:moveTo>
                    <a:pt x="406" y="0"/>
                  </a:moveTo>
                  <a:cubicBezTo>
                    <a:pt x="0" y="43"/>
                    <a:pt x="0" y="43"/>
                    <a:pt x="0" y="43"/>
                  </a:cubicBezTo>
                  <a:cubicBezTo>
                    <a:pt x="1" y="505"/>
                    <a:pt x="1" y="505"/>
                    <a:pt x="1" y="505"/>
                  </a:cubicBezTo>
                  <a:cubicBezTo>
                    <a:pt x="1" y="532"/>
                    <a:pt x="24" y="554"/>
                    <a:pt x="54" y="554"/>
                  </a:cubicBezTo>
                  <a:cubicBezTo>
                    <a:pt x="420" y="554"/>
                    <a:pt x="420" y="554"/>
                    <a:pt x="420" y="554"/>
                  </a:cubicBezTo>
                  <a:cubicBezTo>
                    <a:pt x="420" y="547"/>
                    <a:pt x="420" y="547"/>
                    <a:pt x="420" y="547"/>
                  </a:cubicBezTo>
                  <a:cubicBezTo>
                    <a:pt x="420" y="533"/>
                    <a:pt x="420" y="533"/>
                    <a:pt x="420" y="533"/>
                  </a:cubicBezTo>
                  <a:cubicBezTo>
                    <a:pt x="420" y="477"/>
                    <a:pt x="420" y="477"/>
                    <a:pt x="420" y="477"/>
                  </a:cubicBezTo>
                  <a:cubicBezTo>
                    <a:pt x="420" y="456"/>
                    <a:pt x="420" y="456"/>
                    <a:pt x="420" y="456"/>
                  </a:cubicBezTo>
                  <a:cubicBezTo>
                    <a:pt x="420" y="0"/>
                    <a:pt x="420" y="0"/>
                    <a:pt x="420" y="0"/>
                  </a:cubicBezTo>
                  <a:lnTo>
                    <a:pt x="406" y="0"/>
                  </a:lnTo>
                  <a:close/>
                </a:path>
              </a:pathLst>
            </a:custGeom>
            <a:solidFill>
              <a:srgbClr val="165D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iṡḻîdé"/>
            <p:cNvSpPr/>
            <p:nvPr/>
          </p:nvSpPr>
          <p:spPr bwMode="auto">
            <a:xfrm>
              <a:off x="6886576" y="3059113"/>
              <a:ext cx="1473200" cy="231775"/>
            </a:xfrm>
            <a:custGeom>
              <a:avLst/>
              <a:gdLst>
                <a:gd name="T0" fmla="*/ 14 w 399"/>
                <a:gd name="T1" fmla="*/ 0 h 63"/>
                <a:gd name="T2" fmla="*/ 4 w 399"/>
                <a:gd name="T3" fmla="*/ 15 h 63"/>
                <a:gd name="T4" fmla="*/ 2 w 399"/>
                <a:gd name="T5" fmla="*/ 17 h 63"/>
                <a:gd name="T6" fmla="*/ 0 w 399"/>
                <a:gd name="T7" fmla="*/ 19 h 63"/>
                <a:gd name="T8" fmla="*/ 0 w 399"/>
                <a:gd name="T9" fmla="*/ 63 h 63"/>
                <a:gd name="T10" fmla="*/ 399 w 399"/>
                <a:gd name="T11" fmla="*/ 63 h 63"/>
                <a:gd name="T12" fmla="*/ 399 w 399"/>
                <a:gd name="T13" fmla="*/ 0 h 63"/>
                <a:gd name="T14" fmla="*/ 14 w 399"/>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63">
                  <a:moveTo>
                    <a:pt x="14" y="0"/>
                  </a:moveTo>
                  <a:cubicBezTo>
                    <a:pt x="11" y="5"/>
                    <a:pt x="8" y="11"/>
                    <a:pt x="4" y="15"/>
                  </a:cubicBezTo>
                  <a:cubicBezTo>
                    <a:pt x="3" y="16"/>
                    <a:pt x="3" y="17"/>
                    <a:pt x="2" y="17"/>
                  </a:cubicBezTo>
                  <a:cubicBezTo>
                    <a:pt x="2" y="18"/>
                    <a:pt x="1" y="19"/>
                    <a:pt x="0" y="19"/>
                  </a:cubicBezTo>
                  <a:cubicBezTo>
                    <a:pt x="0" y="63"/>
                    <a:pt x="0" y="63"/>
                    <a:pt x="0" y="63"/>
                  </a:cubicBezTo>
                  <a:cubicBezTo>
                    <a:pt x="399" y="63"/>
                    <a:pt x="399" y="63"/>
                    <a:pt x="399" y="63"/>
                  </a:cubicBezTo>
                  <a:cubicBezTo>
                    <a:pt x="399" y="0"/>
                    <a:pt x="399" y="0"/>
                    <a:pt x="399" y="0"/>
                  </a:cubicBez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s1iḓé"/>
            <p:cNvSpPr/>
            <p:nvPr/>
          </p:nvSpPr>
          <p:spPr bwMode="auto">
            <a:xfrm>
              <a:off x="6897688" y="3059113"/>
              <a:ext cx="1462088" cy="61913"/>
            </a:xfrm>
            <a:custGeom>
              <a:avLst/>
              <a:gdLst>
                <a:gd name="T0" fmla="*/ 11 w 396"/>
                <a:gd name="T1" fmla="*/ 0 h 17"/>
                <a:gd name="T2" fmla="*/ 1 w 396"/>
                <a:gd name="T3" fmla="*/ 15 h 17"/>
                <a:gd name="T4" fmla="*/ 0 w 396"/>
                <a:gd name="T5" fmla="*/ 17 h 17"/>
                <a:gd name="T6" fmla="*/ 396 w 396"/>
                <a:gd name="T7" fmla="*/ 17 h 17"/>
                <a:gd name="T8" fmla="*/ 396 w 396"/>
                <a:gd name="T9" fmla="*/ 0 h 17"/>
                <a:gd name="T10" fmla="*/ 11 w 396"/>
                <a:gd name="T11" fmla="*/ 0 h 17"/>
              </a:gdLst>
              <a:ahLst/>
              <a:cxnLst>
                <a:cxn ang="0">
                  <a:pos x="T0" y="T1"/>
                </a:cxn>
                <a:cxn ang="0">
                  <a:pos x="T2" y="T3"/>
                </a:cxn>
                <a:cxn ang="0">
                  <a:pos x="T4" y="T5"/>
                </a:cxn>
                <a:cxn ang="0">
                  <a:pos x="T6" y="T7"/>
                </a:cxn>
                <a:cxn ang="0">
                  <a:pos x="T8" y="T9"/>
                </a:cxn>
                <a:cxn ang="0">
                  <a:pos x="T10" y="T11"/>
                </a:cxn>
              </a:cxnLst>
              <a:rect l="0" t="0" r="r" b="b"/>
              <a:pathLst>
                <a:path w="396" h="17">
                  <a:moveTo>
                    <a:pt x="11" y="0"/>
                  </a:moveTo>
                  <a:cubicBezTo>
                    <a:pt x="8" y="5"/>
                    <a:pt x="5" y="11"/>
                    <a:pt x="1" y="15"/>
                  </a:cubicBezTo>
                  <a:cubicBezTo>
                    <a:pt x="0" y="16"/>
                    <a:pt x="0" y="16"/>
                    <a:pt x="0" y="17"/>
                  </a:cubicBezTo>
                  <a:cubicBezTo>
                    <a:pt x="396" y="17"/>
                    <a:pt x="396" y="17"/>
                    <a:pt x="396" y="17"/>
                  </a:cubicBezTo>
                  <a:cubicBezTo>
                    <a:pt x="396" y="0"/>
                    <a:pt x="396" y="0"/>
                    <a:pt x="396" y="0"/>
                  </a:cubicBezTo>
                  <a:lnTo>
                    <a:pt x="11"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íŝḷíḓê"/>
            <p:cNvSpPr/>
            <p:nvPr/>
          </p:nvSpPr>
          <p:spPr bwMode="auto">
            <a:xfrm>
              <a:off x="6842126" y="3006726"/>
              <a:ext cx="1550988" cy="361950"/>
            </a:xfrm>
            <a:custGeom>
              <a:avLst/>
              <a:gdLst>
                <a:gd name="T0" fmla="*/ 53 w 420"/>
                <a:gd name="T1" fmla="*/ 0 h 98"/>
                <a:gd name="T2" fmla="*/ 420 w 420"/>
                <a:gd name="T3" fmla="*/ 0 h 98"/>
                <a:gd name="T4" fmla="*/ 420 w 420"/>
                <a:gd name="T5" fmla="*/ 15 h 98"/>
                <a:gd name="T6" fmla="*/ 47 w 420"/>
                <a:gd name="T7" fmla="*/ 15 h 98"/>
                <a:gd name="T8" fmla="*/ 17 w 420"/>
                <a:gd name="T9" fmla="*/ 49 h 98"/>
                <a:gd name="T10" fmla="*/ 47 w 420"/>
                <a:gd name="T11" fmla="*/ 77 h 98"/>
                <a:gd name="T12" fmla="*/ 420 w 420"/>
                <a:gd name="T13" fmla="*/ 77 h 98"/>
                <a:gd name="T14" fmla="*/ 420 w 420"/>
                <a:gd name="T15" fmla="*/ 98 h 98"/>
                <a:gd name="T16" fmla="*/ 53 w 420"/>
                <a:gd name="T17" fmla="*/ 98 h 98"/>
                <a:gd name="T18" fmla="*/ 0 w 420"/>
                <a:gd name="T19" fmla="*/ 49 h 98"/>
                <a:gd name="T20" fmla="*/ 53 w 42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0" h="98">
                  <a:moveTo>
                    <a:pt x="53" y="0"/>
                  </a:moveTo>
                  <a:cubicBezTo>
                    <a:pt x="420" y="0"/>
                    <a:pt x="420" y="0"/>
                    <a:pt x="420" y="0"/>
                  </a:cubicBezTo>
                  <a:cubicBezTo>
                    <a:pt x="420" y="15"/>
                    <a:pt x="420" y="15"/>
                    <a:pt x="420" y="15"/>
                  </a:cubicBezTo>
                  <a:cubicBezTo>
                    <a:pt x="47" y="15"/>
                    <a:pt x="47" y="15"/>
                    <a:pt x="47" y="15"/>
                  </a:cubicBezTo>
                  <a:cubicBezTo>
                    <a:pt x="30" y="15"/>
                    <a:pt x="17" y="34"/>
                    <a:pt x="17" y="49"/>
                  </a:cubicBezTo>
                  <a:cubicBezTo>
                    <a:pt x="17" y="65"/>
                    <a:pt x="30" y="77"/>
                    <a:pt x="47" y="77"/>
                  </a:cubicBezTo>
                  <a:cubicBezTo>
                    <a:pt x="420" y="77"/>
                    <a:pt x="420" y="77"/>
                    <a:pt x="420" y="77"/>
                  </a:cubicBezTo>
                  <a:cubicBezTo>
                    <a:pt x="420" y="98"/>
                    <a:pt x="420" y="98"/>
                    <a:pt x="420" y="98"/>
                  </a:cubicBezTo>
                  <a:cubicBezTo>
                    <a:pt x="53" y="98"/>
                    <a:pt x="53" y="98"/>
                    <a:pt x="53" y="98"/>
                  </a:cubicBezTo>
                  <a:cubicBezTo>
                    <a:pt x="24" y="98"/>
                    <a:pt x="0" y="77"/>
                    <a:pt x="0" y="49"/>
                  </a:cubicBezTo>
                  <a:cubicBezTo>
                    <a:pt x="0" y="22"/>
                    <a:pt x="24" y="0"/>
                    <a:pt x="53" y="0"/>
                  </a:cubicBezTo>
                  <a:close/>
                </a:path>
              </a:pathLst>
            </a:custGeom>
            <a:solidFill>
              <a:srgbClr val="0A548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iṥ1iḍé"/>
            <p:cNvSpPr/>
            <p:nvPr/>
          </p:nvSpPr>
          <p:spPr bwMode="auto">
            <a:xfrm>
              <a:off x="7045326" y="3290888"/>
              <a:ext cx="36513" cy="1809750"/>
            </a:xfrm>
            <a:prstGeom prst="rect">
              <a:avLst/>
            </a:prstGeom>
            <a:solidFill>
              <a:srgbClr val="0A54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 name="íṩ1iḑe"/>
            <p:cNvSpPr/>
            <p:nvPr/>
          </p:nvSpPr>
          <p:spPr bwMode="auto">
            <a:xfrm>
              <a:off x="7407276" y="3684588"/>
              <a:ext cx="131763" cy="239713"/>
            </a:xfrm>
            <a:custGeom>
              <a:avLst/>
              <a:gdLst>
                <a:gd name="T0" fmla="*/ 0 w 83"/>
                <a:gd name="T1" fmla="*/ 151 h 151"/>
                <a:gd name="T2" fmla="*/ 0 w 83"/>
                <a:gd name="T3" fmla="*/ 0 h 151"/>
                <a:gd name="T4" fmla="*/ 11 w 83"/>
                <a:gd name="T5" fmla="*/ 0 h 151"/>
                <a:gd name="T6" fmla="*/ 11 w 83"/>
                <a:gd name="T7" fmla="*/ 142 h 151"/>
                <a:gd name="T8" fmla="*/ 83 w 83"/>
                <a:gd name="T9" fmla="*/ 142 h 151"/>
                <a:gd name="T10" fmla="*/ 83 w 83"/>
                <a:gd name="T11" fmla="*/ 151 h 151"/>
                <a:gd name="T12" fmla="*/ 0 w 83"/>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83" h="151">
                  <a:moveTo>
                    <a:pt x="0" y="151"/>
                  </a:moveTo>
                  <a:lnTo>
                    <a:pt x="0" y="0"/>
                  </a:lnTo>
                  <a:lnTo>
                    <a:pt x="11" y="0"/>
                  </a:lnTo>
                  <a:lnTo>
                    <a:pt x="11" y="142"/>
                  </a:lnTo>
                  <a:lnTo>
                    <a:pt x="83" y="142"/>
                  </a:lnTo>
                  <a:lnTo>
                    <a:pt x="83" y="151"/>
                  </a:ln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S1iďé"/>
            <p:cNvSpPr/>
            <p:nvPr/>
          </p:nvSpPr>
          <p:spPr bwMode="auto">
            <a:xfrm>
              <a:off x="7554913" y="3684588"/>
              <a:ext cx="203200" cy="239713"/>
            </a:xfrm>
            <a:custGeom>
              <a:avLst/>
              <a:gdLst>
                <a:gd name="T0" fmla="*/ 41 w 55"/>
                <a:gd name="T1" fmla="*/ 42 h 65"/>
                <a:gd name="T2" fmla="*/ 14 w 55"/>
                <a:gd name="T3" fmla="*/ 42 h 65"/>
                <a:gd name="T4" fmla="*/ 5 w 55"/>
                <a:gd name="T5" fmla="*/ 65 h 65"/>
                <a:gd name="T6" fmla="*/ 0 w 55"/>
                <a:gd name="T7" fmla="*/ 65 h 65"/>
                <a:gd name="T8" fmla="*/ 26 w 55"/>
                <a:gd name="T9" fmla="*/ 0 h 65"/>
                <a:gd name="T10" fmla="*/ 29 w 55"/>
                <a:gd name="T11" fmla="*/ 0 h 65"/>
                <a:gd name="T12" fmla="*/ 55 w 55"/>
                <a:gd name="T13" fmla="*/ 65 h 65"/>
                <a:gd name="T14" fmla="*/ 50 w 55"/>
                <a:gd name="T15" fmla="*/ 65 h 65"/>
                <a:gd name="T16" fmla="*/ 41 w 55"/>
                <a:gd name="T17" fmla="*/ 42 h 65"/>
                <a:gd name="T18" fmla="*/ 16 w 55"/>
                <a:gd name="T19" fmla="*/ 38 h 65"/>
                <a:gd name="T20" fmla="*/ 39 w 55"/>
                <a:gd name="T21" fmla="*/ 38 h 65"/>
                <a:gd name="T22" fmla="*/ 30 w 55"/>
                <a:gd name="T23" fmla="*/ 15 h 65"/>
                <a:gd name="T24" fmla="*/ 28 w 55"/>
                <a:gd name="T25" fmla="*/ 7 h 65"/>
                <a:gd name="T26" fmla="*/ 25 w 55"/>
                <a:gd name="T27" fmla="*/ 15 h 65"/>
                <a:gd name="T28" fmla="*/ 16 w 55"/>
                <a:gd name="T29" fmla="*/ 3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65">
                  <a:moveTo>
                    <a:pt x="41" y="42"/>
                  </a:moveTo>
                  <a:cubicBezTo>
                    <a:pt x="14" y="42"/>
                    <a:pt x="14" y="42"/>
                    <a:pt x="14" y="42"/>
                  </a:cubicBezTo>
                  <a:cubicBezTo>
                    <a:pt x="5" y="65"/>
                    <a:pt x="5" y="65"/>
                    <a:pt x="5" y="65"/>
                  </a:cubicBezTo>
                  <a:cubicBezTo>
                    <a:pt x="0" y="65"/>
                    <a:pt x="0" y="65"/>
                    <a:pt x="0" y="65"/>
                  </a:cubicBezTo>
                  <a:cubicBezTo>
                    <a:pt x="26" y="0"/>
                    <a:pt x="26" y="0"/>
                    <a:pt x="26" y="0"/>
                  </a:cubicBezTo>
                  <a:cubicBezTo>
                    <a:pt x="29" y="0"/>
                    <a:pt x="29" y="0"/>
                    <a:pt x="29" y="0"/>
                  </a:cubicBezTo>
                  <a:cubicBezTo>
                    <a:pt x="55" y="65"/>
                    <a:pt x="55" y="65"/>
                    <a:pt x="55" y="65"/>
                  </a:cubicBezTo>
                  <a:cubicBezTo>
                    <a:pt x="50" y="65"/>
                    <a:pt x="50" y="65"/>
                    <a:pt x="50" y="65"/>
                  </a:cubicBezTo>
                  <a:lnTo>
                    <a:pt x="41" y="42"/>
                  </a:lnTo>
                  <a:close/>
                  <a:moveTo>
                    <a:pt x="16" y="38"/>
                  </a:moveTo>
                  <a:cubicBezTo>
                    <a:pt x="39" y="38"/>
                    <a:pt x="39" y="38"/>
                    <a:pt x="39" y="38"/>
                  </a:cubicBezTo>
                  <a:cubicBezTo>
                    <a:pt x="30" y="15"/>
                    <a:pt x="30" y="15"/>
                    <a:pt x="30" y="15"/>
                  </a:cubicBezTo>
                  <a:cubicBezTo>
                    <a:pt x="30" y="13"/>
                    <a:pt x="29" y="10"/>
                    <a:pt x="28" y="7"/>
                  </a:cubicBezTo>
                  <a:cubicBezTo>
                    <a:pt x="27" y="10"/>
                    <a:pt x="26" y="12"/>
                    <a:pt x="25" y="15"/>
                  </a:cubicBezTo>
                  <a:lnTo>
                    <a:pt x="16"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iṥliḑe"/>
            <p:cNvSpPr/>
            <p:nvPr/>
          </p:nvSpPr>
          <p:spPr bwMode="auto">
            <a:xfrm>
              <a:off x="7772401" y="3684588"/>
              <a:ext cx="284163" cy="239713"/>
            </a:xfrm>
            <a:custGeom>
              <a:avLst/>
              <a:gdLst>
                <a:gd name="T0" fmla="*/ 59 w 77"/>
                <a:gd name="T1" fmla="*/ 65 h 65"/>
                <a:gd name="T2" fmla="*/ 56 w 77"/>
                <a:gd name="T3" fmla="*/ 65 h 65"/>
                <a:gd name="T4" fmla="*/ 41 w 77"/>
                <a:gd name="T5" fmla="*/ 15 h 65"/>
                <a:gd name="T6" fmla="*/ 39 w 77"/>
                <a:gd name="T7" fmla="*/ 5 h 65"/>
                <a:gd name="T8" fmla="*/ 36 w 77"/>
                <a:gd name="T9" fmla="*/ 14 h 65"/>
                <a:gd name="T10" fmla="*/ 22 w 77"/>
                <a:gd name="T11" fmla="*/ 65 h 65"/>
                <a:gd name="T12" fmla="*/ 18 w 77"/>
                <a:gd name="T13" fmla="*/ 65 h 65"/>
                <a:gd name="T14" fmla="*/ 0 w 77"/>
                <a:gd name="T15" fmla="*/ 0 h 65"/>
                <a:gd name="T16" fmla="*/ 5 w 77"/>
                <a:gd name="T17" fmla="*/ 0 h 65"/>
                <a:gd name="T18" fmla="*/ 16 w 77"/>
                <a:gd name="T19" fmla="*/ 42 h 65"/>
                <a:gd name="T20" fmla="*/ 18 w 77"/>
                <a:gd name="T21" fmla="*/ 47 h 65"/>
                <a:gd name="T22" fmla="*/ 19 w 77"/>
                <a:gd name="T23" fmla="*/ 51 h 65"/>
                <a:gd name="T24" fmla="*/ 20 w 77"/>
                <a:gd name="T25" fmla="*/ 55 h 65"/>
                <a:gd name="T26" fmla="*/ 20 w 77"/>
                <a:gd name="T27" fmla="*/ 58 h 65"/>
                <a:gd name="T28" fmla="*/ 25 w 77"/>
                <a:gd name="T29" fmla="*/ 40 h 65"/>
                <a:gd name="T30" fmla="*/ 36 w 77"/>
                <a:gd name="T31" fmla="*/ 0 h 65"/>
                <a:gd name="T32" fmla="*/ 41 w 77"/>
                <a:gd name="T33" fmla="*/ 0 h 65"/>
                <a:gd name="T34" fmla="*/ 54 w 77"/>
                <a:gd name="T35" fmla="*/ 46 h 65"/>
                <a:gd name="T36" fmla="*/ 58 w 77"/>
                <a:gd name="T37" fmla="*/ 58 h 65"/>
                <a:gd name="T38" fmla="*/ 59 w 77"/>
                <a:gd name="T39" fmla="*/ 51 h 65"/>
                <a:gd name="T40" fmla="*/ 73 w 77"/>
                <a:gd name="T41" fmla="*/ 0 h 65"/>
                <a:gd name="T42" fmla="*/ 77 w 77"/>
                <a:gd name="T43" fmla="*/ 0 h 65"/>
                <a:gd name="T44" fmla="*/ 59 w 77"/>
                <a:gd name="T4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 h="65">
                  <a:moveTo>
                    <a:pt x="59" y="65"/>
                  </a:moveTo>
                  <a:cubicBezTo>
                    <a:pt x="56" y="65"/>
                    <a:pt x="56" y="65"/>
                    <a:pt x="56" y="65"/>
                  </a:cubicBezTo>
                  <a:cubicBezTo>
                    <a:pt x="41" y="15"/>
                    <a:pt x="41" y="15"/>
                    <a:pt x="41" y="15"/>
                  </a:cubicBezTo>
                  <a:cubicBezTo>
                    <a:pt x="40" y="11"/>
                    <a:pt x="39" y="7"/>
                    <a:pt x="39" y="5"/>
                  </a:cubicBezTo>
                  <a:cubicBezTo>
                    <a:pt x="38" y="7"/>
                    <a:pt x="37" y="10"/>
                    <a:pt x="36" y="14"/>
                  </a:cubicBezTo>
                  <a:cubicBezTo>
                    <a:pt x="36" y="17"/>
                    <a:pt x="31" y="34"/>
                    <a:pt x="22" y="65"/>
                  </a:cubicBezTo>
                  <a:cubicBezTo>
                    <a:pt x="18" y="65"/>
                    <a:pt x="18" y="65"/>
                    <a:pt x="18" y="65"/>
                  </a:cubicBezTo>
                  <a:cubicBezTo>
                    <a:pt x="0" y="0"/>
                    <a:pt x="0" y="0"/>
                    <a:pt x="0" y="0"/>
                  </a:cubicBezTo>
                  <a:cubicBezTo>
                    <a:pt x="5" y="0"/>
                    <a:pt x="5" y="0"/>
                    <a:pt x="5" y="0"/>
                  </a:cubicBezTo>
                  <a:cubicBezTo>
                    <a:pt x="16" y="42"/>
                    <a:pt x="16" y="42"/>
                    <a:pt x="16" y="42"/>
                  </a:cubicBezTo>
                  <a:cubicBezTo>
                    <a:pt x="17" y="44"/>
                    <a:pt x="17" y="45"/>
                    <a:pt x="18" y="47"/>
                  </a:cubicBezTo>
                  <a:cubicBezTo>
                    <a:pt x="18" y="48"/>
                    <a:pt x="18" y="50"/>
                    <a:pt x="19" y="51"/>
                  </a:cubicBezTo>
                  <a:cubicBezTo>
                    <a:pt x="19" y="52"/>
                    <a:pt x="19" y="53"/>
                    <a:pt x="20" y="55"/>
                  </a:cubicBezTo>
                  <a:cubicBezTo>
                    <a:pt x="20" y="56"/>
                    <a:pt x="20" y="57"/>
                    <a:pt x="20" y="58"/>
                  </a:cubicBezTo>
                  <a:cubicBezTo>
                    <a:pt x="21" y="54"/>
                    <a:pt x="23" y="48"/>
                    <a:pt x="25" y="40"/>
                  </a:cubicBezTo>
                  <a:cubicBezTo>
                    <a:pt x="36" y="0"/>
                    <a:pt x="36" y="0"/>
                    <a:pt x="36" y="0"/>
                  </a:cubicBezTo>
                  <a:cubicBezTo>
                    <a:pt x="41" y="0"/>
                    <a:pt x="41" y="0"/>
                    <a:pt x="41" y="0"/>
                  </a:cubicBezTo>
                  <a:cubicBezTo>
                    <a:pt x="54" y="46"/>
                    <a:pt x="54" y="46"/>
                    <a:pt x="54" y="46"/>
                  </a:cubicBezTo>
                  <a:cubicBezTo>
                    <a:pt x="56" y="51"/>
                    <a:pt x="57" y="55"/>
                    <a:pt x="58" y="58"/>
                  </a:cubicBezTo>
                  <a:cubicBezTo>
                    <a:pt x="58" y="56"/>
                    <a:pt x="58" y="54"/>
                    <a:pt x="59" y="51"/>
                  </a:cubicBezTo>
                  <a:cubicBezTo>
                    <a:pt x="60" y="49"/>
                    <a:pt x="64" y="32"/>
                    <a:pt x="73" y="0"/>
                  </a:cubicBezTo>
                  <a:cubicBezTo>
                    <a:pt x="77" y="0"/>
                    <a:pt x="77" y="0"/>
                    <a:pt x="77" y="0"/>
                  </a:cubicBezTo>
                  <a:lnTo>
                    <a:pt x="59"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ís1ïḑê"/>
            <p:cNvSpPr/>
            <p:nvPr/>
          </p:nvSpPr>
          <p:spPr bwMode="auto">
            <a:xfrm>
              <a:off x="7539038" y="4060826"/>
              <a:ext cx="377825" cy="15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 name="íŝḷïḋé"/>
            <p:cNvSpPr/>
            <p:nvPr/>
          </p:nvSpPr>
          <p:spPr bwMode="auto">
            <a:xfrm>
              <a:off x="7539038" y="4179888"/>
              <a:ext cx="377825"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3" name="iSḻíḍé"/>
            <p:cNvSpPr/>
            <p:nvPr/>
          </p:nvSpPr>
          <p:spPr bwMode="auto">
            <a:xfrm>
              <a:off x="3541713" y="4794251"/>
              <a:ext cx="2295525" cy="409575"/>
            </a:xfrm>
            <a:custGeom>
              <a:avLst/>
              <a:gdLst>
                <a:gd name="T0" fmla="*/ 601 w 622"/>
                <a:gd name="T1" fmla="*/ 0 h 111"/>
                <a:gd name="T2" fmla="*/ 21 w 622"/>
                <a:gd name="T3" fmla="*/ 0 h 111"/>
                <a:gd name="T4" fmla="*/ 0 w 622"/>
                <a:gd name="T5" fmla="*/ 22 h 111"/>
                <a:gd name="T6" fmla="*/ 0 w 622"/>
                <a:gd name="T7" fmla="*/ 89 h 111"/>
                <a:gd name="T8" fmla="*/ 21 w 622"/>
                <a:gd name="T9" fmla="*/ 111 h 111"/>
                <a:gd name="T10" fmla="*/ 601 w 622"/>
                <a:gd name="T11" fmla="*/ 111 h 111"/>
                <a:gd name="T12" fmla="*/ 622 w 622"/>
                <a:gd name="T13" fmla="*/ 89 h 111"/>
                <a:gd name="T14" fmla="*/ 622 w 622"/>
                <a:gd name="T15" fmla="*/ 22 h 111"/>
                <a:gd name="T16" fmla="*/ 601 w 622"/>
                <a:gd name="T1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111">
                  <a:moveTo>
                    <a:pt x="601" y="0"/>
                  </a:moveTo>
                  <a:cubicBezTo>
                    <a:pt x="21" y="0"/>
                    <a:pt x="21" y="0"/>
                    <a:pt x="21" y="0"/>
                  </a:cubicBezTo>
                  <a:cubicBezTo>
                    <a:pt x="9" y="0"/>
                    <a:pt x="0" y="10"/>
                    <a:pt x="0" y="22"/>
                  </a:cubicBezTo>
                  <a:cubicBezTo>
                    <a:pt x="0" y="89"/>
                    <a:pt x="0" y="89"/>
                    <a:pt x="0" y="89"/>
                  </a:cubicBezTo>
                  <a:cubicBezTo>
                    <a:pt x="0" y="101"/>
                    <a:pt x="9" y="111"/>
                    <a:pt x="21" y="111"/>
                  </a:cubicBezTo>
                  <a:cubicBezTo>
                    <a:pt x="601" y="111"/>
                    <a:pt x="601" y="111"/>
                    <a:pt x="601" y="111"/>
                  </a:cubicBezTo>
                  <a:cubicBezTo>
                    <a:pt x="613" y="111"/>
                    <a:pt x="622" y="101"/>
                    <a:pt x="622" y="89"/>
                  </a:cubicBezTo>
                  <a:cubicBezTo>
                    <a:pt x="622" y="22"/>
                    <a:pt x="622" y="22"/>
                    <a:pt x="622" y="22"/>
                  </a:cubicBezTo>
                  <a:cubicBezTo>
                    <a:pt x="622" y="10"/>
                    <a:pt x="613" y="0"/>
                    <a:pt x="601" y="0"/>
                  </a:cubicBezTo>
                  <a:close/>
                </a:path>
              </a:pathLst>
            </a:custGeom>
            <a:solidFill>
              <a:srgbClr val="7143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îşļïdé"/>
            <p:cNvSpPr/>
            <p:nvPr/>
          </p:nvSpPr>
          <p:spPr bwMode="auto">
            <a:xfrm>
              <a:off x="3541713" y="5078413"/>
              <a:ext cx="2295525" cy="125413"/>
            </a:xfrm>
            <a:custGeom>
              <a:avLst/>
              <a:gdLst>
                <a:gd name="T0" fmla="*/ 601 w 622"/>
                <a:gd name="T1" fmla="*/ 0 h 34"/>
                <a:gd name="T2" fmla="*/ 21 w 622"/>
                <a:gd name="T3" fmla="*/ 0 h 34"/>
                <a:gd name="T4" fmla="*/ 0 w 622"/>
                <a:gd name="T5" fmla="*/ 6 h 34"/>
                <a:gd name="T6" fmla="*/ 0 w 622"/>
                <a:gd name="T7" fmla="*/ 27 h 34"/>
                <a:gd name="T8" fmla="*/ 21 w 622"/>
                <a:gd name="T9" fmla="*/ 34 h 34"/>
                <a:gd name="T10" fmla="*/ 601 w 622"/>
                <a:gd name="T11" fmla="*/ 34 h 34"/>
                <a:gd name="T12" fmla="*/ 622 w 622"/>
                <a:gd name="T13" fmla="*/ 27 h 34"/>
                <a:gd name="T14" fmla="*/ 622 w 622"/>
                <a:gd name="T15" fmla="*/ 6 h 34"/>
                <a:gd name="T16" fmla="*/ 601 w 62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34">
                  <a:moveTo>
                    <a:pt x="601" y="0"/>
                  </a:moveTo>
                  <a:cubicBezTo>
                    <a:pt x="21" y="0"/>
                    <a:pt x="21" y="0"/>
                    <a:pt x="21" y="0"/>
                  </a:cubicBezTo>
                  <a:cubicBezTo>
                    <a:pt x="9" y="0"/>
                    <a:pt x="0" y="3"/>
                    <a:pt x="0" y="6"/>
                  </a:cubicBezTo>
                  <a:cubicBezTo>
                    <a:pt x="0" y="27"/>
                    <a:pt x="0" y="27"/>
                    <a:pt x="0" y="27"/>
                  </a:cubicBezTo>
                  <a:cubicBezTo>
                    <a:pt x="0" y="31"/>
                    <a:pt x="9" y="34"/>
                    <a:pt x="21" y="34"/>
                  </a:cubicBezTo>
                  <a:cubicBezTo>
                    <a:pt x="601" y="34"/>
                    <a:pt x="601" y="34"/>
                    <a:pt x="601" y="34"/>
                  </a:cubicBezTo>
                  <a:cubicBezTo>
                    <a:pt x="613" y="34"/>
                    <a:pt x="622" y="31"/>
                    <a:pt x="622" y="27"/>
                  </a:cubicBezTo>
                  <a:cubicBezTo>
                    <a:pt x="622" y="6"/>
                    <a:pt x="622" y="6"/>
                    <a:pt x="622" y="6"/>
                  </a:cubicBezTo>
                  <a:cubicBezTo>
                    <a:pt x="622" y="3"/>
                    <a:pt x="613" y="0"/>
                    <a:pt x="601" y="0"/>
                  </a:cubicBezTo>
                  <a:close/>
                </a:path>
              </a:pathLst>
            </a:custGeom>
            <a:solidFill>
              <a:srgbClr val="613A2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îśḻiḍè"/>
            <p:cNvSpPr/>
            <p:nvPr/>
          </p:nvSpPr>
          <p:spPr bwMode="auto">
            <a:xfrm>
              <a:off x="3873501" y="4794251"/>
              <a:ext cx="80963" cy="409575"/>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6" name="îS1ïḑè"/>
            <p:cNvSpPr/>
            <p:nvPr/>
          </p:nvSpPr>
          <p:spPr bwMode="auto">
            <a:xfrm>
              <a:off x="4271963" y="4794251"/>
              <a:ext cx="77788" cy="409575"/>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7" name="îṡḷiḓê"/>
            <p:cNvSpPr/>
            <p:nvPr/>
          </p:nvSpPr>
          <p:spPr bwMode="auto">
            <a:xfrm>
              <a:off x="5421313" y="4860926"/>
              <a:ext cx="295275" cy="295275"/>
            </a:xfrm>
            <a:prstGeom prst="ellipse">
              <a:avLst/>
            </a:prstGeom>
            <a:solidFill>
              <a:srgbClr val="FFCB0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íśḷíďê"/>
            <p:cNvSpPr/>
            <p:nvPr/>
          </p:nvSpPr>
          <p:spPr bwMode="auto">
            <a:xfrm>
              <a:off x="3656013" y="4389438"/>
              <a:ext cx="2295525" cy="404813"/>
            </a:xfrm>
            <a:custGeom>
              <a:avLst/>
              <a:gdLst>
                <a:gd name="T0" fmla="*/ 601 w 622"/>
                <a:gd name="T1" fmla="*/ 0 h 110"/>
                <a:gd name="T2" fmla="*/ 22 w 622"/>
                <a:gd name="T3" fmla="*/ 0 h 110"/>
                <a:gd name="T4" fmla="*/ 0 w 622"/>
                <a:gd name="T5" fmla="*/ 21 h 110"/>
                <a:gd name="T6" fmla="*/ 0 w 622"/>
                <a:gd name="T7" fmla="*/ 89 h 110"/>
                <a:gd name="T8" fmla="*/ 22 w 622"/>
                <a:gd name="T9" fmla="*/ 110 h 110"/>
                <a:gd name="T10" fmla="*/ 601 w 622"/>
                <a:gd name="T11" fmla="*/ 110 h 110"/>
                <a:gd name="T12" fmla="*/ 622 w 622"/>
                <a:gd name="T13" fmla="*/ 89 h 110"/>
                <a:gd name="T14" fmla="*/ 622 w 622"/>
                <a:gd name="T15" fmla="*/ 21 h 110"/>
                <a:gd name="T16" fmla="*/ 601 w 622"/>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110">
                  <a:moveTo>
                    <a:pt x="601" y="0"/>
                  </a:moveTo>
                  <a:cubicBezTo>
                    <a:pt x="22" y="0"/>
                    <a:pt x="22" y="0"/>
                    <a:pt x="22" y="0"/>
                  </a:cubicBezTo>
                  <a:cubicBezTo>
                    <a:pt x="10" y="0"/>
                    <a:pt x="0" y="9"/>
                    <a:pt x="0" y="21"/>
                  </a:cubicBezTo>
                  <a:cubicBezTo>
                    <a:pt x="0" y="89"/>
                    <a:pt x="0" y="89"/>
                    <a:pt x="0" y="89"/>
                  </a:cubicBezTo>
                  <a:cubicBezTo>
                    <a:pt x="0" y="101"/>
                    <a:pt x="10" y="110"/>
                    <a:pt x="22" y="110"/>
                  </a:cubicBezTo>
                  <a:cubicBezTo>
                    <a:pt x="601" y="110"/>
                    <a:pt x="601" y="110"/>
                    <a:pt x="601" y="110"/>
                  </a:cubicBezTo>
                  <a:cubicBezTo>
                    <a:pt x="613" y="110"/>
                    <a:pt x="622" y="101"/>
                    <a:pt x="622" y="89"/>
                  </a:cubicBezTo>
                  <a:cubicBezTo>
                    <a:pt x="622" y="21"/>
                    <a:pt x="622" y="21"/>
                    <a:pt x="622" y="21"/>
                  </a:cubicBezTo>
                  <a:cubicBezTo>
                    <a:pt x="622" y="9"/>
                    <a:pt x="613" y="0"/>
                    <a:pt x="601" y="0"/>
                  </a:cubicBezTo>
                  <a:close/>
                </a:path>
              </a:pathLst>
            </a:custGeom>
            <a:solidFill>
              <a:srgbClr val="C4000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îṧlîḍé"/>
            <p:cNvSpPr/>
            <p:nvPr/>
          </p:nvSpPr>
          <p:spPr bwMode="auto">
            <a:xfrm>
              <a:off x="3656013" y="4668838"/>
              <a:ext cx="2295525" cy="125413"/>
            </a:xfrm>
            <a:custGeom>
              <a:avLst/>
              <a:gdLst>
                <a:gd name="T0" fmla="*/ 601 w 622"/>
                <a:gd name="T1" fmla="*/ 0 h 34"/>
                <a:gd name="T2" fmla="*/ 22 w 622"/>
                <a:gd name="T3" fmla="*/ 0 h 34"/>
                <a:gd name="T4" fmla="*/ 0 w 622"/>
                <a:gd name="T5" fmla="*/ 7 h 34"/>
                <a:gd name="T6" fmla="*/ 0 w 622"/>
                <a:gd name="T7" fmla="*/ 28 h 34"/>
                <a:gd name="T8" fmla="*/ 22 w 622"/>
                <a:gd name="T9" fmla="*/ 34 h 34"/>
                <a:gd name="T10" fmla="*/ 601 w 622"/>
                <a:gd name="T11" fmla="*/ 34 h 34"/>
                <a:gd name="T12" fmla="*/ 622 w 622"/>
                <a:gd name="T13" fmla="*/ 28 h 34"/>
                <a:gd name="T14" fmla="*/ 622 w 622"/>
                <a:gd name="T15" fmla="*/ 7 h 34"/>
                <a:gd name="T16" fmla="*/ 601 w 62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34">
                  <a:moveTo>
                    <a:pt x="601" y="0"/>
                  </a:moveTo>
                  <a:cubicBezTo>
                    <a:pt x="22" y="0"/>
                    <a:pt x="22" y="0"/>
                    <a:pt x="22" y="0"/>
                  </a:cubicBezTo>
                  <a:cubicBezTo>
                    <a:pt x="10" y="0"/>
                    <a:pt x="0" y="3"/>
                    <a:pt x="0" y="7"/>
                  </a:cubicBezTo>
                  <a:cubicBezTo>
                    <a:pt x="0" y="28"/>
                    <a:pt x="0" y="28"/>
                    <a:pt x="0" y="28"/>
                  </a:cubicBezTo>
                  <a:cubicBezTo>
                    <a:pt x="0" y="31"/>
                    <a:pt x="10" y="34"/>
                    <a:pt x="22" y="34"/>
                  </a:cubicBezTo>
                  <a:cubicBezTo>
                    <a:pt x="601" y="34"/>
                    <a:pt x="601" y="34"/>
                    <a:pt x="601" y="34"/>
                  </a:cubicBezTo>
                  <a:cubicBezTo>
                    <a:pt x="613" y="34"/>
                    <a:pt x="622" y="31"/>
                    <a:pt x="622" y="28"/>
                  </a:cubicBezTo>
                  <a:cubicBezTo>
                    <a:pt x="622" y="7"/>
                    <a:pt x="622" y="7"/>
                    <a:pt x="622" y="7"/>
                  </a:cubicBezTo>
                  <a:cubicBezTo>
                    <a:pt x="622" y="3"/>
                    <a:pt x="613" y="0"/>
                    <a:pt x="601" y="0"/>
                  </a:cubicBezTo>
                  <a:close/>
                </a:path>
              </a:pathLst>
            </a:custGeom>
            <a:solidFill>
              <a:srgbClr val="A10C0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íṣ1íḍè"/>
            <p:cNvSpPr/>
            <p:nvPr/>
          </p:nvSpPr>
          <p:spPr bwMode="auto">
            <a:xfrm>
              <a:off x="3992563" y="4389438"/>
              <a:ext cx="31750" cy="404813"/>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1" name="ïślíḋe"/>
            <p:cNvSpPr/>
            <p:nvPr/>
          </p:nvSpPr>
          <p:spPr bwMode="auto">
            <a:xfrm>
              <a:off x="3870326" y="4389438"/>
              <a:ext cx="33338" cy="404813"/>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2" name="îsľîḓê"/>
            <p:cNvSpPr/>
            <p:nvPr/>
          </p:nvSpPr>
          <p:spPr bwMode="auto">
            <a:xfrm>
              <a:off x="5634038" y="4389438"/>
              <a:ext cx="30163" cy="404813"/>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 name="ïślîḍê"/>
            <p:cNvSpPr/>
            <p:nvPr/>
          </p:nvSpPr>
          <p:spPr bwMode="auto">
            <a:xfrm>
              <a:off x="5513388" y="4389438"/>
              <a:ext cx="33338" cy="404813"/>
            </a:xfrm>
            <a:prstGeom prst="rect">
              <a:avLst/>
            </a:prstGeom>
            <a:solidFill>
              <a:srgbClr val="FFCB0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 name="ïśľïḍé"/>
            <p:cNvSpPr/>
            <p:nvPr/>
          </p:nvSpPr>
          <p:spPr bwMode="auto">
            <a:xfrm>
              <a:off x="4279901" y="4511676"/>
              <a:ext cx="50800" cy="198438"/>
            </a:xfrm>
            <a:custGeom>
              <a:avLst/>
              <a:gdLst>
                <a:gd name="T0" fmla="*/ 4 w 14"/>
                <a:gd name="T1" fmla="*/ 54 h 54"/>
                <a:gd name="T2" fmla="*/ 0 w 14"/>
                <a:gd name="T3" fmla="*/ 53 h 54"/>
                <a:gd name="T4" fmla="*/ 0 w 14"/>
                <a:gd name="T5" fmla="*/ 51 h 54"/>
                <a:gd name="T6" fmla="*/ 4 w 14"/>
                <a:gd name="T7" fmla="*/ 51 h 54"/>
                <a:gd name="T8" fmla="*/ 11 w 14"/>
                <a:gd name="T9" fmla="*/ 43 h 54"/>
                <a:gd name="T10" fmla="*/ 11 w 14"/>
                <a:gd name="T11" fmla="*/ 0 h 54"/>
                <a:gd name="T12" fmla="*/ 14 w 14"/>
                <a:gd name="T13" fmla="*/ 0 h 54"/>
                <a:gd name="T14" fmla="*/ 14 w 14"/>
                <a:gd name="T15" fmla="*/ 43 h 54"/>
                <a:gd name="T16" fmla="*/ 4 w 1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4">
                  <a:moveTo>
                    <a:pt x="4" y="54"/>
                  </a:moveTo>
                  <a:cubicBezTo>
                    <a:pt x="2" y="54"/>
                    <a:pt x="1" y="54"/>
                    <a:pt x="0" y="53"/>
                  </a:cubicBezTo>
                  <a:cubicBezTo>
                    <a:pt x="0" y="51"/>
                    <a:pt x="0" y="51"/>
                    <a:pt x="0" y="51"/>
                  </a:cubicBezTo>
                  <a:cubicBezTo>
                    <a:pt x="1" y="51"/>
                    <a:pt x="3" y="51"/>
                    <a:pt x="4" y="51"/>
                  </a:cubicBezTo>
                  <a:cubicBezTo>
                    <a:pt x="9" y="51"/>
                    <a:pt x="11" y="49"/>
                    <a:pt x="11" y="43"/>
                  </a:cubicBezTo>
                  <a:cubicBezTo>
                    <a:pt x="11" y="0"/>
                    <a:pt x="11" y="0"/>
                    <a:pt x="11" y="0"/>
                  </a:cubicBezTo>
                  <a:cubicBezTo>
                    <a:pt x="14" y="0"/>
                    <a:pt x="14" y="0"/>
                    <a:pt x="14" y="0"/>
                  </a:cubicBezTo>
                  <a:cubicBezTo>
                    <a:pt x="14" y="43"/>
                    <a:pt x="14" y="43"/>
                    <a:pt x="14" y="43"/>
                  </a:cubicBezTo>
                  <a:cubicBezTo>
                    <a:pt x="14" y="50"/>
                    <a:pt x="11" y="54"/>
                    <a:pt x="4"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iSļíḍe"/>
            <p:cNvSpPr/>
            <p:nvPr/>
          </p:nvSpPr>
          <p:spPr bwMode="auto">
            <a:xfrm>
              <a:off x="4419601" y="4511676"/>
              <a:ext cx="119063" cy="161925"/>
            </a:xfrm>
            <a:custGeom>
              <a:avLst/>
              <a:gdLst>
                <a:gd name="T0" fmla="*/ 32 w 32"/>
                <a:gd name="T1" fmla="*/ 0 h 44"/>
                <a:gd name="T2" fmla="*/ 32 w 32"/>
                <a:gd name="T3" fmla="*/ 28 h 44"/>
                <a:gd name="T4" fmla="*/ 28 w 32"/>
                <a:gd name="T5" fmla="*/ 39 h 44"/>
                <a:gd name="T6" fmla="*/ 16 w 32"/>
                <a:gd name="T7" fmla="*/ 44 h 44"/>
                <a:gd name="T8" fmla="*/ 4 w 32"/>
                <a:gd name="T9" fmla="*/ 39 h 44"/>
                <a:gd name="T10" fmla="*/ 0 w 32"/>
                <a:gd name="T11" fmla="*/ 28 h 44"/>
                <a:gd name="T12" fmla="*/ 0 w 32"/>
                <a:gd name="T13" fmla="*/ 0 h 44"/>
                <a:gd name="T14" fmla="*/ 3 w 32"/>
                <a:gd name="T15" fmla="*/ 0 h 44"/>
                <a:gd name="T16" fmla="*/ 3 w 32"/>
                <a:gd name="T17" fmla="*/ 28 h 44"/>
                <a:gd name="T18" fmla="*/ 7 w 32"/>
                <a:gd name="T19" fmla="*/ 37 h 44"/>
                <a:gd name="T20" fmla="*/ 16 w 32"/>
                <a:gd name="T21" fmla="*/ 41 h 44"/>
                <a:gd name="T22" fmla="*/ 26 w 32"/>
                <a:gd name="T23" fmla="*/ 37 h 44"/>
                <a:gd name="T24" fmla="*/ 29 w 32"/>
                <a:gd name="T25" fmla="*/ 28 h 44"/>
                <a:gd name="T26" fmla="*/ 29 w 32"/>
                <a:gd name="T27" fmla="*/ 0 h 44"/>
                <a:gd name="T28" fmla="*/ 32 w 32"/>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44">
                  <a:moveTo>
                    <a:pt x="32" y="0"/>
                  </a:moveTo>
                  <a:cubicBezTo>
                    <a:pt x="32" y="28"/>
                    <a:pt x="32" y="28"/>
                    <a:pt x="32" y="28"/>
                  </a:cubicBezTo>
                  <a:cubicBezTo>
                    <a:pt x="32" y="33"/>
                    <a:pt x="31" y="37"/>
                    <a:pt x="28" y="39"/>
                  </a:cubicBezTo>
                  <a:cubicBezTo>
                    <a:pt x="25" y="42"/>
                    <a:pt x="21" y="44"/>
                    <a:pt x="16" y="44"/>
                  </a:cubicBezTo>
                  <a:cubicBezTo>
                    <a:pt x="11" y="44"/>
                    <a:pt x="7" y="42"/>
                    <a:pt x="4" y="39"/>
                  </a:cubicBezTo>
                  <a:cubicBezTo>
                    <a:pt x="1" y="37"/>
                    <a:pt x="0" y="33"/>
                    <a:pt x="0" y="28"/>
                  </a:cubicBezTo>
                  <a:cubicBezTo>
                    <a:pt x="0" y="0"/>
                    <a:pt x="0" y="0"/>
                    <a:pt x="0" y="0"/>
                  </a:cubicBezTo>
                  <a:cubicBezTo>
                    <a:pt x="3" y="0"/>
                    <a:pt x="3" y="0"/>
                    <a:pt x="3" y="0"/>
                  </a:cubicBezTo>
                  <a:cubicBezTo>
                    <a:pt x="3" y="28"/>
                    <a:pt x="3" y="28"/>
                    <a:pt x="3" y="28"/>
                  </a:cubicBezTo>
                  <a:cubicBezTo>
                    <a:pt x="3" y="32"/>
                    <a:pt x="4" y="35"/>
                    <a:pt x="7" y="37"/>
                  </a:cubicBezTo>
                  <a:cubicBezTo>
                    <a:pt x="9" y="40"/>
                    <a:pt x="12" y="41"/>
                    <a:pt x="16" y="41"/>
                  </a:cubicBezTo>
                  <a:cubicBezTo>
                    <a:pt x="21" y="41"/>
                    <a:pt x="24" y="40"/>
                    <a:pt x="26" y="37"/>
                  </a:cubicBezTo>
                  <a:cubicBezTo>
                    <a:pt x="28" y="35"/>
                    <a:pt x="29" y="32"/>
                    <a:pt x="29" y="28"/>
                  </a:cubicBezTo>
                  <a:cubicBezTo>
                    <a:pt x="29" y="0"/>
                    <a:pt x="29" y="0"/>
                    <a:pt x="29" y="0"/>
                  </a:cubicBez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i$1íḋè"/>
            <p:cNvSpPr/>
            <p:nvPr/>
          </p:nvSpPr>
          <p:spPr bwMode="auto">
            <a:xfrm>
              <a:off x="4619626" y="4506913"/>
              <a:ext cx="95250" cy="166688"/>
            </a:xfrm>
            <a:custGeom>
              <a:avLst/>
              <a:gdLst>
                <a:gd name="T0" fmla="*/ 26 w 26"/>
                <a:gd name="T1" fmla="*/ 33 h 45"/>
                <a:gd name="T2" fmla="*/ 22 w 26"/>
                <a:gd name="T3" fmla="*/ 41 h 45"/>
                <a:gd name="T4" fmla="*/ 12 w 26"/>
                <a:gd name="T5" fmla="*/ 45 h 45"/>
                <a:gd name="T6" fmla="*/ 0 w 26"/>
                <a:gd name="T7" fmla="*/ 43 h 45"/>
                <a:gd name="T8" fmla="*/ 0 w 26"/>
                <a:gd name="T9" fmla="*/ 40 h 45"/>
                <a:gd name="T10" fmla="*/ 12 w 26"/>
                <a:gd name="T11" fmla="*/ 42 h 45"/>
                <a:gd name="T12" fmla="*/ 20 w 26"/>
                <a:gd name="T13" fmla="*/ 39 h 45"/>
                <a:gd name="T14" fmla="*/ 23 w 26"/>
                <a:gd name="T15" fmla="*/ 33 h 45"/>
                <a:gd name="T16" fmla="*/ 22 w 26"/>
                <a:gd name="T17" fmla="*/ 29 h 45"/>
                <a:gd name="T18" fmla="*/ 19 w 26"/>
                <a:gd name="T19" fmla="*/ 26 h 45"/>
                <a:gd name="T20" fmla="*/ 12 w 26"/>
                <a:gd name="T21" fmla="*/ 23 h 45"/>
                <a:gd name="T22" fmla="*/ 3 w 26"/>
                <a:gd name="T23" fmla="*/ 18 h 45"/>
                <a:gd name="T24" fmla="*/ 0 w 26"/>
                <a:gd name="T25" fmla="*/ 11 h 45"/>
                <a:gd name="T26" fmla="*/ 4 w 26"/>
                <a:gd name="T27" fmla="*/ 3 h 45"/>
                <a:gd name="T28" fmla="*/ 14 w 26"/>
                <a:gd name="T29" fmla="*/ 0 h 45"/>
                <a:gd name="T30" fmla="*/ 25 w 26"/>
                <a:gd name="T31" fmla="*/ 2 h 45"/>
                <a:gd name="T32" fmla="*/ 24 w 26"/>
                <a:gd name="T33" fmla="*/ 5 h 45"/>
                <a:gd name="T34" fmla="*/ 14 w 26"/>
                <a:gd name="T35" fmla="*/ 3 h 45"/>
                <a:gd name="T36" fmla="*/ 6 w 26"/>
                <a:gd name="T37" fmla="*/ 5 h 45"/>
                <a:gd name="T38" fmla="*/ 3 w 26"/>
                <a:gd name="T39" fmla="*/ 11 h 45"/>
                <a:gd name="T40" fmla="*/ 4 w 26"/>
                <a:gd name="T41" fmla="*/ 15 h 45"/>
                <a:gd name="T42" fmla="*/ 7 w 26"/>
                <a:gd name="T43" fmla="*/ 18 h 45"/>
                <a:gd name="T44" fmla="*/ 14 w 26"/>
                <a:gd name="T45" fmla="*/ 21 h 45"/>
                <a:gd name="T46" fmla="*/ 21 w 26"/>
                <a:gd name="T47" fmla="*/ 24 h 45"/>
                <a:gd name="T48" fmla="*/ 25 w 26"/>
                <a:gd name="T49" fmla="*/ 28 h 45"/>
                <a:gd name="T50" fmla="*/ 26 w 26"/>
                <a:gd name="T51" fmla="*/ 3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45">
                  <a:moveTo>
                    <a:pt x="26" y="33"/>
                  </a:moveTo>
                  <a:cubicBezTo>
                    <a:pt x="26" y="36"/>
                    <a:pt x="25" y="39"/>
                    <a:pt x="22" y="41"/>
                  </a:cubicBezTo>
                  <a:cubicBezTo>
                    <a:pt x="20" y="44"/>
                    <a:pt x="16" y="45"/>
                    <a:pt x="12" y="45"/>
                  </a:cubicBezTo>
                  <a:cubicBezTo>
                    <a:pt x="6" y="45"/>
                    <a:pt x="2" y="44"/>
                    <a:pt x="0" y="43"/>
                  </a:cubicBezTo>
                  <a:cubicBezTo>
                    <a:pt x="0" y="40"/>
                    <a:pt x="0" y="40"/>
                    <a:pt x="0" y="40"/>
                  </a:cubicBezTo>
                  <a:cubicBezTo>
                    <a:pt x="3" y="41"/>
                    <a:pt x="7" y="42"/>
                    <a:pt x="12" y="42"/>
                  </a:cubicBezTo>
                  <a:cubicBezTo>
                    <a:pt x="15" y="42"/>
                    <a:pt x="18" y="41"/>
                    <a:pt x="20" y="39"/>
                  </a:cubicBezTo>
                  <a:cubicBezTo>
                    <a:pt x="22" y="38"/>
                    <a:pt x="23" y="36"/>
                    <a:pt x="23" y="33"/>
                  </a:cubicBezTo>
                  <a:cubicBezTo>
                    <a:pt x="23" y="31"/>
                    <a:pt x="23" y="30"/>
                    <a:pt x="22" y="29"/>
                  </a:cubicBezTo>
                  <a:cubicBezTo>
                    <a:pt x="21" y="28"/>
                    <a:pt x="20" y="27"/>
                    <a:pt x="19" y="26"/>
                  </a:cubicBezTo>
                  <a:cubicBezTo>
                    <a:pt x="17" y="25"/>
                    <a:pt x="15" y="24"/>
                    <a:pt x="12" y="23"/>
                  </a:cubicBezTo>
                  <a:cubicBezTo>
                    <a:pt x="7" y="22"/>
                    <a:pt x="4" y="20"/>
                    <a:pt x="3" y="18"/>
                  </a:cubicBezTo>
                  <a:cubicBezTo>
                    <a:pt x="1" y="16"/>
                    <a:pt x="0" y="14"/>
                    <a:pt x="0" y="11"/>
                  </a:cubicBezTo>
                  <a:cubicBezTo>
                    <a:pt x="0" y="8"/>
                    <a:pt x="1" y="5"/>
                    <a:pt x="4" y="3"/>
                  </a:cubicBezTo>
                  <a:cubicBezTo>
                    <a:pt x="6" y="1"/>
                    <a:pt x="10" y="0"/>
                    <a:pt x="14" y="0"/>
                  </a:cubicBezTo>
                  <a:cubicBezTo>
                    <a:pt x="18" y="0"/>
                    <a:pt x="22" y="1"/>
                    <a:pt x="25" y="2"/>
                  </a:cubicBezTo>
                  <a:cubicBezTo>
                    <a:pt x="24" y="5"/>
                    <a:pt x="24" y="5"/>
                    <a:pt x="24" y="5"/>
                  </a:cubicBezTo>
                  <a:cubicBezTo>
                    <a:pt x="20" y="3"/>
                    <a:pt x="17" y="3"/>
                    <a:pt x="14" y="3"/>
                  </a:cubicBezTo>
                  <a:cubicBezTo>
                    <a:pt x="11" y="3"/>
                    <a:pt x="8" y="3"/>
                    <a:pt x="6" y="5"/>
                  </a:cubicBezTo>
                  <a:cubicBezTo>
                    <a:pt x="4" y="6"/>
                    <a:pt x="3" y="8"/>
                    <a:pt x="3" y="11"/>
                  </a:cubicBezTo>
                  <a:cubicBezTo>
                    <a:pt x="3" y="13"/>
                    <a:pt x="4" y="14"/>
                    <a:pt x="4" y="15"/>
                  </a:cubicBezTo>
                  <a:cubicBezTo>
                    <a:pt x="5" y="16"/>
                    <a:pt x="6" y="17"/>
                    <a:pt x="7" y="18"/>
                  </a:cubicBezTo>
                  <a:cubicBezTo>
                    <a:pt x="8" y="18"/>
                    <a:pt x="11" y="19"/>
                    <a:pt x="14" y="21"/>
                  </a:cubicBezTo>
                  <a:cubicBezTo>
                    <a:pt x="17" y="22"/>
                    <a:pt x="20" y="23"/>
                    <a:pt x="21" y="24"/>
                  </a:cubicBezTo>
                  <a:cubicBezTo>
                    <a:pt x="23" y="25"/>
                    <a:pt x="24" y="26"/>
                    <a:pt x="25" y="28"/>
                  </a:cubicBezTo>
                  <a:cubicBezTo>
                    <a:pt x="26" y="29"/>
                    <a:pt x="26" y="31"/>
                    <a:pt x="26"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îš1îḑê"/>
            <p:cNvSpPr/>
            <p:nvPr/>
          </p:nvSpPr>
          <p:spPr bwMode="auto">
            <a:xfrm>
              <a:off x="4775201" y="4511676"/>
              <a:ext cx="114300" cy="157163"/>
            </a:xfrm>
            <a:custGeom>
              <a:avLst/>
              <a:gdLst>
                <a:gd name="T0" fmla="*/ 39 w 72"/>
                <a:gd name="T1" fmla="*/ 99 h 99"/>
                <a:gd name="T2" fmla="*/ 32 w 72"/>
                <a:gd name="T3" fmla="*/ 99 h 99"/>
                <a:gd name="T4" fmla="*/ 32 w 72"/>
                <a:gd name="T5" fmla="*/ 4 h 99"/>
                <a:gd name="T6" fmla="*/ 0 w 72"/>
                <a:gd name="T7" fmla="*/ 4 h 99"/>
                <a:gd name="T8" fmla="*/ 0 w 72"/>
                <a:gd name="T9" fmla="*/ 0 h 99"/>
                <a:gd name="T10" fmla="*/ 72 w 72"/>
                <a:gd name="T11" fmla="*/ 0 h 99"/>
                <a:gd name="T12" fmla="*/ 72 w 72"/>
                <a:gd name="T13" fmla="*/ 4 h 99"/>
                <a:gd name="T14" fmla="*/ 39 w 72"/>
                <a:gd name="T15" fmla="*/ 4 h 99"/>
                <a:gd name="T16" fmla="*/ 39 w 72"/>
                <a:gd name="T1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99">
                  <a:moveTo>
                    <a:pt x="39" y="99"/>
                  </a:moveTo>
                  <a:lnTo>
                    <a:pt x="32" y="99"/>
                  </a:lnTo>
                  <a:lnTo>
                    <a:pt x="32" y="4"/>
                  </a:lnTo>
                  <a:lnTo>
                    <a:pt x="0" y="4"/>
                  </a:lnTo>
                  <a:lnTo>
                    <a:pt x="0" y="0"/>
                  </a:lnTo>
                  <a:lnTo>
                    <a:pt x="72" y="0"/>
                  </a:lnTo>
                  <a:lnTo>
                    <a:pt x="72" y="4"/>
                  </a:lnTo>
                  <a:lnTo>
                    <a:pt x="39" y="4"/>
                  </a:lnTo>
                  <a:lnTo>
                    <a:pt x="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íS1iḓe"/>
            <p:cNvSpPr/>
            <p:nvPr/>
          </p:nvSpPr>
          <p:spPr bwMode="auto">
            <a:xfrm>
              <a:off x="4959351" y="4511676"/>
              <a:ext cx="11113" cy="157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 name="íšlíḍe"/>
            <p:cNvSpPr/>
            <p:nvPr/>
          </p:nvSpPr>
          <p:spPr bwMode="auto">
            <a:xfrm>
              <a:off x="5051426" y="4506913"/>
              <a:ext cx="117475" cy="166688"/>
            </a:xfrm>
            <a:custGeom>
              <a:avLst/>
              <a:gdLst>
                <a:gd name="T0" fmla="*/ 21 w 32"/>
                <a:gd name="T1" fmla="*/ 3 h 45"/>
                <a:gd name="T2" fmla="*/ 8 w 32"/>
                <a:gd name="T3" fmla="*/ 8 h 45"/>
                <a:gd name="T4" fmla="*/ 3 w 32"/>
                <a:gd name="T5" fmla="*/ 22 h 45"/>
                <a:gd name="T6" fmla="*/ 7 w 32"/>
                <a:gd name="T7" fmla="*/ 37 h 45"/>
                <a:gd name="T8" fmla="*/ 20 w 32"/>
                <a:gd name="T9" fmla="*/ 42 h 45"/>
                <a:gd name="T10" fmla="*/ 30 w 32"/>
                <a:gd name="T11" fmla="*/ 40 h 45"/>
                <a:gd name="T12" fmla="*/ 30 w 32"/>
                <a:gd name="T13" fmla="*/ 43 h 45"/>
                <a:gd name="T14" fmla="*/ 19 w 32"/>
                <a:gd name="T15" fmla="*/ 45 h 45"/>
                <a:gd name="T16" fmla="*/ 5 w 32"/>
                <a:gd name="T17" fmla="*/ 39 h 45"/>
                <a:gd name="T18" fmla="*/ 0 w 32"/>
                <a:gd name="T19" fmla="*/ 22 h 45"/>
                <a:gd name="T20" fmla="*/ 2 w 32"/>
                <a:gd name="T21" fmla="*/ 11 h 45"/>
                <a:gd name="T22" fmla="*/ 9 w 32"/>
                <a:gd name="T23" fmla="*/ 3 h 45"/>
                <a:gd name="T24" fmla="*/ 20 w 32"/>
                <a:gd name="T25" fmla="*/ 0 h 45"/>
                <a:gd name="T26" fmla="*/ 32 w 32"/>
                <a:gd name="T27" fmla="*/ 2 h 45"/>
                <a:gd name="T28" fmla="*/ 31 w 32"/>
                <a:gd name="T29" fmla="*/ 5 h 45"/>
                <a:gd name="T30" fmla="*/ 21 w 32"/>
                <a:gd name="T31"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45">
                  <a:moveTo>
                    <a:pt x="21" y="3"/>
                  </a:moveTo>
                  <a:cubicBezTo>
                    <a:pt x="15" y="3"/>
                    <a:pt x="11" y="4"/>
                    <a:pt x="8" y="8"/>
                  </a:cubicBezTo>
                  <a:cubicBezTo>
                    <a:pt x="5" y="11"/>
                    <a:pt x="3" y="16"/>
                    <a:pt x="3" y="22"/>
                  </a:cubicBezTo>
                  <a:cubicBezTo>
                    <a:pt x="3" y="28"/>
                    <a:pt x="5" y="33"/>
                    <a:pt x="7" y="37"/>
                  </a:cubicBezTo>
                  <a:cubicBezTo>
                    <a:pt x="10" y="40"/>
                    <a:pt x="15" y="42"/>
                    <a:pt x="20" y="42"/>
                  </a:cubicBezTo>
                  <a:cubicBezTo>
                    <a:pt x="24" y="42"/>
                    <a:pt x="27" y="41"/>
                    <a:pt x="30" y="40"/>
                  </a:cubicBezTo>
                  <a:cubicBezTo>
                    <a:pt x="30" y="43"/>
                    <a:pt x="30" y="43"/>
                    <a:pt x="30" y="43"/>
                  </a:cubicBezTo>
                  <a:cubicBezTo>
                    <a:pt x="27" y="44"/>
                    <a:pt x="24" y="45"/>
                    <a:pt x="19" y="45"/>
                  </a:cubicBezTo>
                  <a:cubicBezTo>
                    <a:pt x="13" y="45"/>
                    <a:pt x="9" y="43"/>
                    <a:pt x="5" y="39"/>
                  </a:cubicBezTo>
                  <a:cubicBezTo>
                    <a:pt x="2" y="35"/>
                    <a:pt x="0" y="29"/>
                    <a:pt x="0" y="22"/>
                  </a:cubicBezTo>
                  <a:cubicBezTo>
                    <a:pt x="0" y="18"/>
                    <a:pt x="1" y="14"/>
                    <a:pt x="2" y="11"/>
                  </a:cubicBezTo>
                  <a:cubicBezTo>
                    <a:pt x="4" y="7"/>
                    <a:pt x="6" y="5"/>
                    <a:pt x="9" y="3"/>
                  </a:cubicBezTo>
                  <a:cubicBezTo>
                    <a:pt x="13" y="1"/>
                    <a:pt x="16" y="0"/>
                    <a:pt x="20" y="0"/>
                  </a:cubicBezTo>
                  <a:cubicBezTo>
                    <a:pt x="25" y="0"/>
                    <a:pt x="28" y="1"/>
                    <a:pt x="32" y="2"/>
                  </a:cubicBezTo>
                  <a:cubicBezTo>
                    <a:pt x="31" y="5"/>
                    <a:pt x="31" y="5"/>
                    <a:pt x="31" y="5"/>
                  </a:cubicBezTo>
                  <a:cubicBezTo>
                    <a:pt x="27" y="4"/>
                    <a:pt x="24" y="3"/>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iSḷïḍe"/>
            <p:cNvSpPr/>
            <p:nvPr/>
          </p:nvSpPr>
          <p:spPr bwMode="auto">
            <a:xfrm>
              <a:off x="5243513" y="4511676"/>
              <a:ext cx="88900" cy="157163"/>
            </a:xfrm>
            <a:custGeom>
              <a:avLst/>
              <a:gdLst>
                <a:gd name="T0" fmla="*/ 56 w 56"/>
                <a:gd name="T1" fmla="*/ 99 h 99"/>
                <a:gd name="T2" fmla="*/ 0 w 56"/>
                <a:gd name="T3" fmla="*/ 99 h 99"/>
                <a:gd name="T4" fmla="*/ 0 w 56"/>
                <a:gd name="T5" fmla="*/ 0 h 99"/>
                <a:gd name="T6" fmla="*/ 56 w 56"/>
                <a:gd name="T7" fmla="*/ 0 h 99"/>
                <a:gd name="T8" fmla="*/ 56 w 56"/>
                <a:gd name="T9" fmla="*/ 4 h 99"/>
                <a:gd name="T10" fmla="*/ 7 w 56"/>
                <a:gd name="T11" fmla="*/ 4 h 99"/>
                <a:gd name="T12" fmla="*/ 7 w 56"/>
                <a:gd name="T13" fmla="*/ 44 h 99"/>
                <a:gd name="T14" fmla="*/ 53 w 56"/>
                <a:gd name="T15" fmla="*/ 44 h 99"/>
                <a:gd name="T16" fmla="*/ 53 w 56"/>
                <a:gd name="T17" fmla="*/ 51 h 99"/>
                <a:gd name="T18" fmla="*/ 7 w 56"/>
                <a:gd name="T19" fmla="*/ 51 h 99"/>
                <a:gd name="T20" fmla="*/ 7 w 56"/>
                <a:gd name="T21" fmla="*/ 93 h 99"/>
                <a:gd name="T22" fmla="*/ 56 w 56"/>
                <a:gd name="T23" fmla="*/ 93 h 99"/>
                <a:gd name="T24" fmla="*/ 56 w 56"/>
                <a:gd name="T25"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99">
                  <a:moveTo>
                    <a:pt x="56" y="99"/>
                  </a:moveTo>
                  <a:lnTo>
                    <a:pt x="0" y="99"/>
                  </a:lnTo>
                  <a:lnTo>
                    <a:pt x="0" y="0"/>
                  </a:lnTo>
                  <a:lnTo>
                    <a:pt x="56" y="0"/>
                  </a:lnTo>
                  <a:lnTo>
                    <a:pt x="56" y="4"/>
                  </a:lnTo>
                  <a:lnTo>
                    <a:pt x="7" y="4"/>
                  </a:lnTo>
                  <a:lnTo>
                    <a:pt x="7" y="44"/>
                  </a:lnTo>
                  <a:lnTo>
                    <a:pt x="53" y="44"/>
                  </a:lnTo>
                  <a:lnTo>
                    <a:pt x="53" y="51"/>
                  </a:lnTo>
                  <a:lnTo>
                    <a:pt x="7" y="51"/>
                  </a:lnTo>
                  <a:lnTo>
                    <a:pt x="7" y="93"/>
                  </a:lnTo>
                  <a:lnTo>
                    <a:pt x="56" y="93"/>
                  </a:lnTo>
                  <a:lnTo>
                    <a:pt x="56"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îśļíḍé"/>
            <p:cNvSpPr/>
            <p:nvPr/>
          </p:nvSpPr>
          <p:spPr bwMode="auto">
            <a:xfrm>
              <a:off x="3625851" y="4021138"/>
              <a:ext cx="2205038" cy="265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2" name="ïṩ1ïdé"/>
            <p:cNvSpPr/>
            <p:nvPr/>
          </p:nvSpPr>
          <p:spPr bwMode="auto">
            <a:xfrm>
              <a:off x="3625851" y="4021138"/>
              <a:ext cx="2205038" cy="698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3" name="î$ļîḑè"/>
            <p:cNvSpPr/>
            <p:nvPr/>
          </p:nvSpPr>
          <p:spPr bwMode="auto">
            <a:xfrm>
              <a:off x="3497263" y="4021138"/>
              <a:ext cx="571500" cy="265113"/>
            </a:xfrm>
            <a:custGeom>
              <a:avLst/>
              <a:gdLst>
                <a:gd name="T0" fmla="*/ 130 w 155"/>
                <a:gd name="T1" fmla="*/ 72 h 72"/>
                <a:gd name="T2" fmla="*/ 130 w 155"/>
                <a:gd name="T3" fmla="*/ 0 h 72"/>
                <a:gd name="T4" fmla="*/ 0 w 155"/>
                <a:gd name="T5" fmla="*/ 0 h 72"/>
                <a:gd name="T6" fmla="*/ 0 w 155"/>
                <a:gd name="T7" fmla="*/ 72 h 72"/>
                <a:gd name="T8" fmla="*/ 130 w 155"/>
                <a:gd name="T9" fmla="*/ 72 h 72"/>
              </a:gdLst>
              <a:ahLst/>
              <a:cxnLst>
                <a:cxn ang="0">
                  <a:pos x="T0" y="T1"/>
                </a:cxn>
                <a:cxn ang="0">
                  <a:pos x="T2" y="T3"/>
                </a:cxn>
                <a:cxn ang="0">
                  <a:pos x="T4" y="T5"/>
                </a:cxn>
                <a:cxn ang="0">
                  <a:pos x="T6" y="T7"/>
                </a:cxn>
                <a:cxn ang="0">
                  <a:pos x="T8" y="T9"/>
                </a:cxn>
              </a:cxnLst>
              <a:rect l="0" t="0" r="r" b="b"/>
              <a:pathLst>
                <a:path w="155" h="72">
                  <a:moveTo>
                    <a:pt x="130" y="72"/>
                  </a:moveTo>
                  <a:cubicBezTo>
                    <a:pt x="155" y="36"/>
                    <a:pt x="130" y="0"/>
                    <a:pt x="130" y="0"/>
                  </a:cubicBezTo>
                  <a:cubicBezTo>
                    <a:pt x="0" y="0"/>
                    <a:pt x="0" y="0"/>
                    <a:pt x="0" y="0"/>
                  </a:cubicBezTo>
                  <a:cubicBezTo>
                    <a:pt x="0" y="0"/>
                    <a:pt x="25" y="36"/>
                    <a:pt x="0" y="72"/>
                  </a:cubicBezTo>
                  <a:lnTo>
                    <a:pt x="130" y="72"/>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íšlídé"/>
            <p:cNvSpPr/>
            <p:nvPr/>
          </p:nvSpPr>
          <p:spPr bwMode="auto">
            <a:xfrm>
              <a:off x="3455988" y="3917951"/>
              <a:ext cx="2517775" cy="471488"/>
            </a:xfrm>
            <a:custGeom>
              <a:avLst/>
              <a:gdLst>
                <a:gd name="T0" fmla="*/ 605 w 682"/>
                <a:gd name="T1" fmla="*/ 0 h 128"/>
                <a:gd name="T2" fmla="*/ 0 w 682"/>
                <a:gd name="T3" fmla="*/ 0 h 128"/>
                <a:gd name="T4" fmla="*/ 0 w 682"/>
                <a:gd name="T5" fmla="*/ 28 h 128"/>
                <a:gd name="T6" fmla="*/ 605 w 682"/>
                <a:gd name="T7" fmla="*/ 28 h 128"/>
                <a:gd name="T8" fmla="*/ 643 w 682"/>
                <a:gd name="T9" fmla="*/ 64 h 128"/>
                <a:gd name="T10" fmla="*/ 605 w 682"/>
                <a:gd name="T11" fmla="*/ 100 h 128"/>
                <a:gd name="T12" fmla="*/ 0 w 682"/>
                <a:gd name="T13" fmla="*/ 100 h 128"/>
                <a:gd name="T14" fmla="*/ 0 w 682"/>
                <a:gd name="T15" fmla="*/ 128 h 128"/>
                <a:gd name="T16" fmla="*/ 605 w 682"/>
                <a:gd name="T17" fmla="*/ 128 h 128"/>
                <a:gd name="T18" fmla="*/ 682 w 682"/>
                <a:gd name="T19" fmla="*/ 64 h 128"/>
                <a:gd name="T20" fmla="*/ 605 w 682"/>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2" h="128">
                  <a:moveTo>
                    <a:pt x="605" y="0"/>
                  </a:moveTo>
                  <a:cubicBezTo>
                    <a:pt x="0" y="0"/>
                    <a:pt x="0" y="0"/>
                    <a:pt x="0" y="0"/>
                  </a:cubicBezTo>
                  <a:cubicBezTo>
                    <a:pt x="0" y="28"/>
                    <a:pt x="0" y="28"/>
                    <a:pt x="0" y="28"/>
                  </a:cubicBezTo>
                  <a:cubicBezTo>
                    <a:pt x="605" y="28"/>
                    <a:pt x="605" y="28"/>
                    <a:pt x="605" y="28"/>
                  </a:cubicBezTo>
                  <a:cubicBezTo>
                    <a:pt x="633" y="28"/>
                    <a:pt x="643" y="44"/>
                    <a:pt x="643" y="64"/>
                  </a:cubicBezTo>
                  <a:cubicBezTo>
                    <a:pt x="643" y="84"/>
                    <a:pt x="633" y="100"/>
                    <a:pt x="605" y="100"/>
                  </a:cubicBezTo>
                  <a:cubicBezTo>
                    <a:pt x="0" y="100"/>
                    <a:pt x="0" y="100"/>
                    <a:pt x="0" y="100"/>
                  </a:cubicBezTo>
                  <a:cubicBezTo>
                    <a:pt x="0" y="128"/>
                    <a:pt x="0" y="128"/>
                    <a:pt x="0" y="128"/>
                  </a:cubicBezTo>
                  <a:cubicBezTo>
                    <a:pt x="605" y="128"/>
                    <a:pt x="605" y="128"/>
                    <a:pt x="605" y="128"/>
                  </a:cubicBezTo>
                  <a:cubicBezTo>
                    <a:pt x="655" y="128"/>
                    <a:pt x="682" y="99"/>
                    <a:pt x="682" y="64"/>
                  </a:cubicBezTo>
                  <a:cubicBezTo>
                    <a:pt x="682" y="29"/>
                    <a:pt x="655" y="0"/>
                    <a:pt x="605" y="0"/>
                  </a:cubicBezTo>
                  <a:close/>
                </a:path>
              </a:pathLst>
            </a:custGeom>
            <a:solidFill>
              <a:srgbClr val="5027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ïṧḷïḍe"/>
            <p:cNvSpPr/>
            <p:nvPr/>
          </p:nvSpPr>
          <p:spPr bwMode="auto">
            <a:xfrm>
              <a:off x="3675063" y="2579688"/>
              <a:ext cx="1882775" cy="10953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6" name="îṧļïďè"/>
            <p:cNvSpPr/>
            <p:nvPr/>
          </p:nvSpPr>
          <p:spPr bwMode="auto">
            <a:xfrm>
              <a:off x="3675063" y="2579688"/>
              <a:ext cx="1882775"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iSļîḋè"/>
            <p:cNvSpPr/>
            <p:nvPr/>
          </p:nvSpPr>
          <p:spPr bwMode="auto">
            <a:xfrm>
              <a:off x="3619501" y="1960563"/>
              <a:ext cx="2003425" cy="636588"/>
            </a:xfrm>
            <a:custGeom>
              <a:avLst/>
              <a:gdLst>
                <a:gd name="T0" fmla="*/ 1262 w 1262"/>
                <a:gd name="T1" fmla="*/ 401 h 401"/>
                <a:gd name="T2" fmla="*/ 630 w 1262"/>
                <a:gd name="T3" fmla="*/ 0 h 401"/>
                <a:gd name="T4" fmla="*/ 0 w 1262"/>
                <a:gd name="T5" fmla="*/ 401 h 401"/>
                <a:gd name="T6" fmla="*/ 630 w 1262"/>
                <a:gd name="T7" fmla="*/ 401 h 401"/>
                <a:gd name="T8" fmla="*/ 1262 w 1262"/>
                <a:gd name="T9" fmla="*/ 401 h 401"/>
              </a:gdLst>
              <a:ahLst/>
              <a:cxnLst>
                <a:cxn ang="0">
                  <a:pos x="T0" y="T1"/>
                </a:cxn>
                <a:cxn ang="0">
                  <a:pos x="T2" y="T3"/>
                </a:cxn>
                <a:cxn ang="0">
                  <a:pos x="T4" y="T5"/>
                </a:cxn>
                <a:cxn ang="0">
                  <a:pos x="T6" y="T7"/>
                </a:cxn>
                <a:cxn ang="0">
                  <a:pos x="T8" y="T9"/>
                </a:cxn>
              </a:cxnLst>
              <a:rect l="0" t="0" r="r" b="b"/>
              <a:pathLst>
                <a:path w="1262" h="401">
                  <a:moveTo>
                    <a:pt x="1262" y="401"/>
                  </a:moveTo>
                  <a:lnTo>
                    <a:pt x="630" y="0"/>
                  </a:lnTo>
                  <a:lnTo>
                    <a:pt x="0" y="401"/>
                  </a:lnTo>
                  <a:lnTo>
                    <a:pt x="630" y="401"/>
                  </a:lnTo>
                  <a:lnTo>
                    <a:pt x="1262" y="401"/>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iṥḷîḑe"/>
            <p:cNvSpPr/>
            <p:nvPr/>
          </p:nvSpPr>
          <p:spPr bwMode="auto">
            <a:xfrm>
              <a:off x="3619501" y="1960563"/>
              <a:ext cx="2003425" cy="636588"/>
            </a:xfrm>
            <a:custGeom>
              <a:avLst/>
              <a:gdLst>
                <a:gd name="T0" fmla="*/ 1262 w 1262"/>
                <a:gd name="T1" fmla="*/ 401 h 401"/>
                <a:gd name="T2" fmla="*/ 630 w 1262"/>
                <a:gd name="T3" fmla="*/ 0 h 401"/>
                <a:gd name="T4" fmla="*/ 0 w 1262"/>
                <a:gd name="T5" fmla="*/ 401 h 401"/>
                <a:gd name="T6" fmla="*/ 630 w 1262"/>
                <a:gd name="T7" fmla="*/ 401 h 401"/>
                <a:gd name="T8" fmla="*/ 1262 w 1262"/>
                <a:gd name="T9" fmla="*/ 401 h 401"/>
              </a:gdLst>
              <a:ahLst/>
              <a:cxnLst>
                <a:cxn ang="0">
                  <a:pos x="T0" y="T1"/>
                </a:cxn>
                <a:cxn ang="0">
                  <a:pos x="T2" y="T3"/>
                </a:cxn>
                <a:cxn ang="0">
                  <a:pos x="T4" y="T5"/>
                </a:cxn>
                <a:cxn ang="0">
                  <a:pos x="T6" y="T7"/>
                </a:cxn>
                <a:cxn ang="0">
                  <a:pos x="T8" y="T9"/>
                </a:cxn>
              </a:cxnLst>
              <a:rect l="0" t="0" r="r" b="b"/>
              <a:pathLst>
                <a:path w="1262" h="401">
                  <a:moveTo>
                    <a:pt x="1262" y="401"/>
                  </a:moveTo>
                  <a:lnTo>
                    <a:pt x="630" y="0"/>
                  </a:lnTo>
                  <a:lnTo>
                    <a:pt x="0" y="401"/>
                  </a:lnTo>
                  <a:lnTo>
                    <a:pt x="630" y="401"/>
                  </a:lnTo>
                  <a:lnTo>
                    <a:pt x="1262" y="4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íṩľíḍè"/>
            <p:cNvSpPr/>
            <p:nvPr/>
          </p:nvSpPr>
          <p:spPr bwMode="auto">
            <a:xfrm>
              <a:off x="3778251" y="2011363"/>
              <a:ext cx="1685925" cy="534988"/>
            </a:xfrm>
            <a:custGeom>
              <a:avLst/>
              <a:gdLst>
                <a:gd name="T0" fmla="*/ 1062 w 1062"/>
                <a:gd name="T1" fmla="*/ 337 h 337"/>
                <a:gd name="T2" fmla="*/ 530 w 1062"/>
                <a:gd name="T3" fmla="*/ 0 h 337"/>
                <a:gd name="T4" fmla="*/ 0 w 1062"/>
                <a:gd name="T5" fmla="*/ 337 h 337"/>
                <a:gd name="T6" fmla="*/ 530 w 1062"/>
                <a:gd name="T7" fmla="*/ 337 h 337"/>
                <a:gd name="T8" fmla="*/ 1062 w 1062"/>
                <a:gd name="T9" fmla="*/ 337 h 337"/>
              </a:gdLst>
              <a:ahLst/>
              <a:cxnLst>
                <a:cxn ang="0">
                  <a:pos x="T0" y="T1"/>
                </a:cxn>
                <a:cxn ang="0">
                  <a:pos x="T2" y="T3"/>
                </a:cxn>
                <a:cxn ang="0">
                  <a:pos x="T4" y="T5"/>
                </a:cxn>
                <a:cxn ang="0">
                  <a:pos x="T6" y="T7"/>
                </a:cxn>
                <a:cxn ang="0">
                  <a:pos x="T8" y="T9"/>
                </a:cxn>
              </a:cxnLst>
              <a:rect l="0" t="0" r="r" b="b"/>
              <a:pathLst>
                <a:path w="1062" h="337">
                  <a:moveTo>
                    <a:pt x="1062" y="337"/>
                  </a:moveTo>
                  <a:lnTo>
                    <a:pt x="530" y="0"/>
                  </a:lnTo>
                  <a:lnTo>
                    <a:pt x="0" y="337"/>
                  </a:lnTo>
                  <a:lnTo>
                    <a:pt x="530" y="337"/>
                  </a:lnTo>
                  <a:lnTo>
                    <a:pt x="1062" y="337"/>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ïślïḑé"/>
            <p:cNvSpPr/>
            <p:nvPr/>
          </p:nvSpPr>
          <p:spPr bwMode="auto">
            <a:xfrm>
              <a:off x="3778251" y="2011363"/>
              <a:ext cx="1685925" cy="534988"/>
            </a:xfrm>
            <a:custGeom>
              <a:avLst/>
              <a:gdLst>
                <a:gd name="T0" fmla="*/ 1062 w 1062"/>
                <a:gd name="T1" fmla="*/ 337 h 337"/>
                <a:gd name="T2" fmla="*/ 530 w 1062"/>
                <a:gd name="T3" fmla="*/ 0 h 337"/>
                <a:gd name="T4" fmla="*/ 0 w 1062"/>
                <a:gd name="T5" fmla="*/ 337 h 337"/>
                <a:gd name="T6" fmla="*/ 530 w 1062"/>
                <a:gd name="T7" fmla="*/ 337 h 337"/>
                <a:gd name="T8" fmla="*/ 1062 w 1062"/>
                <a:gd name="T9" fmla="*/ 337 h 337"/>
              </a:gdLst>
              <a:ahLst/>
              <a:cxnLst>
                <a:cxn ang="0">
                  <a:pos x="T0" y="T1"/>
                </a:cxn>
                <a:cxn ang="0">
                  <a:pos x="T2" y="T3"/>
                </a:cxn>
                <a:cxn ang="0">
                  <a:pos x="T4" y="T5"/>
                </a:cxn>
                <a:cxn ang="0">
                  <a:pos x="T6" y="T7"/>
                </a:cxn>
                <a:cxn ang="0">
                  <a:pos x="T8" y="T9"/>
                </a:cxn>
              </a:cxnLst>
              <a:rect l="0" t="0" r="r" b="b"/>
              <a:pathLst>
                <a:path w="1062" h="337">
                  <a:moveTo>
                    <a:pt x="1062" y="337"/>
                  </a:moveTo>
                  <a:lnTo>
                    <a:pt x="530" y="0"/>
                  </a:lnTo>
                  <a:lnTo>
                    <a:pt x="0" y="337"/>
                  </a:lnTo>
                  <a:lnTo>
                    <a:pt x="530" y="337"/>
                  </a:lnTo>
                  <a:lnTo>
                    <a:pt x="1062" y="3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ïş1ïḋè"/>
            <p:cNvSpPr/>
            <p:nvPr/>
          </p:nvSpPr>
          <p:spPr bwMode="auto">
            <a:xfrm>
              <a:off x="3652838" y="3692526"/>
              <a:ext cx="1927225" cy="100013"/>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ïşlíḍé"/>
            <p:cNvSpPr/>
            <p:nvPr/>
          </p:nvSpPr>
          <p:spPr bwMode="auto">
            <a:xfrm>
              <a:off x="3589338" y="3792538"/>
              <a:ext cx="2052638" cy="12541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îšļiḋè"/>
            <p:cNvSpPr/>
            <p:nvPr/>
          </p:nvSpPr>
          <p:spPr bwMode="auto">
            <a:xfrm>
              <a:off x="4489451" y="2214563"/>
              <a:ext cx="258763" cy="257175"/>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ï$1íḍê"/>
            <p:cNvSpPr/>
            <p:nvPr/>
          </p:nvSpPr>
          <p:spPr bwMode="auto">
            <a:xfrm>
              <a:off x="3800476" y="2744788"/>
              <a:ext cx="223838" cy="8890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ï$ľiďé"/>
            <p:cNvSpPr/>
            <p:nvPr/>
          </p:nvSpPr>
          <p:spPr bwMode="auto">
            <a:xfrm>
              <a:off x="3833813" y="2782888"/>
              <a:ext cx="36513"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7" y="216"/>
                    <a:pt x="10" y="213"/>
                    <a:pt x="10" y="210"/>
                  </a:cubicBezTo>
                  <a:cubicBezTo>
                    <a:pt x="10" y="6"/>
                    <a:pt x="10" y="6"/>
                    <a:pt x="10" y="6"/>
                  </a:cubicBezTo>
                  <a:cubicBezTo>
                    <a:pt x="10"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i$ļïḓè"/>
            <p:cNvSpPr/>
            <p:nvPr/>
          </p:nvSpPr>
          <p:spPr bwMode="auto">
            <a:xfrm>
              <a:off x="3895726" y="2782888"/>
              <a:ext cx="36513"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7" y="216"/>
                    <a:pt x="10" y="213"/>
                    <a:pt x="10" y="210"/>
                  </a:cubicBezTo>
                  <a:cubicBezTo>
                    <a:pt x="10" y="6"/>
                    <a:pt x="10" y="6"/>
                    <a:pt x="10" y="6"/>
                  </a:cubicBezTo>
                  <a:cubicBezTo>
                    <a:pt x="10"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iśľíḓé"/>
            <p:cNvSpPr/>
            <p:nvPr/>
          </p:nvSpPr>
          <p:spPr bwMode="auto">
            <a:xfrm>
              <a:off x="3962401" y="2782888"/>
              <a:ext cx="33338" cy="795338"/>
            </a:xfrm>
            <a:custGeom>
              <a:avLst/>
              <a:gdLst>
                <a:gd name="T0" fmla="*/ 5 w 9"/>
                <a:gd name="T1" fmla="*/ 0 h 216"/>
                <a:gd name="T2" fmla="*/ 0 w 9"/>
                <a:gd name="T3" fmla="*/ 6 h 216"/>
                <a:gd name="T4" fmla="*/ 0 w 9"/>
                <a:gd name="T5" fmla="*/ 210 h 216"/>
                <a:gd name="T6" fmla="*/ 5 w 9"/>
                <a:gd name="T7" fmla="*/ 216 h 216"/>
                <a:gd name="T8" fmla="*/ 9 w 9"/>
                <a:gd name="T9" fmla="*/ 210 h 216"/>
                <a:gd name="T10" fmla="*/ 9 w 9"/>
                <a:gd name="T11" fmla="*/ 6 h 216"/>
                <a:gd name="T12" fmla="*/ 5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5" y="0"/>
                  </a:moveTo>
                  <a:cubicBezTo>
                    <a:pt x="2" y="0"/>
                    <a:pt x="0" y="3"/>
                    <a:pt x="0" y="6"/>
                  </a:cubicBezTo>
                  <a:cubicBezTo>
                    <a:pt x="0" y="210"/>
                    <a:pt x="0" y="210"/>
                    <a:pt x="0" y="210"/>
                  </a:cubicBezTo>
                  <a:cubicBezTo>
                    <a:pt x="0" y="213"/>
                    <a:pt x="2" y="216"/>
                    <a:pt x="5" y="216"/>
                  </a:cubicBezTo>
                  <a:cubicBezTo>
                    <a:pt x="7" y="216"/>
                    <a:pt x="9" y="213"/>
                    <a:pt x="9" y="210"/>
                  </a:cubicBezTo>
                  <a:cubicBezTo>
                    <a:pt x="9" y="6"/>
                    <a:pt x="9" y="6"/>
                    <a:pt x="9" y="6"/>
                  </a:cubicBezTo>
                  <a:cubicBezTo>
                    <a:pt x="9"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ï$1ïḓè"/>
            <p:cNvSpPr/>
            <p:nvPr/>
          </p:nvSpPr>
          <p:spPr bwMode="auto">
            <a:xfrm>
              <a:off x="3756026" y="2689226"/>
              <a:ext cx="312738"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ïšḻïdè"/>
            <p:cNvSpPr/>
            <p:nvPr/>
          </p:nvSpPr>
          <p:spPr bwMode="auto">
            <a:xfrm>
              <a:off x="3756026" y="3633788"/>
              <a:ext cx="312738"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îśļidê"/>
            <p:cNvSpPr/>
            <p:nvPr/>
          </p:nvSpPr>
          <p:spPr bwMode="auto">
            <a:xfrm>
              <a:off x="4287838" y="2744788"/>
              <a:ext cx="220663" cy="8890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1" name="ïš1îḋe"/>
            <p:cNvSpPr/>
            <p:nvPr/>
          </p:nvSpPr>
          <p:spPr bwMode="auto">
            <a:xfrm>
              <a:off x="4319588" y="2782888"/>
              <a:ext cx="33338" cy="795338"/>
            </a:xfrm>
            <a:custGeom>
              <a:avLst/>
              <a:gdLst>
                <a:gd name="T0" fmla="*/ 5 w 9"/>
                <a:gd name="T1" fmla="*/ 0 h 216"/>
                <a:gd name="T2" fmla="*/ 0 w 9"/>
                <a:gd name="T3" fmla="*/ 6 h 216"/>
                <a:gd name="T4" fmla="*/ 0 w 9"/>
                <a:gd name="T5" fmla="*/ 210 h 216"/>
                <a:gd name="T6" fmla="*/ 5 w 9"/>
                <a:gd name="T7" fmla="*/ 216 h 216"/>
                <a:gd name="T8" fmla="*/ 9 w 9"/>
                <a:gd name="T9" fmla="*/ 210 h 216"/>
                <a:gd name="T10" fmla="*/ 9 w 9"/>
                <a:gd name="T11" fmla="*/ 6 h 216"/>
                <a:gd name="T12" fmla="*/ 5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5" y="0"/>
                  </a:moveTo>
                  <a:cubicBezTo>
                    <a:pt x="2" y="0"/>
                    <a:pt x="0" y="3"/>
                    <a:pt x="0" y="6"/>
                  </a:cubicBezTo>
                  <a:cubicBezTo>
                    <a:pt x="0" y="210"/>
                    <a:pt x="0" y="210"/>
                    <a:pt x="0" y="210"/>
                  </a:cubicBezTo>
                  <a:cubicBezTo>
                    <a:pt x="0" y="213"/>
                    <a:pt x="2" y="216"/>
                    <a:pt x="5" y="216"/>
                  </a:cubicBezTo>
                  <a:cubicBezTo>
                    <a:pt x="7" y="216"/>
                    <a:pt x="9" y="213"/>
                    <a:pt x="9" y="210"/>
                  </a:cubicBezTo>
                  <a:cubicBezTo>
                    <a:pt x="9" y="6"/>
                    <a:pt x="9" y="6"/>
                    <a:pt x="9" y="6"/>
                  </a:cubicBezTo>
                  <a:cubicBezTo>
                    <a:pt x="9"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iṧ1iḓe"/>
            <p:cNvSpPr/>
            <p:nvPr/>
          </p:nvSpPr>
          <p:spPr bwMode="auto">
            <a:xfrm>
              <a:off x="4383088" y="2782888"/>
              <a:ext cx="33338" cy="795338"/>
            </a:xfrm>
            <a:custGeom>
              <a:avLst/>
              <a:gdLst>
                <a:gd name="T0" fmla="*/ 5 w 9"/>
                <a:gd name="T1" fmla="*/ 0 h 216"/>
                <a:gd name="T2" fmla="*/ 0 w 9"/>
                <a:gd name="T3" fmla="*/ 6 h 216"/>
                <a:gd name="T4" fmla="*/ 0 w 9"/>
                <a:gd name="T5" fmla="*/ 210 h 216"/>
                <a:gd name="T6" fmla="*/ 5 w 9"/>
                <a:gd name="T7" fmla="*/ 216 h 216"/>
                <a:gd name="T8" fmla="*/ 9 w 9"/>
                <a:gd name="T9" fmla="*/ 210 h 216"/>
                <a:gd name="T10" fmla="*/ 9 w 9"/>
                <a:gd name="T11" fmla="*/ 6 h 216"/>
                <a:gd name="T12" fmla="*/ 5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5" y="0"/>
                  </a:moveTo>
                  <a:cubicBezTo>
                    <a:pt x="2" y="0"/>
                    <a:pt x="0" y="3"/>
                    <a:pt x="0" y="6"/>
                  </a:cubicBezTo>
                  <a:cubicBezTo>
                    <a:pt x="0" y="210"/>
                    <a:pt x="0" y="210"/>
                    <a:pt x="0" y="210"/>
                  </a:cubicBezTo>
                  <a:cubicBezTo>
                    <a:pt x="0" y="213"/>
                    <a:pt x="2" y="216"/>
                    <a:pt x="5" y="216"/>
                  </a:cubicBezTo>
                  <a:cubicBezTo>
                    <a:pt x="7" y="216"/>
                    <a:pt x="9" y="213"/>
                    <a:pt x="9" y="210"/>
                  </a:cubicBezTo>
                  <a:cubicBezTo>
                    <a:pt x="9" y="6"/>
                    <a:pt x="9" y="6"/>
                    <a:pt x="9" y="6"/>
                  </a:cubicBezTo>
                  <a:cubicBezTo>
                    <a:pt x="9"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iṥļíḑè"/>
            <p:cNvSpPr/>
            <p:nvPr/>
          </p:nvSpPr>
          <p:spPr bwMode="auto">
            <a:xfrm>
              <a:off x="4449763" y="2782888"/>
              <a:ext cx="33338" cy="795338"/>
            </a:xfrm>
            <a:custGeom>
              <a:avLst/>
              <a:gdLst>
                <a:gd name="T0" fmla="*/ 4 w 9"/>
                <a:gd name="T1" fmla="*/ 0 h 216"/>
                <a:gd name="T2" fmla="*/ 0 w 9"/>
                <a:gd name="T3" fmla="*/ 6 h 216"/>
                <a:gd name="T4" fmla="*/ 0 w 9"/>
                <a:gd name="T5" fmla="*/ 210 h 216"/>
                <a:gd name="T6" fmla="*/ 4 w 9"/>
                <a:gd name="T7" fmla="*/ 216 h 216"/>
                <a:gd name="T8" fmla="*/ 9 w 9"/>
                <a:gd name="T9" fmla="*/ 210 h 216"/>
                <a:gd name="T10" fmla="*/ 9 w 9"/>
                <a:gd name="T11" fmla="*/ 6 h 216"/>
                <a:gd name="T12" fmla="*/ 4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4" y="0"/>
                  </a:moveTo>
                  <a:cubicBezTo>
                    <a:pt x="2" y="0"/>
                    <a:pt x="0" y="3"/>
                    <a:pt x="0" y="6"/>
                  </a:cubicBezTo>
                  <a:cubicBezTo>
                    <a:pt x="0" y="210"/>
                    <a:pt x="0" y="210"/>
                    <a:pt x="0" y="210"/>
                  </a:cubicBezTo>
                  <a:cubicBezTo>
                    <a:pt x="0" y="213"/>
                    <a:pt x="2" y="216"/>
                    <a:pt x="4" y="216"/>
                  </a:cubicBezTo>
                  <a:cubicBezTo>
                    <a:pt x="7" y="216"/>
                    <a:pt x="9" y="213"/>
                    <a:pt x="9" y="210"/>
                  </a:cubicBezTo>
                  <a:cubicBezTo>
                    <a:pt x="9" y="6"/>
                    <a:pt x="9" y="6"/>
                    <a:pt x="9" y="6"/>
                  </a:cubicBezTo>
                  <a:cubicBezTo>
                    <a:pt x="9" y="3"/>
                    <a:pt x="7" y="0"/>
                    <a:pt x="4"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ïşļïḋê"/>
            <p:cNvSpPr/>
            <p:nvPr/>
          </p:nvSpPr>
          <p:spPr bwMode="auto">
            <a:xfrm>
              <a:off x="4243388" y="2689226"/>
              <a:ext cx="309563"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5" name="îś1iḍè"/>
            <p:cNvSpPr/>
            <p:nvPr/>
          </p:nvSpPr>
          <p:spPr bwMode="auto">
            <a:xfrm>
              <a:off x="4243388" y="3633788"/>
              <a:ext cx="309563"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6" name="ïSlíḑê"/>
            <p:cNvSpPr/>
            <p:nvPr/>
          </p:nvSpPr>
          <p:spPr bwMode="auto">
            <a:xfrm>
              <a:off x="4775201" y="2744788"/>
              <a:ext cx="223838" cy="8890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7" name="îṩḻïďê"/>
            <p:cNvSpPr/>
            <p:nvPr/>
          </p:nvSpPr>
          <p:spPr bwMode="auto">
            <a:xfrm>
              <a:off x="4811713" y="2782888"/>
              <a:ext cx="33338" cy="795338"/>
            </a:xfrm>
            <a:custGeom>
              <a:avLst/>
              <a:gdLst>
                <a:gd name="T0" fmla="*/ 4 w 9"/>
                <a:gd name="T1" fmla="*/ 0 h 216"/>
                <a:gd name="T2" fmla="*/ 0 w 9"/>
                <a:gd name="T3" fmla="*/ 6 h 216"/>
                <a:gd name="T4" fmla="*/ 0 w 9"/>
                <a:gd name="T5" fmla="*/ 210 h 216"/>
                <a:gd name="T6" fmla="*/ 4 w 9"/>
                <a:gd name="T7" fmla="*/ 216 h 216"/>
                <a:gd name="T8" fmla="*/ 9 w 9"/>
                <a:gd name="T9" fmla="*/ 210 h 216"/>
                <a:gd name="T10" fmla="*/ 9 w 9"/>
                <a:gd name="T11" fmla="*/ 6 h 216"/>
                <a:gd name="T12" fmla="*/ 4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4" y="0"/>
                  </a:moveTo>
                  <a:cubicBezTo>
                    <a:pt x="2" y="0"/>
                    <a:pt x="0" y="3"/>
                    <a:pt x="0" y="6"/>
                  </a:cubicBezTo>
                  <a:cubicBezTo>
                    <a:pt x="0" y="210"/>
                    <a:pt x="0" y="210"/>
                    <a:pt x="0" y="210"/>
                  </a:cubicBezTo>
                  <a:cubicBezTo>
                    <a:pt x="0" y="213"/>
                    <a:pt x="2" y="216"/>
                    <a:pt x="4" y="216"/>
                  </a:cubicBezTo>
                  <a:cubicBezTo>
                    <a:pt x="7" y="216"/>
                    <a:pt x="9" y="213"/>
                    <a:pt x="9" y="210"/>
                  </a:cubicBezTo>
                  <a:cubicBezTo>
                    <a:pt x="9" y="6"/>
                    <a:pt x="9" y="6"/>
                    <a:pt x="9" y="6"/>
                  </a:cubicBezTo>
                  <a:cubicBezTo>
                    <a:pt x="9" y="3"/>
                    <a:pt x="7" y="0"/>
                    <a:pt x="4"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íṣ1ïḓé"/>
            <p:cNvSpPr/>
            <p:nvPr/>
          </p:nvSpPr>
          <p:spPr bwMode="auto">
            <a:xfrm>
              <a:off x="4873626" y="2782888"/>
              <a:ext cx="33338" cy="795338"/>
            </a:xfrm>
            <a:custGeom>
              <a:avLst/>
              <a:gdLst>
                <a:gd name="T0" fmla="*/ 4 w 9"/>
                <a:gd name="T1" fmla="*/ 0 h 216"/>
                <a:gd name="T2" fmla="*/ 0 w 9"/>
                <a:gd name="T3" fmla="*/ 6 h 216"/>
                <a:gd name="T4" fmla="*/ 0 w 9"/>
                <a:gd name="T5" fmla="*/ 210 h 216"/>
                <a:gd name="T6" fmla="*/ 4 w 9"/>
                <a:gd name="T7" fmla="*/ 216 h 216"/>
                <a:gd name="T8" fmla="*/ 9 w 9"/>
                <a:gd name="T9" fmla="*/ 210 h 216"/>
                <a:gd name="T10" fmla="*/ 9 w 9"/>
                <a:gd name="T11" fmla="*/ 6 h 216"/>
                <a:gd name="T12" fmla="*/ 4 w 9"/>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9" h="216">
                  <a:moveTo>
                    <a:pt x="4" y="0"/>
                  </a:moveTo>
                  <a:cubicBezTo>
                    <a:pt x="2" y="0"/>
                    <a:pt x="0" y="3"/>
                    <a:pt x="0" y="6"/>
                  </a:cubicBezTo>
                  <a:cubicBezTo>
                    <a:pt x="0" y="210"/>
                    <a:pt x="0" y="210"/>
                    <a:pt x="0" y="210"/>
                  </a:cubicBezTo>
                  <a:cubicBezTo>
                    <a:pt x="0" y="213"/>
                    <a:pt x="2" y="216"/>
                    <a:pt x="4" y="216"/>
                  </a:cubicBezTo>
                  <a:cubicBezTo>
                    <a:pt x="7" y="216"/>
                    <a:pt x="9" y="213"/>
                    <a:pt x="9" y="210"/>
                  </a:cubicBezTo>
                  <a:cubicBezTo>
                    <a:pt x="9" y="6"/>
                    <a:pt x="9" y="6"/>
                    <a:pt x="9" y="6"/>
                  </a:cubicBezTo>
                  <a:cubicBezTo>
                    <a:pt x="9" y="3"/>
                    <a:pt x="7" y="0"/>
                    <a:pt x="4"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ïSḷiḍe"/>
            <p:cNvSpPr/>
            <p:nvPr/>
          </p:nvSpPr>
          <p:spPr bwMode="auto">
            <a:xfrm>
              <a:off x="4937126" y="2782888"/>
              <a:ext cx="36513"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8" y="216"/>
                    <a:pt x="10" y="213"/>
                    <a:pt x="10" y="210"/>
                  </a:cubicBezTo>
                  <a:cubicBezTo>
                    <a:pt x="10" y="6"/>
                    <a:pt x="10" y="6"/>
                    <a:pt x="10" y="6"/>
                  </a:cubicBezTo>
                  <a:cubicBezTo>
                    <a:pt x="10" y="3"/>
                    <a:pt x="8"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íşḷiḓê"/>
            <p:cNvSpPr/>
            <p:nvPr/>
          </p:nvSpPr>
          <p:spPr bwMode="auto">
            <a:xfrm>
              <a:off x="4730751" y="2689226"/>
              <a:ext cx="312738"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1" name="iṧlîḍê"/>
            <p:cNvSpPr/>
            <p:nvPr/>
          </p:nvSpPr>
          <p:spPr bwMode="auto">
            <a:xfrm>
              <a:off x="4730751" y="3633788"/>
              <a:ext cx="312738"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2" name="ïŝḻîďe"/>
            <p:cNvSpPr/>
            <p:nvPr/>
          </p:nvSpPr>
          <p:spPr bwMode="auto">
            <a:xfrm>
              <a:off x="5254626" y="2744788"/>
              <a:ext cx="225425" cy="8890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3" name="íš1îḑé"/>
            <p:cNvSpPr/>
            <p:nvPr/>
          </p:nvSpPr>
          <p:spPr bwMode="auto">
            <a:xfrm>
              <a:off x="5287963" y="2782888"/>
              <a:ext cx="36513"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8" y="216"/>
                    <a:pt x="10" y="213"/>
                    <a:pt x="10" y="210"/>
                  </a:cubicBezTo>
                  <a:cubicBezTo>
                    <a:pt x="10" y="6"/>
                    <a:pt x="10" y="6"/>
                    <a:pt x="10" y="6"/>
                  </a:cubicBezTo>
                  <a:cubicBezTo>
                    <a:pt x="10" y="3"/>
                    <a:pt x="8"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ïṧļîḍè"/>
            <p:cNvSpPr/>
            <p:nvPr/>
          </p:nvSpPr>
          <p:spPr bwMode="auto">
            <a:xfrm>
              <a:off x="5349876" y="2782888"/>
              <a:ext cx="38100"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8" y="216"/>
                    <a:pt x="10" y="213"/>
                    <a:pt x="10" y="210"/>
                  </a:cubicBezTo>
                  <a:cubicBezTo>
                    <a:pt x="10" y="6"/>
                    <a:pt x="10" y="6"/>
                    <a:pt x="10" y="6"/>
                  </a:cubicBezTo>
                  <a:cubicBezTo>
                    <a:pt x="10" y="3"/>
                    <a:pt x="8"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îṥḷiďé"/>
            <p:cNvSpPr/>
            <p:nvPr/>
          </p:nvSpPr>
          <p:spPr bwMode="auto">
            <a:xfrm>
              <a:off x="5416551" y="2782888"/>
              <a:ext cx="36513" cy="795338"/>
            </a:xfrm>
            <a:custGeom>
              <a:avLst/>
              <a:gdLst>
                <a:gd name="T0" fmla="*/ 5 w 10"/>
                <a:gd name="T1" fmla="*/ 0 h 216"/>
                <a:gd name="T2" fmla="*/ 0 w 10"/>
                <a:gd name="T3" fmla="*/ 6 h 216"/>
                <a:gd name="T4" fmla="*/ 0 w 10"/>
                <a:gd name="T5" fmla="*/ 210 h 216"/>
                <a:gd name="T6" fmla="*/ 5 w 10"/>
                <a:gd name="T7" fmla="*/ 216 h 216"/>
                <a:gd name="T8" fmla="*/ 10 w 10"/>
                <a:gd name="T9" fmla="*/ 210 h 216"/>
                <a:gd name="T10" fmla="*/ 10 w 10"/>
                <a:gd name="T11" fmla="*/ 6 h 216"/>
                <a:gd name="T12" fmla="*/ 5 w 10"/>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10" h="216">
                  <a:moveTo>
                    <a:pt x="5" y="0"/>
                  </a:moveTo>
                  <a:cubicBezTo>
                    <a:pt x="2" y="0"/>
                    <a:pt x="0" y="3"/>
                    <a:pt x="0" y="6"/>
                  </a:cubicBezTo>
                  <a:cubicBezTo>
                    <a:pt x="0" y="210"/>
                    <a:pt x="0" y="210"/>
                    <a:pt x="0" y="210"/>
                  </a:cubicBezTo>
                  <a:cubicBezTo>
                    <a:pt x="0" y="213"/>
                    <a:pt x="2" y="216"/>
                    <a:pt x="5" y="216"/>
                  </a:cubicBezTo>
                  <a:cubicBezTo>
                    <a:pt x="7" y="216"/>
                    <a:pt x="10" y="213"/>
                    <a:pt x="10" y="210"/>
                  </a:cubicBezTo>
                  <a:cubicBezTo>
                    <a:pt x="10" y="6"/>
                    <a:pt x="10" y="6"/>
                    <a:pt x="10" y="6"/>
                  </a:cubicBezTo>
                  <a:cubicBezTo>
                    <a:pt x="10" y="3"/>
                    <a:pt x="7" y="0"/>
                    <a:pt x="5" y="0"/>
                  </a:cubicBezTo>
                  <a:close/>
                </a:path>
              </a:pathLst>
            </a:custGeom>
            <a:solidFill>
              <a:srgbClr val="B6B5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iṡļiḓe"/>
            <p:cNvSpPr/>
            <p:nvPr/>
          </p:nvSpPr>
          <p:spPr bwMode="auto">
            <a:xfrm>
              <a:off x="5210176" y="2689226"/>
              <a:ext cx="314325"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7" name="îšlíḋê"/>
            <p:cNvSpPr/>
            <p:nvPr/>
          </p:nvSpPr>
          <p:spPr bwMode="auto">
            <a:xfrm>
              <a:off x="5210176" y="3633788"/>
              <a:ext cx="314325" cy="55563"/>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8" name="îS1îďè"/>
            <p:cNvSpPr/>
            <p:nvPr/>
          </p:nvSpPr>
          <p:spPr bwMode="auto">
            <a:xfrm>
              <a:off x="7931151" y="3987801"/>
              <a:ext cx="1022350" cy="1235075"/>
            </a:xfrm>
            <a:custGeom>
              <a:avLst/>
              <a:gdLst>
                <a:gd name="T0" fmla="*/ 139 w 277"/>
                <a:gd name="T1" fmla="*/ 335 h 335"/>
                <a:gd name="T2" fmla="*/ 265 w 277"/>
                <a:gd name="T3" fmla="*/ 233 h 335"/>
                <a:gd name="T4" fmla="*/ 233 w 277"/>
                <a:gd name="T5" fmla="*/ 80 h 335"/>
                <a:gd name="T6" fmla="*/ 251 w 277"/>
                <a:gd name="T7" fmla="*/ 25 h 335"/>
                <a:gd name="T8" fmla="*/ 139 w 277"/>
                <a:gd name="T9" fmla="*/ 0 h 335"/>
                <a:gd name="T10" fmla="*/ 27 w 277"/>
                <a:gd name="T11" fmla="*/ 25 h 335"/>
                <a:gd name="T12" fmla="*/ 45 w 277"/>
                <a:gd name="T13" fmla="*/ 80 h 335"/>
                <a:gd name="T14" fmla="*/ 13 w 277"/>
                <a:gd name="T15" fmla="*/ 233 h 335"/>
                <a:gd name="T16" fmla="*/ 139 w 277"/>
                <a:gd name="T17" fmla="*/ 33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335">
                  <a:moveTo>
                    <a:pt x="139" y="335"/>
                  </a:moveTo>
                  <a:cubicBezTo>
                    <a:pt x="190" y="320"/>
                    <a:pt x="251" y="289"/>
                    <a:pt x="265" y="233"/>
                  </a:cubicBezTo>
                  <a:cubicBezTo>
                    <a:pt x="277" y="178"/>
                    <a:pt x="227" y="135"/>
                    <a:pt x="233" y="80"/>
                  </a:cubicBezTo>
                  <a:cubicBezTo>
                    <a:pt x="234" y="69"/>
                    <a:pt x="239" y="32"/>
                    <a:pt x="251" y="25"/>
                  </a:cubicBezTo>
                  <a:cubicBezTo>
                    <a:pt x="178" y="66"/>
                    <a:pt x="139" y="0"/>
                    <a:pt x="139" y="0"/>
                  </a:cubicBezTo>
                  <a:cubicBezTo>
                    <a:pt x="139" y="0"/>
                    <a:pt x="100" y="66"/>
                    <a:pt x="27" y="25"/>
                  </a:cubicBezTo>
                  <a:cubicBezTo>
                    <a:pt x="39" y="32"/>
                    <a:pt x="44" y="69"/>
                    <a:pt x="45" y="80"/>
                  </a:cubicBezTo>
                  <a:cubicBezTo>
                    <a:pt x="50" y="135"/>
                    <a:pt x="0" y="178"/>
                    <a:pt x="13" y="233"/>
                  </a:cubicBezTo>
                  <a:cubicBezTo>
                    <a:pt x="26" y="289"/>
                    <a:pt x="88" y="320"/>
                    <a:pt x="139" y="335"/>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iṧľiḋe"/>
            <p:cNvSpPr/>
            <p:nvPr/>
          </p:nvSpPr>
          <p:spPr bwMode="auto">
            <a:xfrm>
              <a:off x="7975601" y="4038601"/>
              <a:ext cx="933450" cy="1128713"/>
            </a:xfrm>
            <a:custGeom>
              <a:avLst/>
              <a:gdLst>
                <a:gd name="T0" fmla="*/ 127 w 253"/>
                <a:gd name="T1" fmla="*/ 306 h 306"/>
                <a:gd name="T2" fmla="*/ 241 w 253"/>
                <a:gd name="T3" fmla="*/ 213 h 306"/>
                <a:gd name="T4" fmla="*/ 212 w 253"/>
                <a:gd name="T5" fmla="*/ 74 h 306"/>
                <a:gd name="T6" fmla="*/ 229 w 253"/>
                <a:gd name="T7" fmla="*/ 24 h 306"/>
                <a:gd name="T8" fmla="*/ 127 w 253"/>
                <a:gd name="T9" fmla="*/ 0 h 306"/>
                <a:gd name="T10" fmla="*/ 25 w 253"/>
                <a:gd name="T11" fmla="*/ 24 h 306"/>
                <a:gd name="T12" fmla="*/ 41 w 253"/>
                <a:gd name="T13" fmla="*/ 74 h 306"/>
                <a:gd name="T14" fmla="*/ 12 w 253"/>
                <a:gd name="T15" fmla="*/ 213 h 306"/>
                <a:gd name="T16" fmla="*/ 127 w 253"/>
                <a:gd name="T17"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306">
                  <a:moveTo>
                    <a:pt x="127" y="306"/>
                  </a:moveTo>
                  <a:cubicBezTo>
                    <a:pt x="173" y="292"/>
                    <a:pt x="229" y="265"/>
                    <a:pt x="241" y="213"/>
                  </a:cubicBezTo>
                  <a:cubicBezTo>
                    <a:pt x="253" y="163"/>
                    <a:pt x="207" y="124"/>
                    <a:pt x="212" y="74"/>
                  </a:cubicBezTo>
                  <a:cubicBezTo>
                    <a:pt x="213" y="64"/>
                    <a:pt x="218" y="30"/>
                    <a:pt x="229" y="24"/>
                  </a:cubicBezTo>
                  <a:cubicBezTo>
                    <a:pt x="162" y="61"/>
                    <a:pt x="127" y="0"/>
                    <a:pt x="127" y="0"/>
                  </a:cubicBezTo>
                  <a:cubicBezTo>
                    <a:pt x="127" y="0"/>
                    <a:pt x="91" y="61"/>
                    <a:pt x="25" y="24"/>
                  </a:cubicBezTo>
                  <a:cubicBezTo>
                    <a:pt x="36" y="30"/>
                    <a:pt x="40" y="64"/>
                    <a:pt x="41" y="74"/>
                  </a:cubicBezTo>
                  <a:cubicBezTo>
                    <a:pt x="46" y="124"/>
                    <a:pt x="0" y="163"/>
                    <a:pt x="12" y="213"/>
                  </a:cubicBezTo>
                  <a:cubicBezTo>
                    <a:pt x="24" y="265"/>
                    <a:pt x="80" y="292"/>
                    <a:pt x="127" y="306"/>
                  </a:cubicBez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íṥlïďê"/>
            <p:cNvSpPr/>
            <p:nvPr/>
          </p:nvSpPr>
          <p:spPr bwMode="auto">
            <a:xfrm>
              <a:off x="8137526" y="4445001"/>
              <a:ext cx="612775" cy="608013"/>
            </a:xfrm>
            <a:prstGeom prst="ellipse">
              <a:avLst/>
            </a:pr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iṣḷíḓé"/>
            <p:cNvSpPr/>
            <p:nvPr/>
          </p:nvSpPr>
          <p:spPr bwMode="auto">
            <a:xfrm>
              <a:off x="8004176" y="4348163"/>
              <a:ext cx="130175" cy="425450"/>
            </a:xfrm>
            <a:custGeom>
              <a:avLst/>
              <a:gdLst>
                <a:gd name="T0" fmla="*/ 33 w 35"/>
                <a:gd name="T1" fmla="*/ 0 h 115"/>
                <a:gd name="T2" fmla="*/ 2 w 35"/>
                <a:gd name="T3" fmla="*/ 115 h 115"/>
                <a:gd name="T4" fmla="*/ 33 w 35"/>
                <a:gd name="T5" fmla="*/ 0 h 115"/>
              </a:gdLst>
              <a:ahLst/>
              <a:cxnLst>
                <a:cxn ang="0">
                  <a:pos x="T0" y="T1"/>
                </a:cxn>
                <a:cxn ang="0">
                  <a:pos x="T2" y="T3"/>
                </a:cxn>
                <a:cxn ang="0">
                  <a:pos x="T4" y="T5"/>
                </a:cxn>
              </a:cxnLst>
              <a:rect l="0" t="0" r="r" b="b"/>
              <a:pathLst>
                <a:path w="35" h="115">
                  <a:moveTo>
                    <a:pt x="33" y="0"/>
                  </a:moveTo>
                  <a:cubicBezTo>
                    <a:pt x="32" y="41"/>
                    <a:pt x="0" y="75"/>
                    <a:pt x="2" y="115"/>
                  </a:cubicBezTo>
                  <a:cubicBezTo>
                    <a:pt x="4" y="76"/>
                    <a:pt x="35" y="42"/>
                    <a:pt x="33" y="0"/>
                  </a:cubicBez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í$1ïďé"/>
            <p:cNvSpPr/>
            <p:nvPr/>
          </p:nvSpPr>
          <p:spPr bwMode="auto">
            <a:xfrm>
              <a:off x="8750301" y="4348163"/>
              <a:ext cx="128588" cy="425450"/>
            </a:xfrm>
            <a:custGeom>
              <a:avLst/>
              <a:gdLst>
                <a:gd name="T0" fmla="*/ 2 w 35"/>
                <a:gd name="T1" fmla="*/ 0 h 115"/>
                <a:gd name="T2" fmla="*/ 33 w 35"/>
                <a:gd name="T3" fmla="*/ 115 h 115"/>
                <a:gd name="T4" fmla="*/ 2 w 35"/>
                <a:gd name="T5" fmla="*/ 0 h 115"/>
              </a:gdLst>
              <a:ahLst/>
              <a:cxnLst>
                <a:cxn ang="0">
                  <a:pos x="T0" y="T1"/>
                </a:cxn>
                <a:cxn ang="0">
                  <a:pos x="T2" y="T3"/>
                </a:cxn>
                <a:cxn ang="0">
                  <a:pos x="T4" y="T5"/>
                </a:cxn>
              </a:cxnLst>
              <a:rect l="0" t="0" r="r" b="b"/>
              <a:pathLst>
                <a:path w="35" h="115">
                  <a:moveTo>
                    <a:pt x="2" y="0"/>
                  </a:moveTo>
                  <a:cubicBezTo>
                    <a:pt x="0" y="42"/>
                    <a:pt x="32" y="76"/>
                    <a:pt x="33" y="115"/>
                  </a:cubicBezTo>
                  <a:cubicBezTo>
                    <a:pt x="35" y="75"/>
                    <a:pt x="4" y="41"/>
                    <a:pt x="2" y="0"/>
                  </a:cubicBez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íṣļîďè"/>
            <p:cNvSpPr/>
            <p:nvPr/>
          </p:nvSpPr>
          <p:spPr bwMode="auto">
            <a:xfrm>
              <a:off x="8067676" y="4038601"/>
              <a:ext cx="752475" cy="228600"/>
            </a:xfrm>
            <a:custGeom>
              <a:avLst/>
              <a:gdLst>
                <a:gd name="T0" fmla="*/ 7 w 204"/>
                <a:gd name="T1" fmla="*/ 34 h 62"/>
                <a:gd name="T2" fmla="*/ 102 w 204"/>
                <a:gd name="T3" fmla="*/ 7 h 62"/>
                <a:gd name="T4" fmla="*/ 196 w 204"/>
                <a:gd name="T5" fmla="*/ 34 h 62"/>
                <a:gd name="T6" fmla="*/ 204 w 204"/>
                <a:gd name="T7" fmla="*/ 24 h 62"/>
                <a:gd name="T8" fmla="*/ 102 w 204"/>
                <a:gd name="T9" fmla="*/ 0 h 62"/>
                <a:gd name="T10" fmla="*/ 0 w 204"/>
                <a:gd name="T11" fmla="*/ 24 h 62"/>
                <a:gd name="T12" fmla="*/ 7 w 204"/>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204" h="62">
                  <a:moveTo>
                    <a:pt x="7" y="34"/>
                  </a:moveTo>
                  <a:cubicBezTo>
                    <a:pt x="69" y="62"/>
                    <a:pt x="102" y="7"/>
                    <a:pt x="102" y="7"/>
                  </a:cubicBezTo>
                  <a:cubicBezTo>
                    <a:pt x="102" y="7"/>
                    <a:pt x="134" y="62"/>
                    <a:pt x="196" y="34"/>
                  </a:cubicBezTo>
                  <a:cubicBezTo>
                    <a:pt x="198" y="29"/>
                    <a:pt x="201" y="25"/>
                    <a:pt x="204" y="24"/>
                  </a:cubicBezTo>
                  <a:cubicBezTo>
                    <a:pt x="137" y="61"/>
                    <a:pt x="102" y="0"/>
                    <a:pt x="102" y="0"/>
                  </a:cubicBezTo>
                  <a:cubicBezTo>
                    <a:pt x="102" y="0"/>
                    <a:pt x="66" y="61"/>
                    <a:pt x="0" y="24"/>
                  </a:cubicBezTo>
                  <a:cubicBezTo>
                    <a:pt x="3" y="25"/>
                    <a:pt x="5" y="29"/>
                    <a:pt x="7" y="34"/>
                  </a:cubicBez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íşļide"/>
            <p:cNvSpPr/>
            <p:nvPr/>
          </p:nvSpPr>
          <p:spPr bwMode="auto">
            <a:xfrm>
              <a:off x="8207376" y="4503738"/>
              <a:ext cx="469900" cy="442913"/>
            </a:xfrm>
            <a:custGeom>
              <a:avLst/>
              <a:gdLst>
                <a:gd name="T0" fmla="*/ 149 w 296"/>
                <a:gd name="T1" fmla="*/ 0 h 279"/>
                <a:gd name="T2" fmla="*/ 193 w 296"/>
                <a:gd name="T3" fmla="*/ 91 h 279"/>
                <a:gd name="T4" fmla="*/ 296 w 296"/>
                <a:gd name="T5" fmla="*/ 107 h 279"/>
                <a:gd name="T6" fmla="*/ 223 w 296"/>
                <a:gd name="T7" fmla="*/ 179 h 279"/>
                <a:gd name="T8" fmla="*/ 240 w 296"/>
                <a:gd name="T9" fmla="*/ 279 h 279"/>
                <a:gd name="T10" fmla="*/ 149 w 296"/>
                <a:gd name="T11" fmla="*/ 232 h 279"/>
                <a:gd name="T12" fmla="*/ 56 w 296"/>
                <a:gd name="T13" fmla="*/ 279 h 279"/>
                <a:gd name="T14" fmla="*/ 75 w 296"/>
                <a:gd name="T15" fmla="*/ 179 h 279"/>
                <a:gd name="T16" fmla="*/ 0 w 296"/>
                <a:gd name="T17" fmla="*/ 107 h 279"/>
                <a:gd name="T18" fmla="*/ 103 w 296"/>
                <a:gd name="T19" fmla="*/ 91 h 279"/>
                <a:gd name="T20" fmla="*/ 149 w 296"/>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6" h="279">
                  <a:moveTo>
                    <a:pt x="149" y="0"/>
                  </a:moveTo>
                  <a:lnTo>
                    <a:pt x="193" y="91"/>
                  </a:lnTo>
                  <a:lnTo>
                    <a:pt x="296" y="107"/>
                  </a:lnTo>
                  <a:lnTo>
                    <a:pt x="223" y="179"/>
                  </a:lnTo>
                  <a:lnTo>
                    <a:pt x="240" y="279"/>
                  </a:lnTo>
                  <a:lnTo>
                    <a:pt x="149" y="232"/>
                  </a:lnTo>
                  <a:lnTo>
                    <a:pt x="56" y="279"/>
                  </a:lnTo>
                  <a:lnTo>
                    <a:pt x="75" y="179"/>
                  </a:lnTo>
                  <a:lnTo>
                    <a:pt x="0" y="107"/>
                  </a:lnTo>
                  <a:lnTo>
                    <a:pt x="103" y="91"/>
                  </a:lnTo>
                  <a:lnTo>
                    <a:pt x="149" y="0"/>
                  </a:ln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iṧ1îḓe"/>
            <p:cNvSpPr/>
            <p:nvPr/>
          </p:nvSpPr>
          <p:spPr bwMode="auto">
            <a:xfrm>
              <a:off x="8207376" y="4503738"/>
              <a:ext cx="469900" cy="184150"/>
            </a:xfrm>
            <a:custGeom>
              <a:avLst/>
              <a:gdLst>
                <a:gd name="T0" fmla="*/ 103 w 296"/>
                <a:gd name="T1" fmla="*/ 102 h 116"/>
                <a:gd name="T2" fmla="*/ 149 w 296"/>
                <a:gd name="T3" fmla="*/ 9 h 116"/>
                <a:gd name="T4" fmla="*/ 193 w 296"/>
                <a:gd name="T5" fmla="*/ 102 h 116"/>
                <a:gd name="T6" fmla="*/ 286 w 296"/>
                <a:gd name="T7" fmla="*/ 116 h 116"/>
                <a:gd name="T8" fmla="*/ 296 w 296"/>
                <a:gd name="T9" fmla="*/ 107 h 116"/>
                <a:gd name="T10" fmla="*/ 193 w 296"/>
                <a:gd name="T11" fmla="*/ 91 h 116"/>
                <a:gd name="T12" fmla="*/ 149 w 296"/>
                <a:gd name="T13" fmla="*/ 0 h 116"/>
                <a:gd name="T14" fmla="*/ 103 w 296"/>
                <a:gd name="T15" fmla="*/ 91 h 116"/>
                <a:gd name="T16" fmla="*/ 0 w 296"/>
                <a:gd name="T17" fmla="*/ 107 h 116"/>
                <a:gd name="T18" fmla="*/ 12 w 296"/>
                <a:gd name="T19" fmla="*/ 116 h 116"/>
                <a:gd name="T20" fmla="*/ 103 w 296"/>
                <a:gd name="T21"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6" h="116">
                  <a:moveTo>
                    <a:pt x="103" y="102"/>
                  </a:moveTo>
                  <a:lnTo>
                    <a:pt x="149" y="9"/>
                  </a:lnTo>
                  <a:lnTo>
                    <a:pt x="193" y="102"/>
                  </a:lnTo>
                  <a:lnTo>
                    <a:pt x="286" y="116"/>
                  </a:lnTo>
                  <a:lnTo>
                    <a:pt x="296" y="107"/>
                  </a:lnTo>
                  <a:lnTo>
                    <a:pt x="193" y="91"/>
                  </a:lnTo>
                  <a:lnTo>
                    <a:pt x="149" y="0"/>
                  </a:lnTo>
                  <a:lnTo>
                    <a:pt x="103" y="91"/>
                  </a:lnTo>
                  <a:lnTo>
                    <a:pt x="0" y="107"/>
                  </a:lnTo>
                  <a:lnTo>
                    <a:pt x="12" y="116"/>
                  </a:lnTo>
                  <a:lnTo>
                    <a:pt x="103" y="102"/>
                  </a:ln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ïŝḻíḋé"/>
            <p:cNvSpPr/>
            <p:nvPr/>
          </p:nvSpPr>
          <p:spPr bwMode="auto">
            <a:xfrm>
              <a:off x="8296276" y="4802188"/>
              <a:ext cx="30163" cy="144463"/>
            </a:xfrm>
            <a:custGeom>
              <a:avLst/>
              <a:gdLst>
                <a:gd name="T0" fmla="*/ 16 w 19"/>
                <a:gd name="T1" fmla="*/ 0 h 91"/>
                <a:gd name="T2" fmla="*/ 0 w 19"/>
                <a:gd name="T3" fmla="*/ 91 h 91"/>
                <a:gd name="T4" fmla="*/ 2 w 19"/>
                <a:gd name="T5" fmla="*/ 91 h 91"/>
                <a:gd name="T6" fmla="*/ 19 w 19"/>
                <a:gd name="T7" fmla="*/ 0 h 91"/>
                <a:gd name="T8" fmla="*/ 16 w 19"/>
                <a:gd name="T9" fmla="*/ 0 h 91"/>
              </a:gdLst>
              <a:ahLst/>
              <a:cxnLst>
                <a:cxn ang="0">
                  <a:pos x="T0" y="T1"/>
                </a:cxn>
                <a:cxn ang="0">
                  <a:pos x="T2" y="T3"/>
                </a:cxn>
                <a:cxn ang="0">
                  <a:pos x="T4" y="T5"/>
                </a:cxn>
                <a:cxn ang="0">
                  <a:pos x="T6" y="T7"/>
                </a:cxn>
                <a:cxn ang="0">
                  <a:pos x="T8" y="T9"/>
                </a:cxn>
              </a:cxnLst>
              <a:rect l="0" t="0" r="r" b="b"/>
              <a:pathLst>
                <a:path w="19" h="91">
                  <a:moveTo>
                    <a:pt x="16" y="0"/>
                  </a:moveTo>
                  <a:lnTo>
                    <a:pt x="0" y="91"/>
                  </a:lnTo>
                  <a:lnTo>
                    <a:pt x="2" y="91"/>
                  </a:lnTo>
                  <a:lnTo>
                    <a:pt x="19" y="0"/>
                  </a:lnTo>
                  <a:lnTo>
                    <a:pt x="16" y="0"/>
                  </a:ln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i$ľîḋé"/>
            <p:cNvSpPr/>
            <p:nvPr/>
          </p:nvSpPr>
          <p:spPr bwMode="auto">
            <a:xfrm>
              <a:off x="8561388" y="4802188"/>
              <a:ext cx="26988" cy="144463"/>
            </a:xfrm>
            <a:custGeom>
              <a:avLst/>
              <a:gdLst>
                <a:gd name="T0" fmla="*/ 0 w 17"/>
                <a:gd name="T1" fmla="*/ 0 h 91"/>
                <a:gd name="T2" fmla="*/ 14 w 17"/>
                <a:gd name="T3" fmla="*/ 91 h 91"/>
                <a:gd name="T4" fmla="*/ 17 w 17"/>
                <a:gd name="T5" fmla="*/ 91 h 91"/>
                <a:gd name="T6" fmla="*/ 0 w 17"/>
                <a:gd name="T7" fmla="*/ 0 h 91"/>
                <a:gd name="T8" fmla="*/ 0 w 17"/>
                <a:gd name="T9" fmla="*/ 0 h 91"/>
              </a:gdLst>
              <a:ahLst/>
              <a:cxnLst>
                <a:cxn ang="0">
                  <a:pos x="T0" y="T1"/>
                </a:cxn>
                <a:cxn ang="0">
                  <a:pos x="T2" y="T3"/>
                </a:cxn>
                <a:cxn ang="0">
                  <a:pos x="T4" y="T5"/>
                </a:cxn>
                <a:cxn ang="0">
                  <a:pos x="T6" y="T7"/>
                </a:cxn>
                <a:cxn ang="0">
                  <a:pos x="T8" y="T9"/>
                </a:cxn>
              </a:cxnLst>
              <a:rect l="0" t="0" r="r" b="b"/>
              <a:pathLst>
                <a:path w="17" h="91">
                  <a:moveTo>
                    <a:pt x="0" y="0"/>
                  </a:moveTo>
                  <a:lnTo>
                    <a:pt x="14" y="91"/>
                  </a:lnTo>
                  <a:lnTo>
                    <a:pt x="17" y="91"/>
                  </a:lnTo>
                  <a:lnTo>
                    <a:pt x="0" y="0"/>
                  </a:lnTo>
                  <a:lnTo>
                    <a:pt x="0" y="0"/>
                  </a:lnTo>
                  <a:close/>
                </a:path>
              </a:pathLst>
            </a:custGeom>
            <a:solidFill>
              <a:srgbClr val="E887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ísḷîďé"/>
            <p:cNvSpPr/>
            <p:nvPr/>
          </p:nvSpPr>
          <p:spPr bwMode="auto">
            <a:xfrm>
              <a:off x="5945188" y="5270501"/>
              <a:ext cx="914400" cy="144463"/>
            </a:xfrm>
            <a:custGeom>
              <a:avLst/>
              <a:gdLst>
                <a:gd name="T0" fmla="*/ 223 w 248"/>
                <a:gd name="T1" fmla="*/ 0 h 39"/>
                <a:gd name="T2" fmla="*/ 25 w 248"/>
                <a:gd name="T3" fmla="*/ 0 h 39"/>
                <a:gd name="T4" fmla="*/ 0 w 248"/>
                <a:gd name="T5" fmla="*/ 25 h 39"/>
                <a:gd name="T6" fmla="*/ 0 w 248"/>
                <a:gd name="T7" fmla="*/ 39 h 39"/>
                <a:gd name="T8" fmla="*/ 248 w 248"/>
                <a:gd name="T9" fmla="*/ 39 h 39"/>
                <a:gd name="T10" fmla="*/ 248 w 248"/>
                <a:gd name="T11" fmla="*/ 25 h 39"/>
                <a:gd name="T12" fmla="*/ 223 w 248"/>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48" h="39">
                  <a:moveTo>
                    <a:pt x="223" y="0"/>
                  </a:moveTo>
                  <a:cubicBezTo>
                    <a:pt x="25" y="0"/>
                    <a:pt x="25" y="0"/>
                    <a:pt x="25" y="0"/>
                  </a:cubicBezTo>
                  <a:cubicBezTo>
                    <a:pt x="11" y="0"/>
                    <a:pt x="0" y="11"/>
                    <a:pt x="0" y="25"/>
                  </a:cubicBezTo>
                  <a:cubicBezTo>
                    <a:pt x="0" y="39"/>
                    <a:pt x="0" y="39"/>
                    <a:pt x="0" y="39"/>
                  </a:cubicBezTo>
                  <a:cubicBezTo>
                    <a:pt x="248" y="39"/>
                    <a:pt x="248" y="39"/>
                    <a:pt x="248" y="39"/>
                  </a:cubicBezTo>
                  <a:cubicBezTo>
                    <a:pt x="248" y="25"/>
                    <a:pt x="248" y="25"/>
                    <a:pt x="248" y="25"/>
                  </a:cubicBezTo>
                  <a:cubicBezTo>
                    <a:pt x="248" y="11"/>
                    <a:pt x="237" y="0"/>
                    <a:pt x="223" y="0"/>
                  </a:cubicBezTo>
                  <a:close/>
                </a:path>
              </a:pathLst>
            </a:custGeom>
            <a:solidFill>
              <a:srgbClr val="4225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îṣļïḑê"/>
            <p:cNvSpPr/>
            <p:nvPr/>
          </p:nvSpPr>
          <p:spPr bwMode="auto">
            <a:xfrm>
              <a:off x="5837238" y="5414963"/>
              <a:ext cx="1141413" cy="187325"/>
            </a:xfrm>
            <a:custGeom>
              <a:avLst/>
              <a:gdLst>
                <a:gd name="T0" fmla="*/ 278 w 309"/>
                <a:gd name="T1" fmla="*/ 0 h 51"/>
                <a:gd name="T2" fmla="*/ 31 w 309"/>
                <a:gd name="T3" fmla="*/ 0 h 51"/>
                <a:gd name="T4" fmla="*/ 0 w 309"/>
                <a:gd name="T5" fmla="*/ 33 h 51"/>
                <a:gd name="T6" fmla="*/ 0 w 309"/>
                <a:gd name="T7" fmla="*/ 51 h 51"/>
                <a:gd name="T8" fmla="*/ 309 w 309"/>
                <a:gd name="T9" fmla="*/ 51 h 51"/>
                <a:gd name="T10" fmla="*/ 309 w 309"/>
                <a:gd name="T11" fmla="*/ 33 h 51"/>
                <a:gd name="T12" fmla="*/ 278 w 309"/>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309" h="51">
                  <a:moveTo>
                    <a:pt x="278" y="0"/>
                  </a:moveTo>
                  <a:cubicBezTo>
                    <a:pt x="31" y="0"/>
                    <a:pt x="31" y="0"/>
                    <a:pt x="31" y="0"/>
                  </a:cubicBezTo>
                  <a:cubicBezTo>
                    <a:pt x="14" y="0"/>
                    <a:pt x="0" y="14"/>
                    <a:pt x="0" y="33"/>
                  </a:cubicBezTo>
                  <a:cubicBezTo>
                    <a:pt x="0" y="51"/>
                    <a:pt x="0" y="51"/>
                    <a:pt x="0" y="51"/>
                  </a:cubicBezTo>
                  <a:cubicBezTo>
                    <a:pt x="309" y="51"/>
                    <a:pt x="309" y="51"/>
                    <a:pt x="309" y="51"/>
                  </a:cubicBezTo>
                  <a:cubicBezTo>
                    <a:pt x="309" y="33"/>
                    <a:pt x="309" y="33"/>
                    <a:pt x="309" y="33"/>
                  </a:cubicBezTo>
                  <a:cubicBezTo>
                    <a:pt x="309" y="14"/>
                    <a:pt x="296" y="0"/>
                    <a:pt x="278" y="0"/>
                  </a:cubicBezTo>
                  <a:close/>
                </a:path>
              </a:pathLst>
            </a:custGeom>
            <a:solidFill>
              <a:srgbClr val="5F33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išļîḋê"/>
            <p:cNvSpPr/>
            <p:nvPr/>
          </p:nvSpPr>
          <p:spPr bwMode="auto">
            <a:xfrm>
              <a:off x="6678613" y="4529138"/>
              <a:ext cx="1643063" cy="755650"/>
            </a:xfrm>
            <a:custGeom>
              <a:avLst/>
              <a:gdLst>
                <a:gd name="T0" fmla="*/ 417 w 445"/>
                <a:gd name="T1" fmla="*/ 136 h 205"/>
                <a:gd name="T2" fmla="*/ 25 w 445"/>
                <a:gd name="T3" fmla="*/ 0 h 205"/>
                <a:gd name="T4" fmla="*/ 6 w 445"/>
                <a:gd name="T5" fmla="*/ 9 h 205"/>
                <a:gd name="T6" fmla="*/ 0 w 445"/>
                <a:gd name="T7" fmla="*/ 40 h 205"/>
                <a:gd name="T8" fmla="*/ 30 w 445"/>
                <a:gd name="T9" fmla="*/ 49 h 205"/>
                <a:gd name="T10" fmla="*/ 394 w 445"/>
                <a:gd name="T11" fmla="*/ 198 h 205"/>
                <a:gd name="T12" fmla="*/ 438 w 445"/>
                <a:gd name="T13" fmla="*/ 179 h 205"/>
                <a:gd name="T14" fmla="*/ 417 w 445"/>
                <a:gd name="T15" fmla="*/ 136 h 2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205">
                  <a:moveTo>
                    <a:pt x="417" y="136"/>
                  </a:moveTo>
                  <a:cubicBezTo>
                    <a:pt x="25" y="0"/>
                    <a:pt x="25" y="0"/>
                    <a:pt x="25" y="0"/>
                  </a:cubicBezTo>
                  <a:cubicBezTo>
                    <a:pt x="6" y="9"/>
                    <a:pt x="6" y="9"/>
                    <a:pt x="6" y="9"/>
                  </a:cubicBezTo>
                  <a:cubicBezTo>
                    <a:pt x="0" y="40"/>
                    <a:pt x="0" y="40"/>
                    <a:pt x="0" y="40"/>
                  </a:cubicBezTo>
                  <a:cubicBezTo>
                    <a:pt x="30" y="49"/>
                    <a:pt x="30" y="49"/>
                    <a:pt x="30" y="49"/>
                  </a:cubicBezTo>
                  <a:cubicBezTo>
                    <a:pt x="394" y="198"/>
                    <a:pt x="394" y="198"/>
                    <a:pt x="394" y="198"/>
                  </a:cubicBezTo>
                  <a:cubicBezTo>
                    <a:pt x="411" y="205"/>
                    <a:pt x="431" y="197"/>
                    <a:pt x="438" y="179"/>
                  </a:cubicBezTo>
                  <a:cubicBezTo>
                    <a:pt x="445" y="161"/>
                    <a:pt x="435" y="142"/>
                    <a:pt x="417" y="136"/>
                  </a:cubicBezTo>
                  <a:close/>
                </a:path>
              </a:pathLst>
            </a:custGeom>
            <a:solidFill>
              <a:srgbClr val="894F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íşľïde"/>
            <p:cNvSpPr/>
            <p:nvPr/>
          </p:nvSpPr>
          <p:spPr bwMode="auto">
            <a:xfrm>
              <a:off x="6273801" y="4183063"/>
              <a:ext cx="679450" cy="736600"/>
            </a:xfrm>
            <a:custGeom>
              <a:avLst/>
              <a:gdLst>
                <a:gd name="T0" fmla="*/ 127 w 184"/>
                <a:gd name="T1" fmla="*/ 200 h 200"/>
                <a:gd name="T2" fmla="*/ 0 w 184"/>
                <a:gd name="T3" fmla="*/ 152 h 200"/>
                <a:gd name="T4" fmla="*/ 57 w 184"/>
                <a:gd name="T5" fmla="*/ 0 h 200"/>
                <a:gd name="T6" fmla="*/ 184 w 184"/>
                <a:gd name="T7" fmla="*/ 48 h 200"/>
                <a:gd name="T8" fmla="*/ 127 w 184"/>
                <a:gd name="T9" fmla="*/ 200 h 200"/>
              </a:gdLst>
              <a:ahLst/>
              <a:cxnLst>
                <a:cxn ang="0">
                  <a:pos x="T0" y="T1"/>
                </a:cxn>
                <a:cxn ang="0">
                  <a:pos x="T2" y="T3"/>
                </a:cxn>
                <a:cxn ang="0">
                  <a:pos x="T4" y="T5"/>
                </a:cxn>
                <a:cxn ang="0">
                  <a:pos x="T6" y="T7"/>
                </a:cxn>
                <a:cxn ang="0">
                  <a:pos x="T8" y="T9"/>
                </a:cxn>
              </a:cxnLst>
              <a:rect l="0" t="0" r="r" b="b"/>
              <a:pathLst>
                <a:path w="184" h="200">
                  <a:moveTo>
                    <a:pt x="127" y="200"/>
                  </a:moveTo>
                  <a:cubicBezTo>
                    <a:pt x="0" y="152"/>
                    <a:pt x="0" y="152"/>
                    <a:pt x="0" y="152"/>
                  </a:cubicBezTo>
                  <a:cubicBezTo>
                    <a:pt x="57" y="90"/>
                    <a:pt x="57" y="0"/>
                    <a:pt x="57" y="0"/>
                  </a:cubicBezTo>
                  <a:cubicBezTo>
                    <a:pt x="184" y="48"/>
                    <a:pt x="184" y="48"/>
                    <a:pt x="184" y="48"/>
                  </a:cubicBezTo>
                  <a:cubicBezTo>
                    <a:pt x="184" y="48"/>
                    <a:pt x="122" y="111"/>
                    <a:pt x="127" y="200"/>
                  </a:cubicBezTo>
                  <a:close/>
                </a:path>
              </a:pathLst>
            </a:custGeom>
            <a:solidFill>
              <a:srgbClr val="5F33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îşľïḍé"/>
            <p:cNvSpPr/>
            <p:nvPr/>
          </p:nvSpPr>
          <p:spPr bwMode="auto">
            <a:xfrm>
              <a:off x="6405563" y="3976688"/>
              <a:ext cx="695325" cy="404813"/>
            </a:xfrm>
            <a:custGeom>
              <a:avLst/>
              <a:gdLst>
                <a:gd name="T0" fmla="*/ 172 w 188"/>
                <a:gd name="T1" fmla="*/ 56 h 110"/>
                <a:gd name="T2" fmla="*/ 103 w 188"/>
                <a:gd name="T3" fmla="*/ 30 h 110"/>
                <a:gd name="T4" fmla="*/ 34 w 188"/>
                <a:gd name="T5" fmla="*/ 4 h 110"/>
                <a:gd name="T6" fmla="*/ 9 w 188"/>
                <a:gd name="T7" fmla="*/ 16 h 110"/>
                <a:gd name="T8" fmla="*/ 4 w 188"/>
                <a:gd name="T9" fmla="*/ 29 h 110"/>
                <a:gd name="T10" fmla="*/ 15 w 188"/>
                <a:gd name="T11" fmla="*/ 54 h 110"/>
                <a:gd name="T12" fmla="*/ 21 w 188"/>
                <a:gd name="T13" fmla="*/ 56 h 110"/>
                <a:gd name="T14" fmla="*/ 148 w 188"/>
                <a:gd name="T15" fmla="*/ 104 h 110"/>
                <a:gd name="T16" fmla="*/ 154 w 188"/>
                <a:gd name="T17" fmla="*/ 106 h 110"/>
                <a:gd name="T18" fmla="*/ 179 w 188"/>
                <a:gd name="T19" fmla="*/ 95 h 110"/>
                <a:gd name="T20" fmla="*/ 184 w 188"/>
                <a:gd name="T21" fmla="*/ 82 h 110"/>
                <a:gd name="T22" fmla="*/ 172 w 188"/>
                <a:gd name="T23" fmla="*/ 5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110">
                  <a:moveTo>
                    <a:pt x="172" y="56"/>
                  </a:moveTo>
                  <a:cubicBezTo>
                    <a:pt x="103" y="30"/>
                    <a:pt x="103" y="30"/>
                    <a:pt x="103" y="30"/>
                  </a:cubicBezTo>
                  <a:cubicBezTo>
                    <a:pt x="34" y="4"/>
                    <a:pt x="34" y="4"/>
                    <a:pt x="34" y="4"/>
                  </a:cubicBezTo>
                  <a:cubicBezTo>
                    <a:pt x="24" y="0"/>
                    <a:pt x="13" y="6"/>
                    <a:pt x="9" y="16"/>
                  </a:cubicBezTo>
                  <a:cubicBezTo>
                    <a:pt x="4" y="29"/>
                    <a:pt x="4" y="29"/>
                    <a:pt x="4" y="29"/>
                  </a:cubicBezTo>
                  <a:cubicBezTo>
                    <a:pt x="0" y="39"/>
                    <a:pt x="5" y="50"/>
                    <a:pt x="15" y="54"/>
                  </a:cubicBezTo>
                  <a:cubicBezTo>
                    <a:pt x="21" y="56"/>
                    <a:pt x="21" y="56"/>
                    <a:pt x="21" y="56"/>
                  </a:cubicBezTo>
                  <a:cubicBezTo>
                    <a:pt x="148" y="104"/>
                    <a:pt x="148" y="104"/>
                    <a:pt x="148" y="104"/>
                  </a:cubicBezTo>
                  <a:cubicBezTo>
                    <a:pt x="154" y="106"/>
                    <a:pt x="154" y="106"/>
                    <a:pt x="154" y="106"/>
                  </a:cubicBezTo>
                  <a:cubicBezTo>
                    <a:pt x="164" y="110"/>
                    <a:pt x="175" y="105"/>
                    <a:pt x="179" y="95"/>
                  </a:cubicBezTo>
                  <a:cubicBezTo>
                    <a:pt x="184" y="82"/>
                    <a:pt x="184" y="82"/>
                    <a:pt x="184" y="82"/>
                  </a:cubicBezTo>
                  <a:cubicBezTo>
                    <a:pt x="188" y="72"/>
                    <a:pt x="183" y="60"/>
                    <a:pt x="172" y="56"/>
                  </a:cubicBez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iŝḷïḓe"/>
            <p:cNvSpPr/>
            <p:nvPr/>
          </p:nvSpPr>
          <p:spPr bwMode="auto">
            <a:xfrm>
              <a:off x="6126163" y="4721226"/>
              <a:ext cx="693738" cy="404813"/>
            </a:xfrm>
            <a:custGeom>
              <a:avLst/>
              <a:gdLst>
                <a:gd name="T0" fmla="*/ 172 w 188"/>
                <a:gd name="T1" fmla="*/ 56 h 110"/>
                <a:gd name="T2" fmla="*/ 103 w 188"/>
                <a:gd name="T3" fmla="*/ 30 h 110"/>
                <a:gd name="T4" fmla="*/ 34 w 188"/>
                <a:gd name="T5" fmla="*/ 4 h 110"/>
                <a:gd name="T6" fmla="*/ 9 w 188"/>
                <a:gd name="T7" fmla="*/ 15 h 110"/>
                <a:gd name="T8" fmla="*/ 4 w 188"/>
                <a:gd name="T9" fmla="*/ 28 h 110"/>
                <a:gd name="T10" fmla="*/ 15 w 188"/>
                <a:gd name="T11" fmla="*/ 54 h 110"/>
                <a:gd name="T12" fmla="*/ 21 w 188"/>
                <a:gd name="T13" fmla="*/ 56 h 110"/>
                <a:gd name="T14" fmla="*/ 148 w 188"/>
                <a:gd name="T15" fmla="*/ 104 h 110"/>
                <a:gd name="T16" fmla="*/ 154 w 188"/>
                <a:gd name="T17" fmla="*/ 106 h 110"/>
                <a:gd name="T18" fmla="*/ 179 w 188"/>
                <a:gd name="T19" fmla="*/ 94 h 110"/>
                <a:gd name="T20" fmla="*/ 184 w 188"/>
                <a:gd name="T21" fmla="*/ 81 h 110"/>
                <a:gd name="T22" fmla="*/ 172 w 188"/>
                <a:gd name="T23" fmla="*/ 5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110">
                  <a:moveTo>
                    <a:pt x="172" y="56"/>
                  </a:moveTo>
                  <a:cubicBezTo>
                    <a:pt x="103" y="30"/>
                    <a:pt x="103" y="30"/>
                    <a:pt x="103" y="30"/>
                  </a:cubicBezTo>
                  <a:cubicBezTo>
                    <a:pt x="34" y="4"/>
                    <a:pt x="34" y="4"/>
                    <a:pt x="34" y="4"/>
                  </a:cubicBezTo>
                  <a:cubicBezTo>
                    <a:pt x="24" y="0"/>
                    <a:pt x="13" y="5"/>
                    <a:pt x="9" y="15"/>
                  </a:cubicBezTo>
                  <a:cubicBezTo>
                    <a:pt x="4" y="28"/>
                    <a:pt x="4" y="28"/>
                    <a:pt x="4" y="28"/>
                  </a:cubicBezTo>
                  <a:cubicBezTo>
                    <a:pt x="0" y="39"/>
                    <a:pt x="5" y="50"/>
                    <a:pt x="15" y="54"/>
                  </a:cubicBezTo>
                  <a:cubicBezTo>
                    <a:pt x="21" y="56"/>
                    <a:pt x="21" y="56"/>
                    <a:pt x="21" y="56"/>
                  </a:cubicBezTo>
                  <a:cubicBezTo>
                    <a:pt x="148" y="104"/>
                    <a:pt x="148" y="104"/>
                    <a:pt x="148" y="104"/>
                  </a:cubicBezTo>
                  <a:cubicBezTo>
                    <a:pt x="154" y="106"/>
                    <a:pt x="154" y="106"/>
                    <a:pt x="154" y="106"/>
                  </a:cubicBezTo>
                  <a:cubicBezTo>
                    <a:pt x="164" y="110"/>
                    <a:pt x="175" y="104"/>
                    <a:pt x="179" y="94"/>
                  </a:cubicBezTo>
                  <a:cubicBezTo>
                    <a:pt x="184" y="81"/>
                    <a:pt x="184" y="81"/>
                    <a:pt x="184" y="81"/>
                  </a:cubicBezTo>
                  <a:cubicBezTo>
                    <a:pt x="188" y="71"/>
                    <a:pt x="183" y="60"/>
                    <a:pt x="172" y="56"/>
                  </a:cubicBez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íṥḻíde"/>
            <p:cNvSpPr/>
            <p:nvPr/>
          </p:nvSpPr>
          <p:spPr bwMode="auto">
            <a:xfrm>
              <a:off x="6608763" y="4316413"/>
              <a:ext cx="344488" cy="603250"/>
            </a:xfrm>
            <a:custGeom>
              <a:avLst/>
              <a:gdLst>
                <a:gd name="T0" fmla="*/ 93 w 93"/>
                <a:gd name="T1" fmla="*/ 12 h 164"/>
                <a:gd name="T2" fmla="*/ 61 w 93"/>
                <a:gd name="T3" fmla="*/ 0 h 164"/>
                <a:gd name="T4" fmla="*/ 0 w 93"/>
                <a:gd name="T5" fmla="*/ 150 h 164"/>
                <a:gd name="T6" fmla="*/ 36 w 93"/>
                <a:gd name="T7" fmla="*/ 164 h 164"/>
                <a:gd name="T8" fmla="*/ 93 w 93"/>
                <a:gd name="T9" fmla="*/ 12 h 164"/>
              </a:gdLst>
              <a:ahLst/>
              <a:cxnLst>
                <a:cxn ang="0">
                  <a:pos x="T0" y="T1"/>
                </a:cxn>
                <a:cxn ang="0">
                  <a:pos x="T2" y="T3"/>
                </a:cxn>
                <a:cxn ang="0">
                  <a:pos x="T4" y="T5"/>
                </a:cxn>
                <a:cxn ang="0">
                  <a:pos x="T6" y="T7"/>
                </a:cxn>
                <a:cxn ang="0">
                  <a:pos x="T8" y="T9"/>
                </a:cxn>
              </a:cxnLst>
              <a:rect l="0" t="0" r="r" b="b"/>
              <a:pathLst>
                <a:path w="93" h="164">
                  <a:moveTo>
                    <a:pt x="93" y="12"/>
                  </a:moveTo>
                  <a:cubicBezTo>
                    <a:pt x="61" y="0"/>
                    <a:pt x="61" y="0"/>
                    <a:pt x="61" y="0"/>
                  </a:cubicBezTo>
                  <a:cubicBezTo>
                    <a:pt x="43" y="22"/>
                    <a:pt x="4" y="77"/>
                    <a:pt x="0" y="150"/>
                  </a:cubicBezTo>
                  <a:cubicBezTo>
                    <a:pt x="36" y="164"/>
                    <a:pt x="36" y="164"/>
                    <a:pt x="36" y="164"/>
                  </a:cubicBezTo>
                  <a:cubicBezTo>
                    <a:pt x="31" y="75"/>
                    <a:pt x="93" y="12"/>
                    <a:pt x="93" y="12"/>
                  </a:cubicBezTo>
                  <a:close/>
                </a:path>
              </a:pathLst>
            </a:custGeom>
            <a:solidFill>
              <a:srgbClr val="4225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îş1idè"/>
            <p:cNvSpPr/>
            <p:nvPr/>
          </p:nvSpPr>
          <p:spPr bwMode="auto">
            <a:xfrm>
              <a:off x="6188076" y="4743451"/>
              <a:ext cx="166688" cy="209550"/>
            </a:xfrm>
            <a:custGeom>
              <a:avLst/>
              <a:gdLst>
                <a:gd name="T0" fmla="*/ 0 w 105"/>
                <a:gd name="T1" fmla="*/ 111 h 132"/>
                <a:gd name="T2" fmla="*/ 9 w 105"/>
                <a:gd name="T3" fmla="*/ 116 h 132"/>
                <a:gd name="T4" fmla="*/ 56 w 105"/>
                <a:gd name="T5" fmla="*/ 132 h 132"/>
                <a:gd name="T6" fmla="*/ 105 w 105"/>
                <a:gd name="T7" fmla="*/ 19 h 132"/>
                <a:gd name="T8" fmla="*/ 51 w 105"/>
                <a:gd name="T9" fmla="*/ 0 h 132"/>
                <a:gd name="T10" fmla="*/ 0 w 105"/>
                <a:gd name="T11" fmla="*/ 111 h 132"/>
              </a:gdLst>
              <a:ahLst/>
              <a:cxnLst>
                <a:cxn ang="0">
                  <a:pos x="T0" y="T1"/>
                </a:cxn>
                <a:cxn ang="0">
                  <a:pos x="T2" y="T3"/>
                </a:cxn>
                <a:cxn ang="0">
                  <a:pos x="T4" y="T5"/>
                </a:cxn>
                <a:cxn ang="0">
                  <a:pos x="T6" y="T7"/>
                </a:cxn>
                <a:cxn ang="0">
                  <a:pos x="T8" y="T9"/>
                </a:cxn>
                <a:cxn ang="0">
                  <a:pos x="T10" y="T11"/>
                </a:cxn>
              </a:cxnLst>
              <a:rect l="0" t="0" r="r" b="b"/>
              <a:pathLst>
                <a:path w="105" h="132">
                  <a:moveTo>
                    <a:pt x="0" y="111"/>
                  </a:moveTo>
                  <a:lnTo>
                    <a:pt x="9" y="116"/>
                  </a:lnTo>
                  <a:lnTo>
                    <a:pt x="56" y="132"/>
                  </a:lnTo>
                  <a:lnTo>
                    <a:pt x="105" y="19"/>
                  </a:lnTo>
                  <a:lnTo>
                    <a:pt x="51" y="0"/>
                  </a:lnTo>
                  <a:lnTo>
                    <a:pt x="0" y="111"/>
                  </a:lnTo>
                  <a:close/>
                </a:path>
              </a:pathLst>
            </a:custGeom>
            <a:solidFill>
              <a:srgbClr val="894F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iŝ1íde"/>
            <p:cNvSpPr/>
            <p:nvPr/>
          </p:nvSpPr>
          <p:spPr bwMode="auto">
            <a:xfrm>
              <a:off x="6508751" y="4013201"/>
              <a:ext cx="166688" cy="211138"/>
            </a:xfrm>
            <a:custGeom>
              <a:avLst/>
              <a:gdLst>
                <a:gd name="T0" fmla="*/ 0 w 105"/>
                <a:gd name="T1" fmla="*/ 114 h 133"/>
                <a:gd name="T2" fmla="*/ 54 w 105"/>
                <a:gd name="T3" fmla="*/ 133 h 133"/>
                <a:gd name="T4" fmla="*/ 105 w 105"/>
                <a:gd name="T5" fmla="*/ 21 h 133"/>
                <a:gd name="T6" fmla="*/ 49 w 105"/>
                <a:gd name="T7" fmla="*/ 0 h 133"/>
                <a:gd name="T8" fmla="*/ 0 w 105"/>
                <a:gd name="T9" fmla="*/ 114 h 133"/>
              </a:gdLst>
              <a:ahLst/>
              <a:cxnLst>
                <a:cxn ang="0">
                  <a:pos x="T0" y="T1"/>
                </a:cxn>
                <a:cxn ang="0">
                  <a:pos x="T2" y="T3"/>
                </a:cxn>
                <a:cxn ang="0">
                  <a:pos x="T4" y="T5"/>
                </a:cxn>
                <a:cxn ang="0">
                  <a:pos x="T6" y="T7"/>
                </a:cxn>
                <a:cxn ang="0">
                  <a:pos x="T8" y="T9"/>
                </a:cxn>
              </a:cxnLst>
              <a:rect l="0" t="0" r="r" b="b"/>
              <a:pathLst>
                <a:path w="105" h="133">
                  <a:moveTo>
                    <a:pt x="0" y="114"/>
                  </a:moveTo>
                  <a:lnTo>
                    <a:pt x="54" y="133"/>
                  </a:lnTo>
                  <a:lnTo>
                    <a:pt x="105" y="21"/>
                  </a:lnTo>
                  <a:lnTo>
                    <a:pt x="49" y="0"/>
                  </a:lnTo>
                  <a:lnTo>
                    <a:pt x="0" y="114"/>
                  </a:lnTo>
                  <a:close/>
                </a:path>
              </a:pathLst>
            </a:custGeom>
            <a:solidFill>
              <a:srgbClr val="894F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iṣḻîďe"/>
            <p:cNvSpPr/>
            <p:nvPr/>
          </p:nvSpPr>
          <p:spPr bwMode="auto">
            <a:xfrm>
              <a:off x="6022976" y="5300663"/>
              <a:ext cx="290513" cy="39688"/>
            </a:xfrm>
            <a:custGeom>
              <a:avLst/>
              <a:gdLst>
                <a:gd name="T0" fmla="*/ 74 w 79"/>
                <a:gd name="T1" fmla="*/ 0 h 11"/>
                <a:gd name="T2" fmla="*/ 5 w 79"/>
                <a:gd name="T3" fmla="*/ 0 h 11"/>
                <a:gd name="T4" fmla="*/ 0 w 79"/>
                <a:gd name="T5" fmla="*/ 6 h 11"/>
                <a:gd name="T6" fmla="*/ 5 w 79"/>
                <a:gd name="T7" fmla="*/ 11 h 11"/>
                <a:gd name="T8" fmla="*/ 74 w 79"/>
                <a:gd name="T9" fmla="*/ 11 h 11"/>
                <a:gd name="T10" fmla="*/ 79 w 79"/>
                <a:gd name="T11" fmla="*/ 6 h 11"/>
                <a:gd name="T12" fmla="*/ 74 w 7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79" h="11">
                  <a:moveTo>
                    <a:pt x="74" y="0"/>
                  </a:moveTo>
                  <a:cubicBezTo>
                    <a:pt x="5" y="0"/>
                    <a:pt x="5" y="0"/>
                    <a:pt x="5" y="0"/>
                  </a:cubicBezTo>
                  <a:cubicBezTo>
                    <a:pt x="2" y="0"/>
                    <a:pt x="0" y="3"/>
                    <a:pt x="0" y="6"/>
                  </a:cubicBezTo>
                  <a:cubicBezTo>
                    <a:pt x="0" y="9"/>
                    <a:pt x="2" y="11"/>
                    <a:pt x="5" y="11"/>
                  </a:cubicBezTo>
                  <a:cubicBezTo>
                    <a:pt x="74" y="11"/>
                    <a:pt x="74" y="11"/>
                    <a:pt x="74" y="11"/>
                  </a:cubicBezTo>
                  <a:cubicBezTo>
                    <a:pt x="77" y="11"/>
                    <a:pt x="79" y="9"/>
                    <a:pt x="79" y="6"/>
                  </a:cubicBezTo>
                  <a:cubicBezTo>
                    <a:pt x="79" y="3"/>
                    <a:pt x="77" y="0"/>
                    <a:pt x="74" y="0"/>
                  </a:cubicBezTo>
                  <a:close/>
                </a:path>
              </a:pathLst>
            </a:custGeom>
            <a:solidFill>
              <a:srgbClr val="5F33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íṥlïḓê"/>
            <p:cNvSpPr/>
            <p:nvPr/>
          </p:nvSpPr>
          <p:spPr bwMode="auto">
            <a:xfrm>
              <a:off x="3257551" y="1417638"/>
              <a:ext cx="749300" cy="504825"/>
            </a:xfrm>
            <a:custGeom>
              <a:avLst/>
              <a:gdLst>
                <a:gd name="T0" fmla="*/ 6 w 203"/>
                <a:gd name="T1" fmla="*/ 13 h 137"/>
                <a:gd name="T2" fmla="*/ 6 w 203"/>
                <a:gd name="T3" fmla="*/ 13 h 137"/>
                <a:gd name="T4" fmla="*/ 14 w 203"/>
                <a:gd name="T5" fmla="*/ 42 h 137"/>
                <a:gd name="T6" fmla="*/ 183 w 203"/>
                <a:gd name="T7" fmla="*/ 137 h 137"/>
                <a:gd name="T8" fmla="*/ 203 w 203"/>
                <a:gd name="T9" fmla="*/ 101 h 137"/>
                <a:gd name="T10" fmla="*/ 34 w 203"/>
                <a:gd name="T11" fmla="*/ 6 h 137"/>
                <a:gd name="T12" fmla="*/ 6 w 203"/>
                <a:gd name="T13" fmla="*/ 13 h 137"/>
              </a:gdLst>
              <a:ahLst/>
              <a:cxnLst>
                <a:cxn ang="0">
                  <a:pos x="T0" y="T1"/>
                </a:cxn>
                <a:cxn ang="0">
                  <a:pos x="T2" y="T3"/>
                </a:cxn>
                <a:cxn ang="0">
                  <a:pos x="T4" y="T5"/>
                </a:cxn>
                <a:cxn ang="0">
                  <a:pos x="T6" y="T7"/>
                </a:cxn>
                <a:cxn ang="0">
                  <a:pos x="T8" y="T9"/>
                </a:cxn>
                <a:cxn ang="0">
                  <a:pos x="T10" y="T11"/>
                </a:cxn>
                <a:cxn ang="0">
                  <a:pos x="T12" y="T13"/>
                </a:cxn>
              </a:cxnLst>
              <a:rect l="0" t="0" r="r" b="b"/>
              <a:pathLst>
                <a:path w="203" h="137">
                  <a:moveTo>
                    <a:pt x="6" y="13"/>
                  </a:moveTo>
                  <a:cubicBezTo>
                    <a:pt x="6" y="13"/>
                    <a:pt x="6" y="13"/>
                    <a:pt x="6" y="13"/>
                  </a:cubicBezTo>
                  <a:cubicBezTo>
                    <a:pt x="0" y="23"/>
                    <a:pt x="4" y="36"/>
                    <a:pt x="14" y="42"/>
                  </a:cubicBezTo>
                  <a:cubicBezTo>
                    <a:pt x="183" y="137"/>
                    <a:pt x="183" y="137"/>
                    <a:pt x="183" y="137"/>
                  </a:cubicBezTo>
                  <a:cubicBezTo>
                    <a:pt x="203" y="101"/>
                    <a:pt x="203" y="101"/>
                    <a:pt x="203" y="101"/>
                  </a:cubicBezTo>
                  <a:cubicBezTo>
                    <a:pt x="34" y="6"/>
                    <a:pt x="34" y="6"/>
                    <a:pt x="34" y="6"/>
                  </a:cubicBezTo>
                  <a:cubicBezTo>
                    <a:pt x="24" y="0"/>
                    <a:pt x="11" y="4"/>
                    <a:pt x="6" y="13"/>
                  </a:cubicBezTo>
                  <a:close/>
                </a:path>
              </a:pathLst>
            </a:custGeom>
            <a:solidFill>
              <a:srgbClr val="7543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i$1íḋé"/>
            <p:cNvSpPr/>
            <p:nvPr/>
          </p:nvSpPr>
          <p:spPr bwMode="auto">
            <a:xfrm>
              <a:off x="3917951" y="1768476"/>
              <a:ext cx="195263" cy="228600"/>
            </a:xfrm>
            <a:custGeom>
              <a:avLst/>
              <a:gdLst>
                <a:gd name="T0" fmla="*/ 63 w 123"/>
                <a:gd name="T1" fmla="*/ 0 h 144"/>
                <a:gd name="T2" fmla="*/ 0 w 123"/>
                <a:gd name="T3" fmla="*/ 111 h 144"/>
                <a:gd name="T4" fmla="*/ 60 w 123"/>
                <a:gd name="T5" fmla="*/ 144 h 144"/>
                <a:gd name="T6" fmla="*/ 123 w 123"/>
                <a:gd name="T7" fmla="*/ 32 h 144"/>
                <a:gd name="T8" fmla="*/ 63 w 123"/>
                <a:gd name="T9" fmla="*/ 0 h 144"/>
              </a:gdLst>
              <a:ahLst/>
              <a:cxnLst>
                <a:cxn ang="0">
                  <a:pos x="T0" y="T1"/>
                </a:cxn>
                <a:cxn ang="0">
                  <a:pos x="T2" y="T3"/>
                </a:cxn>
                <a:cxn ang="0">
                  <a:pos x="T4" y="T5"/>
                </a:cxn>
                <a:cxn ang="0">
                  <a:pos x="T6" y="T7"/>
                </a:cxn>
                <a:cxn ang="0">
                  <a:pos x="T8" y="T9"/>
                </a:cxn>
              </a:cxnLst>
              <a:rect l="0" t="0" r="r" b="b"/>
              <a:pathLst>
                <a:path w="123" h="144">
                  <a:moveTo>
                    <a:pt x="63" y="0"/>
                  </a:moveTo>
                  <a:lnTo>
                    <a:pt x="0" y="111"/>
                  </a:lnTo>
                  <a:lnTo>
                    <a:pt x="60" y="144"/>
                  </a:lnTo>
                  <a:lnTo>
                    <a:pt x="123" y="32"/>
                  </a:lnTo>
                  <a:lnTo>
                    <a:pt x="63" y="0"/>
                  </a:ln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ïSḻíḋe"/>
            <p:cNvSpPr/>
            <p:nvPr/>
          </p:nvSpPr>
          <p:spPr bwMode="auto">
            <a:xfrm>
              <a:off x="3257551" y="1470026"/>
              <a:ext cx="749300" cy="452438"/>
            </a:xfrm>
            <a:custGeom>
              <a:avLst/>
              <a:gdLst>
                <a:gd name="T0" fmla="*/ 183 w 203"/>
                <a:gd name="T1" fmla="*/ 103 h 123"/>
                <a:gd name="T2" fmla="*/ 14 w 203"/>
                <a:gd name="T3" fmla="*/ 8 h 123"/>
                <a:gd name="T4" fmla="*/ 6 w 203"/>
                <a:gd name="T5" fmla="*/ 0 h 123"/>
                <a:gd name="T6" fmla="*/ 14 w 203"/>
                <a:gd name="T7" fmla="*/ 28 h 123"/>
                <a:gd name="T8" fmla="*/ 183 w 203"/>
                <a:gd name="T9" fmla="*/ 123 h 123"/>
                <a:gd name="T10" fmla="*/ 203 w 203"/>
                <a:gd name="T11" fmla="*/ 87 h 123"/>
                <a:gd name="T12" fmla="*/ 195 w 203"/>
                <a:gd name="T13" fmla="*/ 82 h 123"/>
                <a:gd name="T14" fmla="*/ 183 w 203"/>
                <a:gd name="T15" fmla="*/ 10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 h="123">
                  <a:moveTo>
                    <a:pt x="183" y="103"/>
                  </a:moveTo>
                  <a:cubicBezTo>
                    <a:pt x="14" y="8"/>
                    <a:pt x="14" y="8"/>
                    <a:pt x="14" y="8"/>
                  </a:cubicBezTo>
                  <a:cubicBezTo>
                    <a:pt x="10" y="6"/>
                    <a:pt x="7" y="3"/>
                    <a:pt x="6" y="0"/>
                  </a:cubicBezTo>
                  <a:cubicBezTo>
                    <a:pt x="0" y="10"/>
                    <a:pt x="4" y="22"/>
                    <a:pt x="14" y="28"/>
                  </a:cubicBezTo>
                  <a:cubicBezTo>
                    <a:pt x="183" y="123"/>
                    <a:pt x="183" y="123"/>
                    <a:pt x="183" y="123"/>
                  </a:cubicBezTo>
                  <a:cubicBezTo>
                    <a:pt x="203" y="87"/>
                    <a:pt x="203" y="87"/>
                    <a:pt x="203" y="87"/>
                  </a:cubicBezTo>
                  <a:cubicBezTo>
                    <a:pt x="195" y="82"/>
                    <a:pt x="195" y="82"/>
                    <a:pt x="195" y="82"/>
                  </a:cubicBezTo>
                  <a:lnTo>
                    <a:pt x="183" y="103"/>
                  </a:lnTo>
                  <a:close/>
                </a:path>
              </a:pathLst>
            </a:custGeom>
            <a:solidFill>
              <a:srgbClr val="5631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iṣḷïďé"/>
            <p:cNvSpPr/>
            <p:nvPr/>
          </p:nvSpPr>
          <p:spPr bwMode="auto">
            <a:xfrm>
              <a:off x="3898901" y="1547813"/>
              <a:ext cx="1270000" cy="1263650"/>
            </a:xfrm>
            <a:custGeom>
              <a:avLst/>
              <a:gdLst>
                <a:gd name="T0" fmla="*/ 325 w 344"/>
                <a:gd name="T1" fmla="*/ 137 h 343"/>
                <a:gd name="T2" fmla="*/ 207 w 344"/>
                <a:gd name="T3" fmla="*/ 324 h 343"/>
                <a:gd name="T4" fmla="*/ 19 w 344"/>
                <a:gd name="T5" fmla="*/ 206 h 343"/>
                <a:gd name="T6" fmla="*/ 138 w 344"/>
                <a:gd name="T7" fmla="*/ 19 h 343"/>
                <a:gd name="T8" fmla="*/ 325 w 344"/>
                <a:gd name="T9" fmla="*/ 137 h 343"/>
                <a:gd name="T10" fmla="*/ 42 w 344"/>
                <a:gd name="T11" fmla="*/ 201 h 343"/>
                <a:gd name="T12" fmla="*/ 202 w 344"/>
                <a:gd name="T13" fmla="*/ 301 h 343"/>
                <a:gd name="T14" fmla="*/ 302 w 344"/>
                <a:gd name="T15" fmla="*/ 142 h 343"/>
                <a:gd name="T16" fmla="*/ 143 w 344"/>
                <a:gd name="T17" fmla="*/ 42 h 343"/>
                <a:gd name="T18" fmla="*/ 42 w 344"/>
                <a:gd name="T19" fmla="*/ 20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4" h="343">
                  <a:moveTo>
                    <a:pt x="325" y="137"/>
                  </a:moveTo>
                  <a:cubicBezTo>
                    <a:pt x="344" y="221"/>
                    <a:pt x="291" y="305"/>
                    <a:pt x="207" y="324"/>
                  </a:cubicBezTo>
                  <a:cubicBezTo>
                    <a:pt x="122" y="343"/>
                    <a:pt x="39" y="291"/>
                    <a:pt x="19" y="206"/>
                  </a:cubicBezTo>
                  <a:cubicBezTo>
                    <a:pt x="0" y="122"/>
                    <a:pt x="53" y="38"/>
                    <a:pt x="138" y="19"/>
                  </a:cubicBezTo>
                  <a:cubicBezTo>
                    <a:pt x="222" y="0"/>
                    <a:pt x="306" y="53"/>
                    <a:pt x="325" y="137"/>
                  </a:cubicBezTo>
                  <a:moveTo>
                    <a:pt x="42" y="201"/>
                  </a:moveTo>
                  <a:cubicBezTo>
                    <a:pt x="59" y="273"/>
                    <a:pt x="130" y="318"/>
                    <a:pt x="202" y="301"/>
                  </a:cubicBezTo>
                  <a:cubicBezTo>
                    <a:pt x="273" y="285"/>
                    <a:pt x="318" y="214"/>
                    <a:pt x="302" y="142"/>
                  </a:cubicBezTo>
                  <a:cubicBezTo>
                    <a:pt x="286" y="71"/>
                    <a:pt x="214" y="26"/>
                    <a:pt x="143" y="42"/>
                  </a:cubicBezTo>
                  <a:cubicBezTo>
                    <a:pt x="71" y="58"/>
                    <a:pt x="26" y="129"/>
                    <a:pt x="42" y="201"/>
                  </a:cubicBezTo>
                </a:path>
              </a:pathLst>
            </a:custGeom>
            <a:solidFill>
              <a:srgbClr val="FED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îṣļîḓe"/>
            <p:cNvSpPr/>
            <p:nvPr/>
          </p:nvSpPr>
          <p:spPr bwMode="auto">
            <a:xfrm>
              <a:off x="4043363" y="1690688"/>
              <a:ext cx="982663" cy="623888"/>
            </a:xfrm>
            <a:custGeom>
              <a:avLst/>
              <a:gdLst>
                <a:gd name="T0" fmla="*/ 133 w 266"/>
                <a:gd name="T1" fmla="*/ 0 h 169"/>
                <a:gd name="T2" fmla="*/ 104 w 266"/>
                <a:gd name="T3" fmla="*/ 3 h 169"/>
                <a:gd name="T4" fmla="*/ 0 w 266"/>
                <a:gd name="T5" fmla="*/ 133 h 169"/>
                <a:gd name="T6" fmla="*/ 3 w 266"/>
                <a:gd name="T7" fmla="*/ 162 h 169"/>
                <a:gd name="T8" fmla="*/ 5 w 266"/>
                <a:gd name="T9" fmla="*/ 169 h 169"/>
                <a:gd name="T10" fmla="*/ 149 w 266"/>
                <a:gd name="T11" fmla="*/ 78 h 169"/>
                <a:gd name="T12" fmla="*/ 107 w 266"/>
                <a:gd name="T13" fmla="*/ 16 h 169"/>
                <a:gd name="T14" fmla="*/ 133 w 266"/>
                <a:gd name="T15" fmla="*/ 13 h 169"/>
                <a:gd name="T16" fmla="*/ 250 w 266"/>
                <a:gd name="T17" fmla="*/ 106 h 169"/>
                <a:gd name="T18" fmla="*/ 253 w 266"/>
                <a:gd name="T19" fmla="*/ 135 h 169"/>
                <a:gd name="T20" fmla="*/ 266 w 266"/>
                <a:gd name="T21" fmla="*/ 143 h 169"/>
                <a:gd name="T22" fmla="*/ 266 w 266"/>
                <a:gd name="T23" fmla="*/ 133 h 169"/>
                <a:gd name="T24" fmla="*/ 263 w 266"/>
                <a:gd name="T25" fmla="*/ 103 h 169"/>
                <a:gd name="T26" fmla="*/ 133 w 266"/>
                <a:gd name="T2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69">
                  <a:moveTo>
                    <a:pt x="133" y="0"/>
                  </a:moveTo>
                  <a:cubicBezTo>
                    <a:pt x="124" y="0"/>
                    <a:pt x="114" y="1"/>
                    <a:pt x="104" y="3"/>
                  </a:cubicBezTo>
                  <a:cubicBezTo>
                    <a:pt x="42" y="17"/>
                    <a:pt x="0" y="72"/>
                    <a:pt x="0" y="133"/>
                  </a:cubicBezTo>
                  <a:cubicBezTo>
                    <a:pt x="0" y="142"/>
                    <a:pt x="1" y="152"/>
                    <a:pt x="3" y="162"/>
                  </a:cubicBezTo>
                  <a:cubicBezTo>
                    <a:pt x="4" y="165"/>
                    <a:pt x="5" y="167"/>
                    <a:pt x="5" y="169"/>
                  </a:cubicBezTo>
                  <a:cubicBezTo>
                    <a:pt x="149" y="78"/>
                    <a:pt x="149" y="78"/>
                    <a:pt x="149" y="78"/>
                  </a:cubicBezTo>
                  <a:cubicBezTo>
                    <a:pt x="139" y="56"/>
                    <a:pt x="126" y="34"/>
                    <a:pt x="107" y="16"/>
                  </a:cubicBezTo>
                  <a:cubicBezTo>
                    <a:pt x="116" y="14"/>
                    <a:pt x="125" y="13"/>
                    <a:pt x="133" y="13"/>
                  </a:cubicBezTo>
                  <a:cubicBezTo>
                    <a:pt x="188" y="13"/>
                    <a:pt x="237" y="51"/>
                    <a:pt x="250" y="106"/>
                  </a:cubicBezTo>
                  <a:cubicBezTo>
                    <a:pt x="252" y="116"/>
                    <a:pt x="253" y="125"/>
                    <a:pt x="253" y="135"/>
                  </a:cubicBezTo>
                  <a:cubicBezTo>
                    <a:pt x="266" y="143"/>
                    <a:pt x="266" y="143"/>
                    <a:pt x="266" y="143"/>
                  </a:cubicBezTo>
                  <a:cubicBezTo>
                    <a:pt x="266" y="140"/>
                    <a:pt x="266" y="136"/>
                    <a:pt x="266" y="133"/>
                  </a:cubicBezTo>
                  <a:cubicBezTo>
                    <a:pt x="266" y="123"/>
                    <a:pt x="265" y="113"/>
                    <a:pt x="263" y="103"/>
                  </a:cubicBezTo>
                  <a:cubicBezTo>
                    <a:pt x="249" y="41"/>
                    <a:pt x="194" y="0"/>
                    <a:pt x="13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iṧļïdè"/>
            <p:cNvSpPr/>
            <p:nvPr/>
          </p:nvSpPr>
          <p:spPr bwMode="auto">
            <a:xfrm>
              <a:off x="4279901" y="2597151"/>
              <a:ext cx="512763" cy="74613"/>
            </a:xfrm>
            <a:custGeom>
              <a:avLst/>
              <a:gdLst>
                <a:gd name="T0" fmla="*/ 139 w 139"/>
                <a:gd name="T1" fmla="*/ 0 h 20"/>
                <a:gd name="T2" fmla="*/ 107 w 139"/>
                <a:gd name="T3" fmla="*/ 0 h 20"/>
                <a:gd name="T4" fmla="*/ 96 w 139"/>
                <a:gd name="T5" fmla="*/ 4 h 20"/>
                <a:gd name="T6" fmla="*/ 96 w 139"/>
                <a:gd name="T7" fmla="*/ 0 h 20"/>
                <a:gd name="T8" fmla="*/ 92 w 139"/>
                <a:gd name="T9" fmla="*/ 0 h 20"/>
                <a:gd name="T10" fmla="*/ 0 w 139"/>
                <a:gd name="T11" fmla="*/ 0 h 20"/>
                <a:gd name="T12" fmla="*/ 69 w 139"/>
                <a:gd name="T13" fmla="*/ 20 h 20"/>
                <a:gd name="T14" fmla="*/ 99 w 139"/>
                <a:gd name="T15" fmla="*/ 16 h 20"/>
                <a:gd name="T16" fmla="*/ 139 w 139"/>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0">
                  <a:moveTo>
                    <a:pt x="139" y="0"/>
                  </a:moveTo>
                  <a:cubicBezTo>
                    <a:pt x="107" y="0"/>
                    <a:pt x="107" y="0"/>
                    <a:pt x="107" y="0"/>
                  </a:cubicBezTo>
                  <a:cubicBezTo>
                    <a:pt x="104" y="1"/>
                    <a:pt x="100" y="3"/>
                    <a:pt x="96" y="4"/>
                  </a:cubicBezTo>
                  <a:cubicBezTo>
                    <a:pt x="96" y="4"/>
                    <a:pt x="96" y="2"/>
                    <a:pt x="96" y="0"/>
                  </a:cubicBezTo>
                  <a:cubicBezTo>
                    <a:pt x="92" y="0"/>
                    <a:pt x="92" y="0"/>
                    <a:pt x="92" y="0"/>
                  </a:cubicBezTo>
                  <a:cubicBezTo>
                    <a:pt x="0" y="0"/>
                    <a:pt x="0" y="0"/>
                    <a:pt x="0" y="0"/>
                  </a:cubicBezTo>
                  <a:cubicBezTo>
                    <a:pt x="20" y="13"/>
                    <a:pt x="44" y="20"/>
                    <a:pt x="69" y="20"/>
                  </a:cubicBezTo>
                  <a:cubicBezTo>
                    <a:pt x="79" y="20"/>
                    <a:pt x="89" y="19"/>
                    <a:pt x="99" y="16"/>
                  </a:cubicBezTo>
                  <a:cubicBezTo>
                    <a:pt x="113" y="13"/>
                    <a:pt x="127" y="8"/>
                    <a:pt x="139"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ïŝlídê"/>
            <p:cNvSpPr/>
            <p:nvPr/>
          </p:nvSpPr>
          <p:spPr bwMode="auto">
            <a:xfrm>
              <a:off x="4062413" y="1978026"/>
              <a:ext cx="963613" cy="619125"/>
            </a:xfrm>
            <a:custGeom>
              <a:avLst/>
              <a:gdLst>
                <a:gd name="T0" fmla="*/ 158 w 261"/>
                <a:gd name="T1" fmla="*/ 154 h 168"/>
                <a:gd name="T2" fmla="*/ 151 w 261"/>
                <a:gd name="T3" fmla="*/ 154 h 168"/>
                <a:gd name="T4" fmla="*/ 40 w 261"/>
                <a:gd name="T5" fmla="*/ 154 h 168"/>
                <a:gd name="T6" fmla="*/ 59 w 261"/>
                <a:gd name="T7" fmla="*/ 168 h 168"/>
                <a:gd name="T8" fmla="*/ 151 w 261"/>
                <a:gd name="T9" fmla="*/ 168 h 168"/>
                <a:gd name="T10" fmla="*/ 155 w 261"/>
                <a:gd name="T11" fmla="*/ 168 h 168"/>
                <a:gd name="T12" fmla="*/ 158 w 261"/>
                <a:gd name="T13" fmla="*/ 154 h 168"/>
                <a:gd name="T14" fmla="*/ 216 w 261"/>
                <a:gd name="T15" fmla="*/ 154 h 168"/>
                <a:gd name="T16" fmla="*/ 195 w 261"/>
                <a:gd name="T17" fmla="*/ 154 h 168"/>
                <a:gd name="T18" fmla="*/ 166 w 261"/>
                <a:gd name="T19" fmla="*/ 168 h 168"/>
                <a:gd name="T20" fmla="*/ 198 w 261"/>
                <a:gd name="T21" fmla="*/ 168 h 168"/>
                <a:gd name="T22" fmla="*/ 216 w 261"/>
                <a:gd name="T23" fmla="*/ 154 h 168"/>
                <a:gd name="T24" fmla="*/ 248 w 261"/>
                <a:gd name="T25" fmla="*/ 57 h 168"/>
                <a:gd name="T26" fmla="*/ 247 w 261"/>
                <a:gd name="T27" fmla="*/ 70 h 168"/>
                <a:gd name="T28" fmla="*/ 259 w 261"/>
                <a:gd name="T29" fmla="*/ 78 h 168"/>
                <a:gd name="T30" fmla="*/ 261 w 261"/>
                <a:gd name="T31" fmla="*/ 65 h 168"/>
                <a:gd name="T32" fmla="*/ 248 w 261"/>
                <a:gd name="T33" fmla="*/ 57 h 168"/>
                <a:gd name="T34" fmla="*/ 144 w 261"/>
                <a:gd name="T35" fmla="*/ 0 h 168"/>
                <a:gd name="T36" fmla="*/ 0 w 261"/>
                <a:gd name="T37" fmla="*/ 91 h 168"/>
                <a:gd name="T38" fmla="*/ 4 w 261"/>
                <a:gd name="T39" fmla="*/ 103 h 168"/>
                <a:gd name="T40" fmla="*/ 148 w 261"/>
                <a:gd name="T41" fmla="*/ 11 h 168"/>
                <a:gd name="T42" fmla="*/ 144 w 261"/>
                <a:gd name="T4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168">
                  <a:moveTo>
                    <a:pt x="158" y="154"/>
                  </a:moveTo>
                  <a:cubicBezTo>
                    <a:pt x="151" y="154"/>
                    <a:pt x="151" y="154"/>
                    <a:pt x="151" y="154"/>
                  </a:cubicBezTo>
                  <a:cubicBezTo>
                    <a:pt x="40" y="154"/>
                    <a:pt x="40" y="154"/>
                    <a:pt x="40" y="154"/>
                  </a:cubicBezTo>
                  <a:cubicBezTo>
                    <a:pt x="46" y="160"/>
                    <a:pt x="52" y="164"/>
                    <a:pt x="59" y="168"/>
                  </a:cubicBezTo>
                  <a:cubicBezTo>
                    <a:pt x="151" y="168"/>
                    <a:pt x="151" y="168"/>
                    <a:pt x="151" y="168"/>
                  </a:cubicBezTo>
                  <a:cubicBezTo>
                    <a:pt x="155" y="168"/>
                    <a:pt x="155" y="168"/>
                    <a:pt x="155" y="168"/>
                  </a:cubicBezTo>
                  <a:cubicBezTo>
                    <a:pt x="156" y="165"/>
                    <a:pt x="157" y="161"/>
                    <a:pt x="158" y="154"/>
                  </a:cubicBezTo>
                  <a:moveTo>
                    <a:pt x="216" y="154"/>
                  </a:moveTo>
                  <a:cubicBezTo>
                    <a:pt x="195" y="154"/>
                    <a:pt x="195" y="154"/>
                    <a:pt x="195" y="154"/>
                  </a:cubicBezTo>
                  <a:cubicBezTo>
                    <a:pt x="186" y="160"/>
                    <a:pt x="177" y="165"/>
                    <a:pt x="166" y="168"/>
                  </a:cubicBezTo>
                  <a:cubicBezTo>
                    <a:pt x="198" y="168"/>
                    <a:pt x="198" y="168"/>
                    <a:pt x="198" y="168"/>
                  </a:cubicBezTo>
                  <a:cubicBezTo>
                    <a:pt x="204" y="164"/>
                    <a:pt x="210" y="160"/>
                    <a:pt x="216" y="154"/>
                  </a:cubicBezTo>
                  <a:moveTo>
                    <a:pt x="248" y="57"/>
                  </a:moveTo>
                  <a:cubicBezTo>
                    <a:pt x="248" y="61"/>
                    <a:pt x="248" y="66"/>
                    <a:pt x="247" y="70"/>
                  </a:cubicBezTo>
                  <a:cubicBezTo>
                    <a:pt x="259" y="78"/>
                    <a:pt x="259" y="78"/>
                    <a:pt x="259" y="78"/>
                  </a:cubicBezTo>
                  <a:cubicBezTo>
                    <a:pt x="260" y="73"/>
                    <a:pt x="261" y="69"/>
                    <a:pt x="261" y="65"/>
                  </a:cubicBezTo>
                  <a:cubicBezTo>
                    <a:pt x="248" y="57"/>
                    <a:pt x="248" y="57"/>
                    <a:pt x="248" y="57"/>
                  </a:cubicBezTo>
                  <a:moveTo>
                    <a:pt x="144" y="0"/>
                  </a:moveTo>
                  <a:cubicBezTo>
                    <a:pt x="0" y="91"/>
                    <a:pt x="0" y="91"/>
                    <a:pt x="0" y="91"/>
                  </a:cubicBezTo>
                  <a:cubicBezTo>
                    <a:pt x="1" y="95"/>
                    <a:pt x="3" y="99"/>
                    <a:pt x="4" y="103"/>
                  </a:cubicBezTo>
                  <a:cubicBezTo>
                    <a:pt x="148" y="11"/>
                    <a:pt x="148" y="11"/>
                    <a:pt x="148" y="11"/>
                  </a:cubicBezTo>
                  <a:cubicBezTo>
                    <a:pt x="147" y="7"/>
                    <a:pt x="145" y="4"/>
                    <a:pt x="144" y="0"/>
                  </a:cubicBezTo>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ṣļíḍe"/>
            <p:cNvSpPr/>
            <p:nvPr/>
          </p:nvSpPr>
          <p:spPr bwMode="auto">
            <a:xfrm>
              <a:off x="4076701" y="2019301"/>
              <a:ext cx="941388" cy="527050"/>
            </a:xfrm>
            <a:custGeom>
              <a:avLst/>
              <a:gdLst>
                <a:gd name="T0" fmla="*/ 243 w 255"/>
                <a:gd name="T1" fmla="*/ 59 h 143"/>
                <a:gd name="T2" fmla="*/ 191 w 255"/>
                <a:gd name="T3" fmla="*/ 143 h 143"/>
                <a:gd name="T4" fmla="*/ 212 w 255"/>
                <a:gd name="T5" fmla="*/ 143 h 143"/>
                <a:gd name="T6" fmla="*/ 255 w 255"/>
                <a:gd name="T7" fmla="*/ 67 h 143"/>
                <a:gd name="T8" fmla="*/ 243 w 255"/>
                <a:gd name="T9" fmla="*/ 59 h 143"/>
                <a:gd name="T10" fmla="*/ 144 w 255"/>
                <a:gd name="T11" fmla="*/ 0 h 143"/>
                <a:gd name="T12" fmla="*/ 0 w 255"/>
                <a:gd name="T13" fmla="*/ 92 h 143"/>
                <a:gd name="T14" fmla="*/ 36 w 255"/>
                <a:gd name="T15" fmla="*/ 143 h 143"/>
                <a:gd name="T16" fmla="*/ 147 w 255"/>
                <a:gd name="T17" fmla="*/ 143 h 143"/>
                <a:gd name="T18" fmla="*/ 154 w 255"/>
                <a:gd name="T19" fmla="*/ 143 h 143"/>
                <a:gd name="T20" fmla="*/ 156 w 255"/>
                <a:gd name="T21" fmla="*/ 122 h 143"/>
                <a:gd name="T22" fmla="*/ 147 w 255"/>
                <a:gd name="T23" fmla="*/ 123 h 143"/>
                <a:gd name="T24" fmla="*/ 112 w 255"/>
                <a:gd name="T25" fmla="*/ 88 h 143"/>
                <a:gd name="T26" fmla="*/ 147 w 255"/>
                <a:gd name="T27" fmla="*/ 53 h 143"/>
                <a:gd name="T28" fmla="*/ 156 w 255"/>
                <a:gd name="T29" fmla="*/ 54 h 143"/>
                <a:gd name="T30" fmla="*/ 144 w 255"/>
                <a:gd name="T31"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5" h="143">
                  <a:moveTo>
                    <a:pt x="243" y="59"/>
                  </a:moveTo>
                  <a:cubicBezTo>
                    <a:pt x="239" y="93"/>
                    <a:pt x="219" y="124"/>
                    <a:pt x="191" y="143"/>
                  </a:cubicBezTo>
                  <a:cubicBezTo>
                    <a:pt x="212" y="143"/>
                    <a:pt x="212" y="143"/>
                    <a:pt x="212" y="143"/>
                  </a:cubicBezTo>
                  <a:cubicBezTo>
                    <a:pt x="235" y="124"/>
                    <a:pt x="250" y="96"/>
                    <a:pt x="255" y="67"/>
                  </a:cubicBezTo>
                  <a:cubicBezTo>
                    <a:pt x="243" y="59"/>
                    <a:pt x="243" y="59"/>
                    <a:pt x="243" y="59"/>
                  </a:cubicBezTo>
                  <a:moveTo>
                    <a:pt x="144" y="0"/>
                  </a:moveTo>
                  <a:cubicBezTo>
                    <a:pt x="0" y="92"/>
                    <a:pt x="0" y="92"/>
                    <a:pt x="0" y="92"/>
                  </a:cubicBezTo>
                  <a:cubicBezTo>
                    <a:pt x="8" y="112"/>
                    <a:pt x="20" y="130"/>
                    <a:pt x="36" y="143"/>
                  </a:cubicBezTo>
                  <a:cubicBezTo>
                    <a:pt x="147" y="143"/>
                    <a:pt x="147" y="143"/>
                    <a:pt x="147" y="143"/>
                  </a:cubicBezTo>
                  <a:cubicBezTo>
                    <a:pt x="154" y="143"/>
                    <a:pt x="154" y="143"/>
                    <a:pt x="154" y="143"/>
                  </a:cubicBezTo>
                  <a:cubicBezTo>
                    <a:pt x="155" y="137"/>
                    <a:pt x="156" y="130"/>
                    <a:pt x="156" y="122"/>
                  </a:cubicBezTo>
                  <a:cubicBezTo>
                    <a:pt x="154" y="123"/>
                    <a:pt x="150" y="123"/>
                    <a:pt x="147" y="123"/>
                  </a:cubicBezTo>
                  <a:cubicBezTo>
                    <a:pt x="128" y="123"/>
                    <a:pt x="112" y="107"/>
                    <a:pt x="112" y="88"/>
                  </a:cubicBezTo>
                  <a:cubicBezTo>
                    <a:pt x="112" y="69"/>
                    <a:pt x="128" y="53"/>
                    <a:pt x="147" y="53"/>
                  </a:cubicBezTo>
                  <a:cubicBezTo>
                    <a:pt x="150" y="53"/>
                    <a:pt x="153" y="53"/>
                    <a:pt x="156" y="54"/>
                  </a:cubicBezTo>
                  <a:cubicBezTo>
                    <a:pt x="154" y="37"/>
                    <a:pt x="150" y="18"/>
                    <a:pt x="144" y="0"/>
                  </a:cubicBezTo>
                </a:path>
              </a:pathLst>
            </a:cu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íšľïḍè"/>
            <p:cNvSpPr/>
            <p:nvPr/>
          </p:nvSpPr>
          <p:spPr bwMode="auto">
            <a:xfrm>
              <a:off x="4489451" y="2214563"/>
              <a:ext cx="174625" cy="257175"/>
            </a:xfrm>
            <a:custGeom>
              <a:avLst/>
              <a:gdLst>
                <a:gd name="T0" fmla="*/ 35 w 47"/>
                <a:gd name="T1" fmla="*/ 0 h 70"/>
                <a:gd name="T2" fmla="*/ 0 w 47"/>
                <a:gd name="T3" fmla="*/ 35 h 70"/>
                <a:gd name="T4" fmla="*/ 35 w 47"/>
                <a:gd name="T5" fmla="*/ 70 h 70"/>
                <a:gd name="T6" fmla="*/ 44 w 47"/>
                <a:gd name="T7" fmla="*/ 69 h 70"/>
                <a:gd name="T8" fmla="*/ 44 w 47"/>
                <a:gd name="T9" fmla="*/ 1 h 70"/>
                <a:gd name="T10" fmla="*/ 35 w 47"/>
                <a:gd name="T11" fmla="*/ 0 h 70"/>
              </a:gdLst>
              <a:ahLst/>
              <a:cxnLst>
                <a:cxn ang="0">
                  <a:pos x="T0" y="T1"/>
                </a:cxn>
                <a:cxn ang="0">
                  <a:pos x="T2" y="T3"/>
                </a:cxn>
                <a:cxn ang="0">
                  <a:pos x="T4" y="T5"/>
                </a:cxn>
                <a:cxn ang="0">
                  <a:pos x="T6" y="T7"/>
                </a:cxn>
                <a:cxn ang="0">
                  <a:pos x="T8" y="T9"/>
                </a:cxn>
                <a:cxn ang="0">
                  <a:pos x="T10" y="T11"/>
                </a:cxn>
              </a:cxnLst>
              <a:rect l="0" t="0" r="r" b="b"/>
              <a:pathLst>
                <a:path w="47" h="70">
                  <a:moveTo>
                    <a:pt x="35" y="0"/>
                  </a:moveTo>
                  <a:cubicBezTo>
                    <a:pt x="16" y="0"/>
                    <a:pt x="0" y="16"/>
                    <a:pt x="0" y="35"/>
                  </a:cubicBezTo>
                  <a:cubicBezTo>
                    <a:pt x="0" y="54"/>
                    <a:pt x="16" y="70"/>
                    <a:pt x="35" y="70"/>
                  </a:cubicBezTo>
                  <a:cubicBezTo>
                    <a:pt x="38" y="70"/>
                    <a:pt x="42" y="70"/>
                    <a:pt x="44" y="69"/>
                  </a:cubicBezTo>
                  <a:cubicBezTo>
                    <a:pt x="46" y="50"/>
                    <a:pt x="47" y="27"/>
                    <a:pt x="44" y="1"/>
                  </a:cubicBezTo>
                  <a:cubicBezTo>
                    <a:pt x="41" y="0"/>
                    <a:pt x="38" y="0"/>
                    <a:pt x="35" y="0"/>
                  </a:cubicBezTo>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íṡḷíḋe"/>
            <p:cNvSpPr/>
            <p:nvPr/>
          </p:nvSpPr>
          <p:spPr bwMode="auto">
            <a:xfrm>
              <a:off x="4438651" y="1738313"/>
              <a:ext cx="538163" cy="450850"/>
            </a:xfrm>
            <a:custGeom>
              <a:avLst/>
              <a:gdLst>
                <a:gd name="T0" fmla="*/ 26 w 146"/>
                <a:gd name="T1" fmla="*/ 0 h 122"/>
                <a:gd name="T2" fmla="*/ 0 w 146"/>
                <a:gd name="T3" fmla="*/ 3 h 122"/>
                <a:gd name="T4" fmla="*/ 42 w 146"/>
                <a:gd name="T5" fmla="*/ 65 h 122"/>
                <a:gd name="T6" fmla="*/ 49 w 146"/>
                <a:gd name="T7" fmla="*/ 60 h 122"/>
                <a:gd name="T8" fmla="*/ 146 w 146"/>
                <a:gd name="T9" fmla="*/ 122 h 122"/>
                <a:gd name="T10" fmla="*/ 143 w 146"/>
                <a:gd name="T11" fmla="*/ 93 h 122"/>
                <a:gd name="T12" fmla="*/ 26 w 146"/>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46" h="122">
                  <a:moveTo>
                    <a:pt x="26" y="0"/>
                  </a:moveTo>
                  <a:cubicBezTo>
                    <a:pt x="18" y="0"/>
                    <a:pt x="9" y="1"/>
                    <a:pt x="0" y="3"/>
                  </a:cubicBezTo>
                  <a:cubicBezTo>
                    <a:pt x="19" y="21"/>
                    <a:pt x="32" y="43"/>
                    <a:pt x="42" y="65"/>
                  </a:cubicBezTo>
                  <a:cubicBezTo>
                    <a:pt x="49" y="60"/>
                    <a:pt x="49" y="60"/>
                    <a:pt x="49" y="60"/>
                  </a:cubicBezTo>
                  <a:cubicBezTo>
                    <a:pt x="146" y="122"/>
                    <a:pt x="146" y="122"/>
                    <a:pt x="146" y="122"/>
                  </a:cubicBezTo>
                  <a:cubicBezTo>
                    <a:pt x="146" y="112"/>
                    <a:pt x="145" y="103"/>
                    <a:pt x="143" y="93"/>
                  </a:cubicBezTo>
                  <a:cubicBezTo>
                    <a:pt x="130" y="38"/>
                    <a:pt x="81" y="0"/>
                    <a:pt x="2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iṥľïḍè"/>
            <p:cNvSpPr/>
            <p:nvPr/>
          </p:nvSpPr>
          <p:spPr bwMode="auto">
            <a:xfrm>
              <a:off x="4633913" y="2597151"/>
              <a:ext cx="41275" cy="15875"/>
            </a:xfrm>
            <a:custGeom>
              <a:avLst/>
              <a:gdLst>
                <a:gd name="T0" fmla="*/ 11 w 11"/>
                <a:gd name="T1" fmla="*/ 0 h 4"/>
                <a:gd name="T2" fmla="*/ 0 w 11"/>
                <a:gd name="T3" fmla="*/ 0 h 4"/>
                <a:gd name="T4" fmla="*/ 0 w 11"/>
                <a:gd name="T5" fmla="*/ 4 h 4"/>
                <a:gd name="T6" fmla="*/ 11 w 11"/>
                <a:gd name="T7" fmla="*/ 0 h 4"/>
              </a:gdLst>
              <a:ahLst/>
              <a:cxnLst>
                <a:cxn ang="0">
                  <a:pos x="T0" y="T1"/>
                </a:cxn>
                <a:cxn ang="0">
                  <a:pos x="T2" y="T3"/>
                </a:cxn>
                <a:cxn ang="0">
                  <a:pos x="T4" y="T5"/>
                </a:cxn>
                <a:cxn ang="0">
                  <a:pos x="T6" y="T7"/>
                </a:cxn>
              </a:cxnLst>
              <a:rect l="0" t="0" r="r" b="b"/>
              <a:pathLst>
                <a:path w="11" h="4">
                  <a:moveTo>
                    <a:pt x="11" y="0"/>
                  </a:moveTo>
                  <a:cubicBezTo>
                    <a:pt x="0" y="0"/>
                    <a:pt x="0" y="0"/>
                    <a:pt x="0" y="0"/>
                  </a:cubicBezTo>
                  <a:cubicBezTo>
                    <a:pt x="0" y="2"/>
                    <a:pt x="0" y="4"/>
                    <a:pt x="0" y="4"/>
                  </a:cubicBezTo>
                  <a:cubicBezTo>
                    <a:pt x="4" y="3"/>
                    <a:pt x="8" y="1"/>
                    <a:pt x="11"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is1îḋè"/>
            <p:cNvSpPr/>
            <p:nvPr/>
          </p:nvSpPr>
          <p:spPr bwMode="auto">
            <a:xfrm>
              <a:off x="4594226" y="1960563"/>
              <a:ext cx="382588" cy="636588"/>
            </a:xfrm>
            <a:custGeom>
              <a:avLst/>
              <a:gdLst>
                <a:gd name="T0" fmla="*/ 51 w 104"/>
                <a:gd name="T1" fmla="*/ 159 h 173"/>
                <a:gd name="T2" fmla="*/ 14 w 104"/>
                <a:gd name="T3" fmla="*/ 159 h 173"/>
                <a:gd name="T4" fmla="*/ 11 w 104"/>
                <a:gd name="T5" fmla="*/ 173 h 173"/>
                <a:gd name="T6" fmla="*/ 22 w 104"/>
                <a:gd name="T7" fmla="*/ 173 h 173"/>
                <a:gd name="T8" fmla="*/ 51 w 104"/>
                <a:gd name="T9" fmla="*/ 159 h 173"/>
                <a:gd name="T10" fmla="*/ 7 w 104"/>
                <a:gd name="T11" fmla="*/ 0 h 173"/>
                <a:gd name="T12" fmla="*/ 0 w 104"/>
                <a:gd name="T13" fmla="*/ 5 h 173"/>
                <a:gd name="T14" fmla="*/ 4 w 104"/>
                <a:gd name="T15" fmla="*/ 16 h 173"/>
                <a:gd name="T16" fmla="*/ 7 w 104"/>
                <a:gd name="T17" fmla="*/ 14 h 173"/>
                <a:gd name="T18" fmla="*/ 103 w 104"/>
                <a:gd name="T19" fmla="*/ 75 h 173"/>
                <a:gd name="T20" fmla="*/ 104 w 104"/>
                <a:gd name="T21" fmla="*/ 62 h 173"/>
                <a:gd name="T22" fmla="*/ 7 w 104"/>
                <a:gd name="T2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73">
                  <a:moveTo>
                    <a:pt x="51" y="159"/>
                  </a:moveTo>
                  <a:cubicBezTo>
                    <a:pt x="14" y="159"/>
                    <a:pt x="14" y="159"/>
                    <a:pt x="14" y="159"/>
                  </a:cubicBezTo>
                  <a:cubicBezTo>
                    <a:pt x="13" y="166"/>
                    <a:pt x="12" y="170"/>
                    <a:pt x="11" y="173"/>
                  </a:cubicBezTo>
                  <a:cubicBezTo>
                    <a:pt x="22" y="173"/>
                    <a:pt x="22" y="173"/>
                    <a:pt x="22" y="173"/>
                  </a:cubicBezTo>
                  <a:cubicBezTo>
                    <a:pt x="33" y="170"/>
                    <a:pt x="42" y="165"/>
                    <a:pt x="51" y="159"/>
                  </a:cubicBezTo>
                  <a:moveTo>
                    <a:pt x="7" y="0"/>
                  </a:moveTo>
                  <a:cubicBezTo>
                    <a:pt x="0" y="5"/>
                    <a:pt x="0" y="5"/>
                    <a:pt x="0" y="5"/>
                  </a:cubicBezTo>
                  <a:cubicBezTo>
                    <a:pt x="1" y="9"/>
                    <a:pt x="3" y="12"/>
                    <a:pt x="4" y="16"/>
                  </a:cubicBezTo>
                  <a:cubicBezTo>
                    <a:pt x="7" y="14"/>
                    <a:pt x="7" y="14"/>
                    <a:pt x="7" y="14"/>
                  </a:cubicBezTo>
                  <a:cubicBezTo>
                    <a:pt x="103" y="75"/>
                    <a:pt x="103" y="75"/>
                    <a:pt x="103" y="75"/>
                  </a:cubicBezTo>
                  <a:cubicBezTo>
                    <a:pt x="104" y="71"/>
                    <a:pt x="104" y="66"/>
                    <a:pt x="104" y="62"/>
                  </a:cubicBezTo>
                  <a:cubicBezTo>
                    <a:pt x="7" y="0"/>
                    <a:pt x="7" y="0"/>
                    <a:pt x="7" y="0"/>
                  </a:cubicBezTo>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ïṧļïḓè"/>
            <p:cNvSpPr/>
            <p:nvPr/>
          </p:nvSpPr>
          <p:spPr bwMode="auto">
            <a:xfrm>
              <a:off x="4608513" y="2011363"/>
              <a:ext cx="365125" cy="534988"/>
            </a:xfrm>
            <a:custGeom>
              <a:avLst/>
              <a:gdLst>
                <a:gd name="T0" fmla="*/ 3 w 99"/>
                <a:gd name="T1" fmla="*/ 0 h 145"/>
                <a:gd name="T2" fmla="*/ 0 w 99"/>
                <a:gd name="T3" fmla="*/ 2 h 145"/>
                <a:gd name="T4" fmla="*/ 12 w 99"/>
                <a:gd name="T5" fmla="*/ 56 h 145"/>
                <a:gd name="T6" fmla="*/ 38 w 99"/>
                <a:gd name="T7" fmla="*/ 90 h 145"/>
                <a:gd name="T8" fmla="*/ 12 w 99"/>
                <a:gd name="T9" fmla="*/ 124 h 145"/>
                <a:gd name="T10" fmla="*/ 10 w 99"/>
                <a:gd name="T11" fmla="*/ 145 h 145"/>
                <a:gd name="T12" fmla="*/ 47 w 99"/>
                <a:gd name="T13" fmla="*/ 145 h 145"/>
                <a:gd name="T14" fmla="*/ 99 w 99"/>
                <a:gd name="T15" fmla="*/ 61 h 145"/>
                <a:gd name="T16" fmla="*/ 3 w 99"/>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45">
                  <a:moveTo>
                    <a:pt x="3" y="0"/>
                  </a:moveTo>
                  <a:cubicBezTo>
                    <a:pt x="0" y="2"/>
                    <a:pt x="0" y="2"/>
                    <a:pt x="0" y="2"/>
                  </a:cubicBezTo>
                  <a:cubicBezTo>
                    <a:pt x="6" y="20"/>
                    <a:pt x="10" y="39"/>
                    <a:pt x="12" y="56"/>
                  </a:cubicBezTo>
                  <a:cubicBezTo>
                    <a:pt x="27" y="60"/>
                    <a:pt x="38" y="74"/>
                    <a:pt x="38" y="90"/>
                  </a:cubicBezTo>
                  <a:cubicBezTo>
                    <a:pt x="38" y="106"/>
                    <a:pt x="27" y="120"/>
                    <a:pt x="12" y="124"/>
                  </a:cubicBezTo>
                  <a:cubicBezTo>
                    <a:pt x="12" y="132"/>
                    <a:pt x="11" y="139"/>
                    <a:pt x="10" y="145"/>
                  </a:cubicBezTo>
                  <a:cubicBezTo>
                    <a:pt x="47" y="145"/>
                    <a:pt x="47" y="145"/>
                    <a:pt x="47" y="145"/>
                  </a:cubicBezTo>
                  <a:cubicBezTo>
                    <a:pt x="75" y="126"/>
                    <a:pt x="95" y="95"/>
                    <a:pt x="99" y="61"/>
                  </a:cubicBezTo>
                  <a:cubicBezTo>
                    <a:pt x="3" y="0"/>
                    <a:pt x="3" y="0"/>
                    <a:pt x="3"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iś1îḋê"/>
            <p:cNvSpPr/>
            <p:nvPr/>
          </p:nvSpPr>
          <p:spPr bwMode="auto">
            <a:xfrm>
              <a:off x="4652963" y="2217738"/>
              <a:ext cx="95250" cy="250825"/>
            </a:xfrm>
            <a:custGeom>
              <a:avLst/>
              <a:gdLst>
                <a:gd name="T0" fmla="*/ 0 w 26"/>
                <a:gd name="T1" fmla="*/ 0 h 68"/>
                <a:gd name="T2" fmla="*/ 0 w 26"/>
                <a:gd name="T3" fmla="*/ 68 h 68"/>
                <a:gd name="T4" fmla="*/ 26 w 26"/>
                <a:gd name="T5" fmla="*/ 34 h 68"/>
                <a:gd name="T6" fmla="*/ 0 w 26"/>
                <a:gd name="T7" fmla="*/ 0 h 68"/>
              </a:gdLst>
              <a:ahLst/>
              <a:cxnLst>
                <a:cxn ang="0">
                  <a:pos x="T0" y="T1"/>
                </a:cxn>
                <a:cxn ang="0">
                  <a:pos x="T2" y="T3"/>
                </a:cxn>
                <a:cxn ang="0">
                  <a:pos x="T4" y="T5"/>
                </a:cxn>
                <a:cxn ang="0">
                  <a:pos x="T6" y="T7"/>
                </a:cxn>
              </a:cxnLst>
              <a:rect l="0" t="0" r="r" b="b"/>
              <a:pathLst>
                <a:path w="26" h="68">
                  <a:moveTo>
                    <a:pt x="0" y="0"/>
                  </a:moveTo>
                  <a:cubicBezTo>
                    <a:pt x="3" y="26"/>
                    <a:pt x="2" y="49"/>
                    <a:pt x="0" y="68"/>
                  </a:cubicBezTo>
                  <a:cubicBezTo>
                    <a:pt x="15" y="64"/>
                    <a:pt x="26" y="50"/>
                    <a:pt x="26" y="34"/>
                  </a:cubicBezTo>
                  <a:cubicBezTo>
                    <a:pt x="26" y="18"/>
                    <a:pt x="15" y="4"/>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î$liḑé"/>
            <p:cNvSpPr/>
            <p:nvPr/>
          </p:nvSpPr>
          <p:spPr bwMode="auto">
            <a:xfrm>
              <a:off x="4140201" y="2516188"/>
              <a:ext cx="153988" cy="169863"/>
            </a:xfrm>
            <a:custGeom>
              <a:avLst/>
              <a:gdLst>
                <a:gd name="T0" fmla="*/ 10 w 42"/>
                <a:gd name="T1" fmla="*/ 0 h 46"/>
                <a:gd name="T2" fmla="*/ 0 w 42"/>
                <a:gd name="T3" fmla="*/ 23 h 46"/>
                <a:gd name="T4" fmla="*/ 32 w 42"/>
                <a:gd name="T5" fmla="*/ 46 h 46"/>
                <a:gd name="T6" fmla="*/ 42 w 42"/>
                <a:gd name="T7" fmla="*/ 25 h 46"/>
                <a:gd name="T8" fmla="*/ 10 w 42"/>
                <a:gd name="T9" fmla="*/ 0 h 46"/>
              </a:gdLst>
              <a:ahLst/>
              <a:cxnLst>
                <a:cxn ang="0">
                  <a:pos x="T0" y="T1"/>
                </a:cxn>
                <a:cxn ang="0">
                  <a:pos x="T2" y="T3"/>
                </a:cxn>
                <a:cxn ang="0">
                  <a:pos x="T4" y="T5"/>
                </a:cxn>
                <a:cxn ang="0">
                  <a:pos x="T6" y="T7"/>
                </a:cxn>
                <a:cxn ang="0">
                  <a:pos x="T8" y="T9"/>
                </a:cxn>
              </a:cxnLst>
              <a:rect l="0" t="0" r="r" b="b"/>
              <a:pathLst>
                <a:path w="42" h="46">
                  <a:moveTo>
                    <a:pt x="10" y="0"/>
                  </a:moveTo>
                  <a:cubicBezTo>
                    <a:pt x="0" y="23"/>
                    <a:pt x="0" y="23"/>
                    <a:pt x="0" y="23"/>
                  </a:cubicBezTo>
                  <a:cubicBezTo>
                    <a:pt x="10" y="32"/>
                    <a:pt x="20" y="40"/>
                    <a:pt x="32" y="46"/>
                  </a:cubicBezTo>
                  <a:cubicBezTo>
                    <a:pt x="42" y="25"/>
                    <a:pt x="42" y="25"/>
                    <a:pt x="42" y="25"/>
                  </a:cubicBezTo>
                  <a:cubicBezTo>
                    <a:pt x="30" y="18"/>
                    <a:pt x="20" y="10"/>
                    <a:pt x="10" y="0"/>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ïṥļidè"/>
            <p:cNvSpPr/>
            <p:nvPr/>
          </p:nvSpPr>
          <p:spPr bwMode="auto">
            <a:xfrm>
              <a:off x="4556126" y="1606551"/>
              <a:ext cx="185738" cy="114300"/>
            </a:xfrm>
            <a:custGeom>
              <a:avLst/>
              <a:gdLst>
                <a:gd name="T0" fmla="*/ 40 w 50"/>
                <a:gd name="T1" fmla="*/ 31 h 31"/>
                <a:gd name="T2" fmla="*/ 50 w 50"/>
                <a:gd name="T3" fmla="*/ 9 h 31"/>
                <a:gd name="T4" fmla="*/ 11 w 50"/>
                <a:gd name="T5" fmla="*/ 0 h 31"/>
                <a:gd name="T6" fmla="*/ 0 w 50"/>
                <a:gd name="T7" fmla="*/ 23 h 31"/>
                <a:gd name="T8" fmla="*/ 40 w 50"/>
                <a:gd name="T9" fmla="*/ 31 h 31"/>
              </a:gdLst>
              <a:ahLst/>
              <a:cxnLst>
                <a:cxn ang="0">
                  <a:pos x="T0" y="T1"/>
                </a:cxn>
                <a:cxn ang="0">
                  <a:pos x="T2" y="T3"/>
                </a:cxn>
                <a:cxn ang="0">
                  <a:pos x="T4" y="T5"/>
                </a:cxn>
                <a:cxn ang="0">
                  <a:pos x="T6" y="T7"/>
                </a:cxn>
                <a:cxn ang="0">
                  <a:pos x="T8" y="T9"/>
                </a:cxn>
              </a:cxnLst>
              <a:rect l="0" t="0" r="r" b="b"/>
              <a:pathLst>
                <a:path w="50" h="31">
                  <a:moveTo>
                    <a:pt x="40" y="31"/>
                  </a:moveTo>
                  <a:cubicBezTo>
                    <a:pt x="50" y="9"/>
                    <a:pt x="50" y="9"/>
                    <a:pt x="50" y="9"/>
                  </a:cubicBezTo>
                  <a:cubicBezTo>
                    <a:pt x="37" y="5"/>
                    <a:pt x="24" y="1"/>
                    <a:pt x="11" y="0"/>
                  </a:cubicBezTo>
                  <a:cubicBezTo>
                    <a:pt x="0" y="23"/>
                    <a:pt x="0" y="23"/>
                    <a:pt x="0" y="23"/>
                  </a:cubicBezTo>
                  <a:cubicBezTo>
                    <a:pt x="14" y="23"/>
                    <a:pt x="27" y="26"/>
                    <a:pt x="40" y="31"/>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íś1iḋè"/>
            <p:cNvSpPr/>
            <p:nvPr/>
          </p:nvSpPr>
          <p:spPr bwMode="auto">
            <a:xfrm>
              <a:off x="4748213" y="1657351"/>
              <a:ext cx="125413" cy="136525"/>
            </a:xfrm>
            <a:custGeom>
              <a:avLst/>
              <a:gdLst>
                <a:gd name="T0" fmla="*/ 24 w 34"/>
                <a:gd name="T1" fmla="*/ 37 h 37"/>
                <a:gd name="T2" fmla="*/ 34 w 34"/>
                <a:gd name="T3" fmla="*/ 15 h 37"/>
                <a:gd name="T4" fmla="*/ 10 w 34"/>
                <a:gd name="T5" fmla="*/ 0 h 37"/>
                <a:gd name="T6" fmla="*/ 0 w 34"/>
                <a:gd name="T7" fmla="*/ 22 h 37"/>
                <a:gd name="T8" fmla="*/ 24 w 34"/>
                <a:gd name="T9" fmla="*/ 37 h 37"/>
              </a:gdLst>
              <a:ahLst/>
              <a:cxnLst>
                <a:cxn ang="0">
                  <a:pos x="T0" y="T1"/>
                </a:cxn>
                <a:cxn ang="0">
                  <a:pos x="T2" y="T3"/>
                </a:cxn>
                <a:cxn ang="0">
                  <a:pos x="T4" y="T5"/>
                </a:cxn>
                <a:cxn ang="0">
                  <a:pos x="T6" y="T7"/>
                </a:cxn>
                <a:cxn ang="0">
                  <a:pos x="T8" y="T9"/>
                </a:cxn>
              </a:cxnLst>
              <a:rect l="0" t="0" r="r" b="b"/>
              <a:pathLst>
                <a:path w="34" h="37">
                  <a:moveTo>
                    <a:pt x="24" y="37"/>
                  </a:moveTo>
                  <a:cubicBezTo>
                    <a:pt x="34" y="15"/>
                    <a:pt x="34" y="15"/>
                    <a:pt x="34" y="15"/>
                  </a:cubicBezTo>
                  <a:cubicBezTo>
                    <a:pt x="27" y="10"/>
                    <a:pt x="18" y="5"/>
                    <a:pt x="10" y="0"/>
                  </a:cubicBezTo>
                  <a:cubicBezTo>
                    <a:pt x="0" y="22"/>
                    <a:pt x="0" y="22"/>
                    <a:pt x="0" y="22"/>
                  </a:cubicBezTo>
                  <a:cubicBezTo>
                    <a:pt x="9" y="26"/>
                    <a:pt x="17" y="31"/>
                    <a:pt x="24" y="37"/>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iṧļiďé"/>
            <p:cNvSpPr/>
            <p:nvPr/>
          </p:nvSpPr>
          <p:spPr bwMode="auto">
            <a:xfrm>
              <a:off x="4302126" y="2627313"/>
              <a:ext cx="136525" cy="114300"/>
            </a:xfrm>
            <a:custGeom>
              <a:avLst/>
              <a:gdLst>
                <a:gd name="T0" fmla="*/ 10 w 37"/>
                <a:gd name="T1" fmla="*/ 0 h 31"/>
                <a:gd name="T2" fmla="*/ 0 w 37"/>
                <a:gd name="T3" fmla="*/ 22 h 31"/>
                <a:gd name="T4" fmla="*/ 27 w 37"/>
                <a:gd name="T5" fmla="*/ 31 h 31"/>
                <a:gd name="T6" fmla="*/ 37 w 37"/>
                <a:gd name="T7" fmla="*/ 9 h 31"/>
                <a:gd name="T8" fmla="*/ 10 w 37"/>
                <a:gd name="T9" fmla="*/ 0 h 31"/>
              </a:gdLst>
              <a:ahLst/>
              <a:cxnLst>
                <a:cxn ang="0">
                  <a:pos x="T0" y="T1"/>
                </a:cxn>
                <a:cxn ang="0">
                  <a:pos x="T2" y="T3"/>
                </a:cxn>
                <a:cxn ang="0">
                  <a:pos x="T4" y="T5"/>
                </a:cxn>
                <a:cxn ang="0">
                  <a:pos x="T6" y="T7"/>
                </a:cxn>
                <a:cxn ang="0">
                  <a:pos x="T8" y="T9"/>
                </a:cxn>
              </a:cxnLst>
              <a:rect l="0" t="0" r="r" b="b"/>
              <a:pathLst>
                <a:path w="37" h="31">
                  <a:moveTo>
                    <a:pt x="10" y="0"/>
                  </a:moveTo>
                  <a:cubicBezTo>
                    <a:pt x="0" y="22"/>
                    <a:pt x="0" y="22"/>
                    <a:pt x="0" y="22"/>
                  </a:cubicBezTo>
                  <a:cubicBezTo>
                    <a:pt x="9" y="26"/>
                    <a:pt x="18" y="29"/>
                    <a:pt x="27" y="31"/>
                  </a:cubicBezTo>
                  <a:cubicBezTo>
                    <a:pt x="37" y="9"/>
                    <a:pt x="37" y="9"/>
                    <a:pt x="37" y="9"/>
                  </a:cubicBezTo>
                  <a:cubicBezTo>
                    <a:pt x="28" y="7"/>
                    <a:pt x="18" y="4"/>
                    <a:pt x="10" y="0"/>
                  </a:cubicBezTo>
                  <a:close/>
                </a:path>
              </a:pathLst>
            </a:custGeom>
            <a:solidFill>
              <a:srgbClr val="F8E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ïṩḷíḋê"/>
            <p:cNvSpPr/>
            <p:nvPr/>
          </p:nvSpPr>
          <p:spPr bwMode="auto">
            <a:xfrm>
              <a:off x="3976688" y="1620838"/>
              <a:ext cx="1119188" cy="1117600"/>
            </a:xfrm>
            <a:custGeom>
              <a:avLst/>
              <a:gdLst>
                <a:gd name="T0" fmla="*/ 286 w 303"/>
                <a:gd name="T1" fmla="*/ 121 h 303"/>
                <a:gd name="T2" fmla="*/ 121 w 303"/>
                <a:gd name="T3" fmla="*/ 17 h 303"/>
                <a:gd name="T4" fmla="*/ 17 w 303"/>
                <a:gd name="T5" fmla="*/ 182 h 303"/>
                <a:gd name="T6" fmla="*/ 182 w 303"/>
                <a:gd name="T7" fmla="*/ 286 h 303"/>
                <a:gd name="T8" fmla="*/ 286 w 303"/>
                <a:gd name="T9" fmla="*/ 121 h 303"/>
                <a:gd name="T10" fmla="*/ 21 w 303"/>
                <a:gd name="T11" fmla="*/ 181 h 303"/>
                <a:gd name="T12" fmla="*/ 122 w 303"/>
                <a:gd name="T13" fmla="*/ 22 h 303"/>
                <a:gd name="T14" fmla="*/ 281 w 303"/>
                <a:gd name="T15" fmla="*/ 122 h 303"/>
                <a:gd name="T16" fmla="*/ 181 w 303"/>
                <a:gd name="T17" fmla="*/ 281 h 303"/>
                <a:gd name="T18" fmla="*/ 21 w 303"/>
                <a:gd name="T19" fmla="*/ 18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3" h="303">
                  <a:moveTo>
                    <a:pt x="286" y="121"/>
                  </a:moveTo>
                  <a:cubicBezTo>
                    <a:pt x="269" y="47"/>
                    <a:pt x="195" y="0"/>
                    <a:pt x="121" y="17"/>
                  </a:cubicBezTo>
                  <a:cubicBezTo>
                    <a:pt x="46" y="34"/>
                    <a:pt x="0" y="108"/>
                    <a:pt x="17" y="182"/>
                  </a:cubicBezTo>
                  <a:cubicBezTo>
                    <a:pt x="33" y="256"/>
                    <a:pt x="107" y="303"/>
                    <a:pt x="182" y="286"/>
                  </a:cubicBezTo>
                  <a:cubicBezTo>
                    <a:pt x="256" y="269"/>
                    <a:pt x="303" y="195"/>
                    <a:pt x="286" y="121"/>
                  </a:cubicBezTo>
                  <a:close/>
                  <a:moveTo>
                    <a:pt x="21" y="181"/>
                  </a:moveTo>
                  <a:cubicBezTo>
                    <a:pt x="5" y="109"/>
                    <a:pt x="50" y="38"/>
                    <a:pt x="122" y="22"/>
                  </a:cubicBezTo>
                  <a:cubicBezTo>
                    <a:pt x="193" y="6"/>
                    <a:pt x="265" y="51"/>
                    <a:pt x="281" y="122"/>
                  </a:cubicBezTo>
                  <a:cubicBezTo>
                    <a:pt x="297" y="194"/>
                    <a:pt x="252" y="265"/>
                    <a:pt x="181" y="281"/>
                  </a:cubicBezTo>
                  <a:cubicBezTo>
                    <a:pt x="109" y="298"/>
                    <a:pt x="38" y="253"/>
                    <a:pt x="21" y="181"/>
                  </a:cubicBezTo>
                  <a:close/>
                </a:path>
              </a:pathLst>
            </a:custGeom>
            <a:solidFill>
              <a:srgbClr val="FBB4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9" name="文本框 8"/>
          <p:cNvSpPr txBox="1"/>
          <p:nvPr/>
        </p:nvSpPr>
        <p:spPr>
          <a:xfrm>
            <a:off x="682625" y="1123950"/>
            <a:ext cx="6256655" cy="5077460"/>
          </a:xfrm>
          <a:prstGeom prst="rect">
            <a:avLst/>
          </a:prstGeom>
          <a:noFill/>
        </p:spPr>
        <p:txBody>
          <a:bodyPr wrap="square" rtlCol="0" anchor="t">
            <a:spAutoFit/>
          </a:bodyPr>
          <a:lstStyle/>
          <a:p>
            <a:r>
              <a:rPr kumimoji="1" dirty="0">
                <a:latin typeface="仿宋" panose="02010609060101010101" charset="-122"/>
                <a:ea typeface="仿宋" panose="02010609060101010101" charset="-122"/>
                <a:cs typeface="仿宋" panose="02010609060101010101" charset="-122"/>
              </a:rPr>
              <a:t>新《证券法》</a:t>
            </a:r>
            <a:endParaRPr kumimoji="1" dirty="0">
              <a:latin typeface="仿宋" panose="02010609060101010101" charset="-122"/>
              <a:ea typeface="仿宋" panose="02010609060101010101" charset="-122"/>
              <a:cs typeface="仿宋" panose="02010609060101010101" charset="-122"/>
            </a:endParaRPr>
          </a:p>
          <a:p>
            <a:r>
              <a:rPr kumimoji="1" dirty="0">
                <a:latin typeface="仿宋" panose="02010609060101010101" charset="-122"/>
                <a:ea typeface="仿宋" panose="02010609060101010101" charset="-122"/>
                <a:cs typeface="仿宋" panose="02010609060101010101" charset="-122"/>
              </a:rPr>
              <a:t>第五十二条 证券交易活动中，涉及发行人的经营、财务或者对该发行人证券的市场价格有重大影响的尚未公开的信息，为内幕信息。</a:t>
            </a:r>
            <a:endParaRPr kumimoji="1" dirty="0">
              <a:latin typeface="仿宋" panose="02010609060101010101" charset="-122"/>
              <a:ea typeface="仿宋" panose="02010609060101010101" charset="-122"/>
              <a:cs typeface="仿宋" panose="02010609060101010101" charset="-122"/>
            </a:endParaRPr>
          </a:p>
          <a:p>
            <a:endParaRPr kumimoji="1" dirty="0">
              <a:latin typeface="仿宋" panose="02010609060101010101" charset="-122"/>
              <a:ea typeface="仿宋" panose="02010609060101010101" charset="-122"/>
              <a:cs typeface="仿宋" panose="02010609060101010101" charset="-122"/>
            </a:endParaRPr>
          </a:p>
          <a:p>
            <a:r>
              <a:rPr kumimoji="1" dirty="0">
                <a:latin typeface="仿宋" panose="02010609060101010101" charset="-122"/>
                <a:ea typeface="仿宋" panose="02010609060101010101" charset="-122"/>
                <a:cs typeface="仿宋" panose="02010609060101010101" charset="-122"/>
              </a:rPr>
              <a:t>第五十六条 禁止任何单位和个人编造、传播虚假信息或者误导性信息，扰乱证券市场。</a:t>
            </a:r>
            <a:endParaRPr kumimoji="1" dirty="0">
              <a:latin typeface="仿宋" panose="02010609060101010101" charset="-122"/>
              <a:ea typeface="仿宋" panose="02010609060101010101" charset="-122"/>
              <a:cs typeface="仿宋" panose="02010609060101010101" charset="-122"/>
            </a:endParaRPr>
          </a:p>
          <a:p>
            <a:endParaRPr kumimoji="1" dirty="0">
              <a:latin typeface="仿宋" panose="02010609060101010101" charset="-122"/>
              <a:ea typeface="仿宋" panose="02010609060101010101" charset="-122"/>
              <a:cs typeface="仿宋" panose="02010609060101010101" charset="-122"/>
            </a:endParaRPr>
          </a:p>
          <a:p>
            <a:r>
              <a:rPr kumimoji="1" dirty="0">
                <a:latin typeface="仿宋" panose="02010609060101010101" charset="-122"/>
                <a:ea typeface="仿宋" panose="02010609060101010101" charset="-122"/>
                <a:cs typeface="仿宋" panose="02010609060101010101" charset="-122"/>
              </a:rPr>
              <a:t>第八十三条 信息披露义务人披露的信息应当同时向所有投资者披露，不得提前向任何单位和个人泄露。但是，法律、行政法规另有规定的除外。</a:t>
            </a:r>
            <a:endParaRPr kumimoji="1" dirty="0">
              <a:latin typeface="仿宋" panose="02010609060101010101" charset="-122"/>
              <a:ea typeface="仿宋" panose="02010609060101010101" charset="-122"/>
              <a:cs typeface="仿宋" panose="02010609060101010101" charset="-122"/>
            </a:endParaRPr>
          </a:p>
          <a:p>
            <a:endParaRPr kumimoji="1" dirty="0">
              <a:latin typeface="仿宋" panose="02010609060101010101" charset="-122"/>
              <a:ea typeface="仿宋" panose="02010609060101010101" charset="-122"/>
              <a:cs typeface="仿宋" panose="02010609060101010101" charset="-122"/>
            </a:endParaRPr>
          </a:p>
          <a:p>
            <a:r>
              <a:rPr kumimoji="1" dirty="0">
                <a:latin typeface="仿宋" panose="02010609060101010101" charset="-122"/>
                <a:ea typeface="仿宋" panose="02010609060101010101" charset="-122"/>
                <a:cs typeface="仿宋" panose="02010609060101010101" charset="-122"/>
              </a:rPr>
              <a:t>第九十三条 发行人因欺诈发行、虚假陈述或者其他重大违法行为给投资者造成损失的，发行人的控股股东、实际控制人、相关的证券公司可以委托投资者保护机构，就赔偿事宜与受到损失的投资者达成协议，予以先行赔付。先行赔付后，可以依法向发行人以及其他连带责任人追偿。</a:t>
            </a:r>
            <a:endParaRPr kumimoji="1" dirty="0">
              <a:latin typeface="仿宋" panose="02010609060101010101" charset="-122"/>
              <a:ea typeface="仿宋" panose="02010609060101010101" charset="-122"/>
              <a:cs typeface="仿宋" panose="02010609060101010101" charset="-122"/>
            </a:endParaRPr>
          </a:p>
          <a:p>
            <a:r>
              <a:rPr kumimoji="1" lang="zh-CN" b="1" dirty="0">
                <a:solidFill>
                  <a:srgbClr val="FF0000"/>
                </a:solidFill>
                <a:latin typeface="仿宋" panose="02010609060101010101" charset="-122"/>
                <a:ea typeface="仿宋" panose="02010609060101010101" charset="-122"/>
                <a:cs typeface="仿宋" panose="02010609060101010101" charset="-122"/>
              </a:rPr>
              <a:t>违反以上行为给投资者造成损失的，应当依法承担赔偿责任</a:t>
            </a:r>
            <a:r>
              <a:rPr kumimoji="1" lang="zh-CN" dirty="0">
                <a:latin typeface="仿宋" panose="02010609060101010101" charset="-122"/>
                <a:ea typeface="仿宋" panose="02010609060101010101" charset="-122"/>
                <a:cs typeface="仿宋" panose="02010609060101010101" charset="-122"/>
              </a:rPr>
              <a:t>。</a:t>
            </a:r>
            <a:endParaRPr kumimoji="1" lang="zh-CN" dirty="0">
              <a:latin typeface="仿宋" panose="02010609060101010101" charset="-122"/>
              <a:ea typeface="仿宋" panose="02010609060101010101" charset="-122"/>
              <a:cs typeface="仿宋" panose="02010609060101010101" charset="-122"/>
            </a:endParaRPr>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2926080" cy="368300"/>
          </a:xfrm>
          <a:prstGeom prst="rect">
            <a:avLst/>
          </a:prstGeom>
          <a:noFill/>
        </p:spPr>
        <p:txBody>
          <a:bodyPr wrap="none" rtlCol="0" anchor="t">
            <a:spAutoFit/>
          </a:bodyPr>
          <a:lstStyle/>
          <a:p>
            <a:pPr algn="l"/>
            <a:r>
              <a:rPr kumimoji="1" lang="en-US" altLang="zh-CN" dirty="0">
                <a:latin typeface="仿宋" panose="02010609060101010101" charset="-122"/>
                <a:ea typeface="仿宋" panose="02010609060101010101" charset="-122"/>
                <a:cs typeface="仿宋" panose="02010609060101010101" charset="-122"/>
                <a:sym typeface="+mn-ea"/>
              </a:rPr>
              <a:t>——</a:t>
            </a:r>
            <a:r>
              <a:rPr kumimoji="1" dirty="0">
                <a:latin typeface="仿宋" panose="02010609060101010101" charset="-122"/>
                <a:ea typeface="仿宋" panose="02010609060101010101" charset="-122"/>
                <a:cs typeface="仿宋" panose="02010609060101010101" charset="-122"/>
                <a:sym typeface="+mn-ea"/>
              </a:rPr>
              <a:t>中华人民共和国证券法</a:t>
            </a:r>
            <a:endParaRPr kumimoji="1" dirty="0">
              <a:latin typeface="仿宋" panose="02010609060101010101" charset="-122"/>
              <a:ea typeface="仿宋" panose="02010609060101010101" charset="-122"/>
              <a:cs typeface="仿宋" panose="02010609060101010101" charset="-122"/>
              <a:sym typeface="+mn-ea"/>
            </a:endParaRPr>
          </a:p>
        </p:txBody>
      </p:sp>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7285" y="1506220"/>
            <a:ext cx="9266555" cy="3692525"/>
          </a:xfrm>
          <a:prstGeom prst="rect">
            <a:avLst/>
          </a:prstGeom>
          <a:noFill/>
        </p:spPr>
        <p:txBody>
          <a:bodyPr wrap="square" rtlCol="0" anchor="t">
            <a:spAutoFit/>
          </a:bodyPr>
          <a:lstStyle/>
          <a:p>
            <a:pPr algn="l">
              <a:buClrTx/>
              <a:buSzTx/>
              <a:buNone/>
            </a:pPr>
            <a:r>
              <a:rPr kumimoji="1" dirty="0">
                <a:latin typeface="仿宋" panose="02010609060101010101" charset="-122"/>
                <a:ea typeface="仿宋" panose="02010609060101010101" charset="-122"/>
                <a:cs typeface="仿宋" panose="02010609060101010101" charset="-122"/>
              </a:rPr>
              <a:t>此外，新证券法还规定，“国务院证券监督管理机构依法将有关市场主体遵守本法的情况纳入证券市场诚信档案。”这意味着，违法者的社会信用评价也将被降低。</a:t>
            </a:r>
            <a:endParaRPr kumimoji="1" dirty="0">
              <a:latin typeface="仿宋" panose="02010609060101010101" charset="-122"/>
              <a:ea typeface="仿宋" panose="02010609060101010101" charset="-122"/>
              <a:cs typeface="仿宋" panose="02010609060101010101" charset="-122"/>
            </a:endParaRPr>
          </a:p>
          <a:p>
            <a:pPr algn="l">
              <a:buClrTx/>
              <a:buSzTx/>
              <a:buNone/>
            </a:pPr>
            <a:endParaRPr kumimoji="1" dirty="0">
              <a:latin typeface="仿宋" panose="02010609060101010101" charset="-122"/>
              <a:ea typeface="仿宋" panose="02010609060101010101" charset="-122"/>
              <a:cs typeface="仿宋" panose="02010609060101010101" charset="-122"/>
            </a:endParaRPr>
          </a:p>
          <a:p>
            <a:pPr algn="l">
              <a:buClrTx/>
              <a:buSzTx/>
              <a:buNone/>
            </a:pPr>
            <a:r>
              <a:rPr kumimoji="1" dirty="0">
                <a:latin typeface="仿宋" panose="02010609060101010101" charset="-122"/>
                <a:ea typeface="仿宋" panose="02010609060101010101" charset="-122"/>
                <a:cs typeface="仿宋" panose="02010609060101010101" charset="-122"/>
              </a:rPr>
              <a:t>在投资者保护方面，新证券法明确了多项新制度，重点解决信息不对称，以及中小投资者“声音小”、维权贵、救济难等问题。</a:t>
            </a:r>
            <a:endParaRPr kumimoji="1" dirty="0">
              <a:latin typeface="仿宋" panose="02010609060101010101" charset="-122"/>
              <a:ea typeface="仿宋" panose="02010609060101010101" charset="-122"/>
              <a:cs typeface="仿宋" panose="02010609060101010101" charset="-122"/>
            </a:endParaRPr>
          </a:p>
          <a:p>
            <a:pPr algn="l">
              <a:buClrTx/>
              <a:buSzTx/>
              <a:buNone/>
            </a:pPr>
            <a:endParaRPr kumimoji="1" dirty="0">
              <a:latin typeface="仿宋" panose="02010609060101010101" charset="-122"/>
              <a:ea typeface="仿宋" panose="02010609060101010101" charset="-122"/>
              <a:cs typeface="仿宋" panose="02010609060101010101" charset="-122"/>
            </a:endParaRPr>
          </a:p>
          <a:p>
            <a:pPr algn="l">
              <a:buClrTx/>
              <a:buSzTx/>
              <a:buNone/>
            </a:pPr>
            <a:r>
              <a:rPr kumimoji="1" dirty="0">
                <a:latin typeface="仿宋" panose="02010609060101010101" charset="-122"/>
                <a:ea typeface="仿宋" panose="02010609060101010101" charset="-122"/>
                <a:cs typeface="仿宋" panose="02010609060101010101" charset="-122"/>
              </a:rPr>
              <a:t>新证券法明确了先行赔付制度，更加重视民事赔偿，保护了投资者的利益。还鼓励投资者自发举报违规行为：“对涉嫌重大违法、违规行为的实名举报线索经查证属实的，国务院证券监督管理机构按照规定给予举报人奖励。”</a:t>
            </a:r>
            <a:endParaRPr kumimoji="1" dirty="0">
              <a:latin typeface="仿宋" panose="02010609060101010101" charset="-122"/>
              <a:ea typeface="仿宋" panose="02010609060101010101" charset="-122"/>
              <a:cs typeface="仿宋" panose="02010609060101010101" charset="-122"/>
            </a:endParaRPr>
          </a:p>
          <a:p>
            <a:pPr algn="l">
              <a:buClrTx/>
              <a:buSzTx/>
              <a:buNone/>
            </a:pPr>
            <a:endParaRPr kumimoji="1" dirty="0">
              <a:latin typeface="仿宋" panose="02010609060101010101" charset="-122"/>
              <a:ea typeface="仿宋" panose="02010609060101010101" charset="-122"/>
              <a:cs typeface="仿宋" panose="02010609060101010101" charset="-122"/>
            </a:endParaRPr>
          </a:p>
          <a:p>
            <a:pPr algn="l">
              <a:buClrTx/>
              <a:buSzTx/>
              <a:buNone/>
            </a:pPr>
            <a:r>
              <a:rPr kumimoji="1" dirty="0">
                <a:latin typeface="仿宋" panose="02010609060101010101" charset="-122"/>
                <a:ea typeface="仿宋" panose="02010609060101010101" charset="-122"/>
                <a:cs typeface="仿宋" panose="02010609060101010101" charset="-122"/>
              </a:rPr>
              <a:t>更为突出的一点是，新证券法探索建立了符合国情的证券民事诉讼制度，充分发挥投资者保护机构的作用，允许其接受50名以上投资者的委托作为代表人参加诉讼，建立了“默示加入”“明示退出”的诉讼机制。</a:t>
            </a:r>
            <a:endParaRPr kumimoji="1" dirty="0">
              <a:latin typeface="仿宋" panose="02010609060101010101" charset="-122"/>
              <a:ea typeface="仿宋" panose="02010609060101010101" charset="-122"/>
              <a:cs typeface="仿宋" panose="02010609060101010101" charset="-122"/>
            </a:endParaRPr>
          </a:p>
        </p:txBody>
      </p:sp>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3" name="文本框 2"/>
          <p:cNvSpPr txBox="1"/>
          <p:nvPr/>
        </p:nvSpPr>
        <p:spPr>
          <a:xfrm>
            <a:off x="1137285" y="675640"/>
            <a:ext cx="2926080" cy="368300"/>
          </a:xfrm>
          <a:prstGeom prst="rect">
            <a:avLst/>
          </a:prstGeom>
          <a:noFill/>
        </p:spPr>
        <p:txBody>
          <a:bodyPr wrap="none" rtlCol="0" anchor="t">
            <a:spAutoFit/>
          </a:bodyPr>
          <a:lstStyle/>
          <a:p>
            <a:pPr algn="l"/>
            <a:r>
              <a:rPr kumimoji="1" lang="en-US" altLang="zh-CN" dirty="0">
                <a:latin typeface="仿宋" panose="02010609060101010101" charset="-122"/>
                <a:ea typeface="仿宋" panose="02010609060101010101" charset="-122"/>
                <a:cs typeface="仿宋" panose="02010609060101010101" charset="-122"/>
                <a:sym typeface="+mn-ea"/>
              </a:rPr>
              <a:t>——</a:t>
            </a:r>
            <a:r>
              <a:rPr kumimoji="1" dirty="0">
                <a:latin typeface="仿宋" panose="02010609060101010101" charset="-122"/>
                <a:ea typeface="仿宋" panose="02010609060101010101" charset="-122"/>
                <a:cs typeface="仿宋" panose="02010609060101010101" charset="-122"/>
                <a:sym typeface="+mn-ea"/>
              </a:rPr>
              <a:t>中华人民共和国证券法</a:t>
            </a:r>
            <a:endParaRPr kumimoji="1" dirty="0">
              <a:latin typeface="仿宋" panose="02010609060101010101" charset="-122"/>
              <a:ea typeface="仿宋" panose="02010609060101010101" charset="-122"/>
              <a:cs typeface="仿宋" panose="02010609060101010101"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1838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国务院办公厅关于进一步加强资本市场中小投资者合法权益保护工作的意见</a:t>
            </a:r>
            <a:endParaRPr kumimoji="1" lang="zh-CN" altLang="en-US" dirty="0">
              <a:latin typeface="仿宋" panose="02010609060101010101" charset="-122"/>
              <a:ea typeface="仿宋" panose="02010609060101010101" charset="-122"/>
              <a:cs typeface="仿宋" panose="02010609060101010101" charset="-122"/>
            </a:endParaRPr>
          </a:p>
          <a:p>
            <a:endParaRPr kumimoji="1" lang="zh-CN" altLang="en-US" dirty="0">
              <a:latin typeface="仿宋" panose="02010609060101010101" charset="-122"/>
              <a:ea typeface="仿宋" panose="02010609060101010101" charset="-122"/>
              <a:cs typeface="仿宋" panose="02010609060101010101" charset="-122"/>
            </a:endParaRPr>
          </a:p>
        </p:txBody>
      </p:sp>
      <p:graphicFrame>
        <p:nvGraphicFramePr>
          <p:cNvPr id="180" name="图示 179"/>
          <p:cNvGraphicFramePr/>
          <p:nvPr/>
        </p:nvGraphicFramePr>
        <p:xfrm>
          <a:off x="1137285" y="1238885"/>
          <a:ext cx="9304655" cy="50482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grpSp>
        <p:nvGrpSpPr>
          <p:cNvPr id="4" name="组合 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998460" y="3209290"/>
            <a:ext cx="3571240" cy="3233420"/>
            <a:chOff x="3332163" y="950913"/>
            <a:chExt cx="5484813" cy="4962526"/>
          </a:xfrm>
        </p:grpSpPr>
        <p:sp>
          <p:nvSpPr>
            <p:cNvPr id="5" name="iSľíḑé"/>
            <p:cNvSpPr/>
            <p:nvPr/>
          </p:nvSpPr>
          <p:spPr bwMode="auto">
            <a:xfrm>
              <a:off x="5761038" y="1241426"/>
              <a:ext cx="327025" cy="711200"/>
            </a:xfrm>
            <a:custGeom>
              <a:avLst/>
              <a:gdLst>
                <a:gd name="T0" fmla="*/ 0 w 206"/>
                <a:gd name="T1" fmla="*/ 118 h 448"/>
                <a:gd name="T2" fmla="*/ 0 w 206"/>
                <a:gd name="T3" fmla="*/ 448 h 448"/>
                <a:gd name="T4" fmla="*/ 206 w 206"/>
                <a:gd name="T5" fmla="*/ 330 h 448"/>
                <a:gd name="T6" fmla="*/ 206 w 206"/>
                <a:gd name="T7" fmla="*/ 0 h 448"/>
                <a:gd name="T8" fmla="*/ 0 w 206"/>
                <a:gd name="T9" fmla="*/ 118 h 448"/>
              </a:gdLst>
              <a:ahLst/>
              <a:cxnLst>
                <a:cxn ang="0">
                  <a:pos x="T0" y="T1"/>
                </a:cxn>
                <a:cxn ang="0">
                  <a:pos x="T2" y="T3"/>
                </a:cxn>
                <a:cxn ang="0">
                  <a:pos x="T4" y="T5"/>
                </a:cxn>
                <a:cxn ang="0">
                  <a:pos x="T6" y="T7"/>
                </a:cxn>
                <a:cxn ang="0">
                  <a:pos x="T8" y="T9"/>
                </a:cxn>
              </a:cxnLst>
              <a:rect l="0" t="0" r="r" b="b"/>
              <a:pathLst>
                <a:path w="206" h="448">
                  <a:moveTo>
                    <a:pt x="0" y="118"/>
                  </a:moveTo>
                  <a:lnTo>
                    <a:pt x="0" y="448"/>
                  </a:lnTo>
                  <a:lnTo>
                    <a:pt x="206" y="330"/>
                  </a:lnTo>
                  <a:lnTo>
                    <a:pt x="206" y="0"/>
                  </a:lnTo>
                  <a:lnTo>
                    <a:pt x="0" y="118"/>
                  </a:lnTo>
                  <a:close/>
                </a:path>
              </a:pathLst>
            </a:custGeom>
            <a:solidFill>
              <a:srgbClr val="FF7B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íŝļíḍé"/>
            <p:cNvSpPr/>
            <p:nvPr/>
          </p:nvSpPr>
          <p:spPr bwMode="auto">
            <a:xfrm>
              <a:off x="5803900" y="1389063"/>
              <a:ext cx="214313" cy="138113"/>
            </a:xfrm>
            <a:custGeom>
              <a:avLst/>
              <a:gdLst>
                <a:gd name="T0" fmla="*/ 0 w 135"/>
                <a:gd name="T1" fmla="*/ 87 h 87"/>
                <a:gd name="T2" fmla="*/ 0 w 135"/>
                <a:gd name="T3" fmla="*/ 77 h 87"/>
                <a:gd name="T4" fmla="*/ 135 w 135"/>
                <a:gd name="T5" fmla="*/ 0 h 87"/>
                <a:gd name="T6" fmla="*/ 135 w 135"/>
                <a:gd name="T7" fmla="*/ 10 h 87"/>
                <a:gd name="T8" fmla="*/ 0 w 135"/>
                <a:gd name="T9" fmla="*/ 87 h 87"/>
              </a:gdLst>
              <a:ahLst/>
              <a:cxnLst>
                <a:cxn ang="0">
                  <a:pos x="T0" y="T1"/>
                </a:cxn>
                <a:cxn ang="0">
                  <a:pos x="T2" y="T3"/>
                </a:cxn>
                <a:cxn ang="0">
                  <a:pos x="T4" y="T5"/>
                </a:cxn>
                <a:cxn ang="0">
                  <a:pos x="T6" y="T7"/>
                </a:cxn>
                <a:cxn ang="0">
                  <a:pos x="T8" y="T9"/>
                </a:cxn>
              </a:cxnLst>
              <a:rect l="0" t="0" r="r" b="b"/>
              <a:pathLst>
                <a:path w="135" h="87">
                  <a:moveTo>
                    <a:pt x="0" y="87"/>
                  </a:moveTo>
                  <a:lnTo>
                    <a:pt x="0" y="77"/>
                  </a:lnTo>
                  <a:lnTo>
                    <a:pt x="135" y="0"/>
                  </a:lnTo>
                  <a:lnTo>
                    <a:pt x="135"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 name="işḻiďè"/>
            <p:cNvSpPr/>
            <p:nvPr/>
          </p:nvSpPr>
          <p:spPr bwMode="auto">
            <a:xfrm>
              <a:off x="5803900" y="1428751"/>
              <a:ext cx="214313" cy="138113"/>
            </a:xfrm>
            <a:custGeom>
              <a:avLst/>
              <a:gdLst>
                <a:gd name="T0" fmla="*/ 0 w 135"/>
                <a:gd name="T1" fmla="*/ 87 h 87"/>
                <a:gd name="T2" fmla="*/ 0 w 135"/>
                <a:gd name="T3" fmla="*/ 77 h 87"/>
                <a:gd name="T4" fmla="*/ 135 w 135"/>
                <a:gd name="T5" fmla="*/ 0 h 87"/>
                <a:gd name="T6" fmla="*/ 135 w 135"/>
                <a:gd name="T7" fmla="*/ 10 h 87"/>
                <a:gd name="T8" fmla="*/ 0 w 135"/>
                <a:gd name="T9" fmla="*/ 87 h 87"/>
              </a:gdLst>
              <a:ahLst/>
              <a:cxnLst>
                <a:cxn ang="0">
                  <a:pos x="T0" y="T1"/>
                </a:cxn>
                <a:cxn ang="0">
                  <a:pos x="T2" y="T3"/>
                </a:cxn>
                <a:cxn ang="0">
                  <a:pos x="T4" y="T5"/>
                </a:cxn>
                <a:cxn ang="0">
                  <a:pos x="T6" y="T7"/>
                </a:cxn>
                <a:cxn ang="0">
                  <a:pos x="T8" y="T9"/>
                </a:cxn>
              </a:cxnLst>
              <a:rect l="0" t="0" r="r" b="b"/>
              <a:pathLst>
                <a:path w="135" h="87">
                  <a:moveTo>
                    <a:pt x="0" y="87"/>
                  </a:moveTo>
                  <a:lnTo>
                    <a:pt x="0" y="77"/>
                  </a:lnTo>
                  <a:lnTo>
                    <a:pt x="135" y="0"/>
                  </a:lnTo>
                  <a:lnTo>
                    <a:pt x="135"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 name="išḻîďê"/>
            <p:cNvSpPr/>
            <p:nvPr/>
          </p:nvSpPr>
          <p:spPr bwMode="auto">
            <a:xfrm>
              <a:off x="5803900" y="1468438"/>
              <a:ext cx="214313" cy="141288"/>
            </a:xfrm>
            <a:custGeom>
              <a:avLst/>
              <a:gdLst>
                <a:gd name="T0" fmla="*/ 0 w 135"/>
                <a:gd name="T1" fmla="*/ 89 h 89"/>
                <a:gd name="T2" fmla="*/ 0 w 135"/>
                <a:gd name="T3" fmla="*/ 77 h 89"/>
                <a:gd name="T4" fmla="*/ 135 w 135"/>
                <a:gd name="T5" fmla="*/ 0 h 89"/>
                <a:gd name="T6" fmla="*/ 135 w 135"/>
                <a:gd name="T7" fmla="*/ 10 h 89"/>
                <a:gd name="T8" fmla="*/ 0 w 135"/>
                <a:gd name="T9" fmla="*/ 89 h 89"/>
              </a:gdLst>
              <a:ahLst/>
              <a:cxnLst>
                <a:cxn ang="0">
                  <a:pos x="T0" y="T1"/>
                </a:cxn>
                <a:cxn ang="0">
                  <a:pos x="T2" y="T3"/>
                </a:cxn>
                <a:cxn ang="0">
                  <a:pos x="T4" y="T5"/>
                </a:cxn>
                <a:cxn ang="0">
                  <a:pos x="T6" y="T7"/>
                </a:cxn>
                <a:cxn ang="0">
                  <a:pos x="T8" y="T9"/>
                </a:cxn>
              </a:cxnLst>
              <a:rect l="0" t="0" r="r" b="b"/>
              <a:pathLst>
                <a:path w="135" h="89">
                  <a:moveTo>
                    <a:pt x="0" y="89"/>
                  </a:moveTo>
                  <a:lnTo>
                    <a:pt x="0" y="77"/>
                  </a:lnTo>
                  <a:lnTo>
                    <a:pt x="135" y="0"/>
                  </a:lnTo>
                  <a:lnTo>
                    <a:pt x="135" y="10"/>
                  </a:lnTo>
                  <a:lnTo>
                    <a:pt x="0"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íṩ1íḓê"/>
            <p:cNvSpPr/>
            <p:nvPr/>
          </p:nvSpPr>
          <p:spPr bwMode="auto">
            <a:xfrm>
              <a:off x="5803900" y="1511301"/>
              <a:ext cx="214313" cy="138113"/>
            </a:xfrm>
            <a:custGeom>
              <a:avLst/>
              <a:gdLst>
                <a:gd name="T0" fmla="*/ 0 w 135"/>
                <a:gd name="T1" fmla="*/ 87 h 87"/>
                <a:gd name="T2" fmla="*/ 0 w 135"/>
                <a:gd name="T3" fmla="*/ 77 h 87"/>
                <a:gd name="T4" fmla="*/ 135 w 135"/>
                <a:gd name="T5" fmla="*/ 0 h 87"/>
                <a:gd name="T6" fmla="*/ 135 w 135"/>
                <a:gd name="T7" fmla="*/ 10 h 87"/>
                <a:gd name="T8" fmla="*/ 0 w 135"/>
                <a:gd name="T9" fmla="*/ 87 h 87"/>
              </a:gdLst>
              <a:ahLst/>
              <a:cxnLst>
                <a:cxn ang="0">
                  <a:pos x="T0" y="T1"/>
                </a:cxn>
                <a:cxn ang="0">
                  <a:pos x="T2" y="T3"/>
                </a:cxn>
                <a:cxn ang="0">
                  <a:pos x="T4" y="T5"/>
                </a:cxn>
                <a:cxn ang="0">
                  <a:pos x="T6" y="T7"/>
                </a:cxn>
                <a:cxn ang="0">
                  <a:pos x="T8" y="T9"/>
                </a:cxn>
              </a:cxnLst>
              <a:rect l="0" t="0" r="r" b="b"/>
              <a:pathLst>
                <a:path w="135" h="87">
                  <a:moveTo>
                    <a:pt x="0" y="87"/>
                  </a:moveTo>
                  <a:lnTo>
                    <a:pt x="0" y="77"/>
                  </a:lnTo>
                  <a:lnTo>
                    <a:pt x="135" y="0"/>
                  </a:lnTo>
                  <a:lnTo>
                    <a:pt x="135"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íšlïde"/>
            <p:cNvSpPr/>
            <p:nvPr/>
          </p:nvSpPr>
          <p:spPr bwMode="auto">
            <a:xfrm>
              <a:off x="5803900" y="1550988"/>
              <a:ext cx="214313" cy="138113"/>
            </a:xfrm>
            <a:custGeom>
              <a:avLst/>
              <a:gdLst>
                <a:gd name="T0" fmla="*/ 0 w 135"/>
                <a:gd name="T1" fmla="*/ 87 h 87"/>
                <a:gd name="T2" fmla="*/ 0 w 135"/>
                <a:gd name="T3" fmla="*/ 77 h 87"/>
                <a:gd name="T4" fmla="*/ 135 w 135"/>
                <a:gd name="T5" fmla="*/ 0 h 87"/>
                <a:gd name="T6" fmla="*/ 135 w 135"/>
                <a:gd name="T7" fmla="*/ 10 h 87"/>
                <a:gd name="T8" fmla="*/ 0 w 135"/>
                <a:gd name="T9" fmla="*/ 87 h 87"/>
              </a:gdLst>
              <a:ahLst/>
              <a:cxnLst>
                <a:cxn ang="0">
                  <a:pos x="T0" y="T1"/>
                </a:cxn>
                <a:cxn ang="0">
                  <a:pos x="T2" y="T3"/>
                </a:cxn>
                <a:cxn ang="0">
                  <a:pos x="T4" y="T5"/>
                </a:cxn>
                <a:cxn ang="0">
                  <a:pos x="T6" y="T7"/>
                </a:cxn>
                <a:cxn ang="0">
                  <a:pos x="T8" y="T9"/>
                </a:cxn>
              </a:cxnLst>
              <a:rect l="0" t="0" r="r" b="b"/>
              <a:pathLst>
                <a:path w="135" h="87">
                  <a:moveTo>
                    <a:pt x="0" y="87"/>
                  </a:moveTo>
                  <a:lnTo>
                    <a:pt x="0" y="77"/>
                  </a:lnTo>
                  <a:lnTo>
                    <a:pt x="135" y="0"/>
                  </a:lnTo>
                  <a:lnTo>
                    <a:pt x="135"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î$ľîďè"/>
            <p:cNvSpPr/>
            <p:nvPr/>
          </p:nvSpPr>
          <p:spPr bwMode="auto">
            <a:xfrm>
              <a:off x="5803900" y="1590676"/>
              <a:ext cx="214313" cy="141288"/>
            </a:xfrm>
            <a:custGeom>
              <a:avLst/>
              <a:gdLst>
                <a:gd name="T0" fmla="*/ 0 w 135"/>
                <a:gd name="T1" fmla="*/ 89 h 89"/>
                <a:gd name="T2" fmla="*/ 0 w 135"/>
                <a:gd name="T3" fmla="*/ 77 h 89"/>
                <a:gd name="T4" fmla="*/ 135 w 135"/>
                <a:gd name="T5" fmla="*/ 0 h 89"/>
                <a:gd name="T6" fmla="*/ 135 w 135"/>
                <a:gd name="T7" fmla="*/ 10 h 89"/>
                <a:gd name="T8" fmla="*/ 0 w 135"/>
                <a:gd name="T9" fmla="*/ 89 h 89"/>
              </a:gdLst>
              <a:ahLst/>
              <a:cxnLst>
                <a:cxn ang="0">
                  <a:pos x="T0" y="T1"/>
                </a:cxn>
                <a:cxn ang="0">
                  <a:pos x="T2" y="T3"/>
                </a:cxn>
                <a:cxn ang="0">
                  <a:pos x="T4" y="T5"/>
                </a:cxn>
                <a:cxn ang="0">
                  <a:pos x="T6" y="T7"/>
                </a:cxn>
                <a:cxn ang="0">
                  <a:pos x="T8" y="T9"/>
                </a:cxn>
              </a:cxnLst>
              <a:rect l="0" t="0" r="r" b="b"/>
              <a:pathLst>
                <a:path w="135" h="89">
                  <a:moveTo>
                    <a:pt x="0" y="89"/>
                  </a:moveTo>
                  <a:lnTo>
                    <a:pt x="0" y="77"/>
                  </a:lnTo>
                  <a:lnTo>
                    <a:pt x="135" y="0"/>
                  </a:lnTo>
                  <a:lnTo>
                    <a:pt x="135" y="10"/>
                  </a:lnTo>
                  <a:lnTo>
                    <a:pt x="0"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íSļiḍè"/>
            <p:cNvSpPr/>
            <p:nvPr/>
          </p:nvSpPr>
          <p:spPr bwMode="auto">
            <a:xfrm>
              <a:off x="4556125" y="5410201"/>
              <a:ext cx="809625" cy="503238"/>
            </a:xfrm>
            <a:custGeom>
              <a:avLst/>
              <a:gdLst>
                <a:gd name="T0" fmla="*/ 510 w 510"/>
                <a:gd name="T1" fmla="*/ 292 h 317"/>
                <a:gd name="T2" fmla="*/ 510 w 510"/>
                <a:gd name="T3" fmla="*/ 317 h 317"/>
                <a:gd name="T4" fmla="*/ 0 w 510"/>
                <a:gd name="T5" fmla="*/ 24 h 317"/>
                <a:gd name="T6" fmla="*/ 0 w 510"/>
                <a:gd name="T7" fmla="*/ 0 h 317"/>
                <a:gd name="T8" fmla="*/ 510 w 510"/>
                <a:gd name="T9" fmla="*/ 292 h 317"/>
              </a:gdLst>
              <a:ahLst/>
              <a:cxnLst>
                <a:cxn ang="0">
                  <a:pos x="T0" y="T1"/>
                </a:cxn>
                <a:cxn ang="0">
                  <a:pos x="T2" y="T3"/>
                </a:cxn>
                <a:cxn ang="0">
                  <a:pos x="T4" y="T5"/>
                </a:cxn>
                <a:cxn ang="0">
                  <a:pos x="T6" y="T7"/>
                </a:cxn>
                <a:cxn ang="0">
                  <a:pos x="T8" y="T9"/>
                </a:cxn>
              </a:cxnLst>
              <a:rect l="0" t="0" r="r" b="b"/>
              <a:pathLst>
                <a:path w="510" h="317">
                  <a:moveTo>
                    <a:pt x="510" y="292"/>
                  </a:moveTo>
                  <a:lnTo>
                    <a:pt x="510" y="317"/>
                  </a:lnTo>
                  <a:lnTo>
                    <a:pt x="0" y="24"/>
                  </a:lnTo>
                  <a:lnTo>
                    <a:pt x="0" y="0"/>
                  </a:lnTo>
                  <a:lnTo>
                    <a:pt x="510" y="292"/>
                  </a:lnTo>
                  <a:close/>
                </a:path>
              </a:pathLst>
            </a:custGeom>
            <a:solidFill>
              <a:srgbClr val="734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íṣḻïḓè"/>
            <p:cNvSpPr/>
            <p:nvPr/>
          </p:nvSpPr>
          <p:spPr bwMode="auto">
            <a:xfrm>
              <a:off x="4556125" y="4743451"/>
              <a:ext cx="1963738" cy="1130300"/>
            </a:xfrm>
            <a:custGeom>
              <a:avLst/>
              <a:gdLst>
                <a:gd name="T0" fmla="*/ 510 w 1237"/>
                <a:gd name="T1" fmla="*/ 712 h 712"/>
                <a:gd name="T2" fmla="*/ 0 w 1237"/>
                <a:gd name="T3" fmla="*/ 420 h 712"/>
                <a:gd name="T4" fmla="*/ 728 w 1237"/>
                <a:gd name="T5" fmla="*/ 0 h 712"/>
                <a:gd name="T6" fmla="*/ 1237 w 1237"/>
                <a:gd name="T7" fmla="*/ 293 h 712"/>
                <a:gd name="T8" fmla="*/ 510 w 1237"/>
                <a:gd name="T9" fmla="*/ 712 h 712"/>
              </a:gdLst>
              <a:ahLst/>
              <a:cxnLst>
                <a:cxn ang="0">
                  <a:pos x="T0" y="T1"/>
                </a:cxn>
                <a:cxn ang="0">
                  <a:pos x="T2" y="T3"/>
                </a:cxn>
                <a:cxn ang="0">
                  <a:pos x="T4" y="T5"/>
                </a:cxn>
                <a:cxn ang="0">
                  <a:pos x="T6" y="T7"/>
                </a:cxn>
                <a:cxn ang="0">
                  <a:pos x="T8" y="T9"/>
                </a:cxn>
              </a:cxnLst>
              <a:rect l="0" t="0" r="r" b="b"/>
              <a:pathLst>
                <a:path w="1237" h="712">
                  <a:moveTo>
                    <a:pt x="510" y="712"/>
                  </a:moveTo>
                  <a:lnTo>
                    <a:pt x="0" y="420"/>
                  </a:lnTo>
                  <a:lnTo>
                    <a:pt x="728" y="0"/>
                  </a:lnTo>
                  <a:lnTo>
                    <a:pt x="1237" y="293"/>
                  </a:lnTo>
                  <a:lnTo>
                    <a:pt x="510" y="712"/>
                  </a:lnTo>
                  <a:close/>
                </a:path>
              </a:pathLst>
            </a:custGeom>
            <a:solidFill>
              <a:srgbClr val="A498A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îś1îde"/>
            <p:cNvSpPr/>
            <p:nvPr/>
          </p:nvSpPr>
          <p:spPr bwMode="auto">
            <a:xfrm>
              <a:off x="5365750" y="5208588"/>
              <a:ext cx="1154113" cy="704850"/>
            </a:xfrm>
            <a:custGeom>
              <a:avLst/>
              <a:gdLst>
                <a:gd name="T0" fmla="*/ 727 w 727"/>
                <a:gd name="T1" fmla="*/ 0 h 444"/>
                <a:gd name="T2" fmla="*/ 727 w 727"/>
                <a:gd name="T3" fmla="*/ 25 h 444"/>
                <a:gd name="T4" fmla="*/ 0 w 727"/>
                <a:gd name="T5" fmla="*/ 444 h 444"/>
                <a:gd name="T6" fmla="*/ 0 w 727"/>
                <a:gd name="T7" fmla="*/ 419 h 444"/>
                <a:gd name="T8" fmla="*/ 727 w 727"/>
                <a:gd name="T9" fmla="*/ 0 h 444"/>
              </a:gdLst>
              <a:ahLst/>
              <a:cxnLst>
                <a:cxn ang="0">
                  <a:pos x="T0" y="T1"/>
                </a:cxn>
                <a:cxn ang="0">
                  <a:pos x="T2" y="T3"/>
                </a:cxn>
                <a:cxn ang="0">
                  <a:pos x="T4" y="T5"/>
                </a:cxn>
                <a:cxn ang="0">
                  <a:pos x="T6" y="T7"/>
                </a:cxn>
                <a:cxn ang="0">
                  <a:pos x="T8" y="T9"/>
                </a:cxn>
              </a:cxnLst>
              <a:rect l="0" t="0" r="r" b="b"/>
              <a:pathLst>
                <a:path w="727" h="444">
                  <a:moveTo>
                    <a:pt x="727" y="0"/>
                  </a:moveTo>
                  <a:lnTo>
                    <a:pt x="727" y="25"/>
                  </a:lnTo>
                  <a:lnTo>
                    <a:pt x="0" y="444"/>
                  </a:lnTo>
                  <a:lnTo>
                    <a:pt x="0" y="419"/>
                  </a:lnTo>
                  <a:lnTo>
                    <a:pt x="727" y="0"/>
                  </a:lnTo>
                  <a:close/>
                </a:path>
              </a:pathLst>
            </a:custGeom>
            <a:solidFill>
              <a:srgbClr val="E5E2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îSḻîďé"/>
            <p:cNvSpPr/>
            <p:nvPr/>
          </p:nvSpPr>
          <p:spPr bwMode="auto">
            <a:xfrm>
              <a:off x="4556125" y="5175251"/>
              <a:ext cx="809625" cy="504825"/>
            </a:xfrm>
            <a:custGeom>
              <a:avLst/>
              <a:gdLst>
                <a:gd name="T0" fmla="*/ 510 w 510"/>
                <a:gd name="T1" fmla="*/ 295 h 318"/>
                <a:gd name="T2" fmla="*/ 510 w 510"/>
                <a:gd name="T3" fmla="*/ 318 h 318"/>
                <a:gd name="T4" fmla="*/ 0 w 510"/>
                <a:gd name="T5" fmla="*/ 25 h 318"/>
                <a:gd name="T6" fmla="*/ 0 w 510"/>
                <a:gd name="T7" fmla="*/ 0 h 318"/>
                <a:gd name="T8" fmla="*/ 510 w 510"/>
                <a:gd name="T9" fmla="*/ 295 h 318"/>
              </a:gdLst>
              <a:ahLst/>
              <a:cxnLst>
                <a:cxn ang="0">
                  <a:pos x="T0" y="T1"/>
                </a:cxn>
                <a:cxn ang="0">
                  <a:pos x="T2" y="T3"/>
                </a:cxn>
                <a:cxn ang="0">
                  <a:pos x="T4" y="T5"/>
                </a:cxn>
                <a:cxn ang="0">
                  <a:pos x="T6" y="T7"/>
                </a:cxn>
                <a:cxn ang="0">
                  <a:pos x="T8" y="T9"/>
                </a:cxn>
              </a:cxnLst>
              <a:rect l="0" t="0" r="r" b="b"/>
              <a:pathLst>
                <a:path w="510" h="318">
                  <a:moveTo>
                    <a:pt x="510" y="295"/>
                  </a:moveTo>
                  <a:lnTo>
                    <a:pt x="510" y="318"/>
                  </a:lnTo>
                  <a:lnTo>
                    <a:pt x="0" y="25"/>
                  </a:lnTo>
                  <a:lnTo>
                    <a:pt x="0" y="0"/>
                  </a:lnTo>
                  <a:lnTo>
                    <a:pt x="510" y="295"/>
                  </a:lnTo>
                  <a:close/>
                </a:path>
              </a:pathLst>
            </a:custGeom>
            <a:solidFill>
              <a:srgbClr val="734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í$ḷîḓé"/>
            <p:cNvSpPr/>
            <p:nvPr/>
          </p:nvSpPr>
          <p:spPr bwMode="auto">
            <a:xfrm>
              <a:off x="4556125" y="4513263"/>
              <a:ext cx="1963738" cy="1130300"/>
            </a:xfrm>
            <a:custGeom>
              <a:avLst/>
              <a:gdLst>
                <a:gd name="T0" fmla="*/ 510 w 1237"/>
                <a:gd name="T1" fmla="*/ 712 h 712"/>
                <a:gd name="T2" fmla="*/ 0 w 1237"/>
                <a:gd name="T3" fmla="*/ 417 h 712"/>
                <a:gd name="T4" fmla="*/ 728 w 1237"/>
                <a:gd name="T5" fmla="*/ 0 h 712"/>
                <a:gd name="T6" fmla="*/ 1237 w 1237"/>
                <a:gd name="T7" fmla="*/ 293 h 712"/>
                <a:gd name="T8" fmla="*/ 510 w 1237"/>
                <a:gd name="T9" fmla="*/ 712 h 712"/>
              </a:gdLst>
              <a:ahLst/>
              <a:cxnLst>
                <a:cxn ang="0">
                  <a:pos x="T0" y="T1"/>
                </a:cxn>
                <a:cxn ang="0">
                  <a:pos x="T2" y="T3"/>
                </a:cxn>
                <a:cxn ang="0">
                  <a:pos x="T4" y="T5"/>
                </a:cxn>
                <a:cxn ang="0">
                  <a:pos x="T6" y="T7"/>
                </a:cxn>
                <a:cxn ang="0">
                  <a:pos x="T8" y="T9"/>
                </a:cxn>
              </a:cxnLst>
              <a:rect l="0" t="0" r="r" b="b"/>
              <a:pathLst>
                <a:path w="1237" h="712">
                  <a:moveTo>
                    <a:pt x="510" y="712"/>
                  </a:moveTo>
                  <a:lnTo>
                    <a:pt x="0" y="417"/>
                  </a:lnTo>
                  <a:lnTo>
                    <a:pt x="728" y="0"/>
                  </a:lnTo>
                  <a:lnTo>
                    <a:pt x="1237" y="293"/>
                  </a:lnTo>
                  <a:lnTo>
                    <a:pt x="510" y="712"/>
                  </a:lnTo>
                  <a:close/>
                </a:path>
              </a:pathLst>
            </a:custGeom>
            <a:solidFill>
              <a:srgbClr val="866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ïṩḻîḍê"/>
            <p:cNvSpPr/>
            <p:nvPr/>
          </p:nvSpPr>
          <p:spPr bwMode="auto">
            <a:xfrm>
              <a:off x="5365750" y="4978401"/>
              <a:ext cx="1154113" cy="701675"/>
            </a:xfrm>
            <a:custGeom>
              <a:avLst/>
              <a:gdLst>
                <a:gd name="T0" fmla="*/ 727 w 727"/>
                <a:gd name="T1" fmla="*/ 0 h 442"/>
                <a:gd name="T2" fmla="*/ 727 w 727"/>
                <a:gd name="T3" fmla="*/ 22 h 442"/>
                <a:gd name="T4" fmla="*/ 0 w 727"/>
                <a:gd name="T5" fmla="*/ 442 h 442"/>
                <a:gd name="T6" fmla="*/ 0 w 727"/>
                <a:gd name="T7" fmla="*/ 419 h 442"/>
                <a:gd name="T8" fmla="*/ 727 w 727"/>
                <a:gd name="T9" fmla="*/ 0 h 442"/>
              </a:gdLst>
              <a:ahLst/>
              <a:cxnLst>
                <a:cxn ang="0">
                  <a:pos x="T0" y="T1"/>
                </a:cxn>
                <a:cxn ang="0">
                  <a:pos x="T2" y="T3"/>
                </a:cxn>
                <a:cxn ang="0">
                  <a:pos x="T4" y="T5"/>
                </a:cxn>
                <a:cxn ang="0">
                  <a:pos x="T6" y="T7"/>
                </a:cxn>
                <a:cxn ang="0">
                  <a:pos x="T8" y="T9"/>
                </a:cxn>
              </a:cxnLst>
              <a:rect l="0" t="0" r="r" b="b"/>
              <a:pathLst>
                <a:path w="727" h="442">
                  <a:moveTo>
                    <a:pt x="727" y="0"/>
                  </a:moveTo>
                  <a:lnTo>
                    <a:pt x="727" y="22"/>
                  </a:lnTo>
                  <a:lnTo>
                    <a:pt x="0" y="442"/>
                  </a:lnTo>
                  <a:lnTo>
                    <a:pt x="0" y="419"/>
                  </a:lnTo>
                  <a:lnTo>
                    <a:pt x="727" y="0"/>
                  </a:lnTo>
                  <a:close/>
                </a:path>
              </a:pathLst>
            </a:custGeom>
            <a:solidFill>
              <a:srgbClr val="E5E2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iṡ1îďe"/>
            <p:cNvSpPr/>
            <p:nvPr/>
          </p:nvSpPr>
          <p:spPr bwMode="auto">
            <a:xfrm>
              <a:off x="5365750" y="4978401"/>
              <a:ext cx="1154113" cy="935038"/>
            </a:xfrm>
            <a:custGeom>
              <a:avLst/>
              <a:gdLst>
                <a:gd name="T0" fmla="*/ 0 w 727"/>
                <a:gd name="T1" fmla="*/ 419 h 589"/>
                <a:gd name="T2" fmla="*/ 727 w 727"/>
                <a:gd name="T3" fmla="*/ 0 h 589"/>
                <a:gd name="T4" fmla="*/ 727 w 727"/>
                <a:gd name="T5" fmla="*/ 170 h 589"/>
                <a:gd name="T6" fmla="*/ 0 w 727"/>
                <a:gd name="T7" fmla="*/ 589 h 589"/>
                <a:gd name="T8" fmla="*/ 0 w 727"/>
                <a:gd name="T9" fmla="*/ 419 h 589"/>
              </a:gdLst>
              <a:ahLst/>
              <a:cxnLst>
                <a:cxn ang="0">
                  <a:pos x="T0" y="T1"/>
                </a:cxn>
                <a:cxn ang="0">
                  <a:pos x="T2" y="T3"/>
                </a:cxn>
                <a:cxn ang="0">
                  <a:pos x="T4" y="T5"/>
                </a:cxn>
                <a:cxn ang="0">
                  <a:pos x="T6" y="T7"/>
                </a:cxn>
                <a:cxn ang="0">
                  <a:pos x="T8" y="T9"/>
                </a:cxn>
              </a:cxnLst>
              <a:rect l="0" t="0" r="r" b="b"/>
              <a:pathLst>
                <a:path w="727" h="589">
                  <a:moveTo>
                    <a:pt x="0" y="419"/>
                  </a:moveTo>
                  <a:lnTo>
                    <a:pt x="727" y="0"/>
                  </a:lnTo>
                  <a:lnTo>
                    <a:pt x="727" y="170"/>
                  </a:lnTo>
                  <a:lnTo>
                    <a:pt x="0" y="589"/>
                  </a:lnTo>
                  <a:lnTo>
                    <a:pt x="0" y="419"/>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ïŝ1ïḋê"/>
            <p:cNvSpPr/>
            <p:nvPr/>
          </p:nvSpPr>
          <p:spPr bwMode="auto">
            <a:xfrm>
              <a:off x="5365750" y="5643563"/>
              <a:ext cx="71438" cy="266700"/>
            </a:xfrm>
            <a:custGeom>
              <a:avLst/>
              <a:gdLst>
                <a:gd name="T0" fmla="*/ 0 w 22"/>
                <a:gd name="T1" fmla="*/ 0 h 81"/>
                <a:gd name="T2" fmla="*/ 0 w 22"/>
                <a:gd name="T3" fmla="*/ 81 h 81"/>
                <a:gd name="T4" fmla="*/ 0 w 22"/>
                <a:gd name="T5" fmla="*/ 0 h 81"/>
              </a:gdLst>
              <a:ahLst/>
              <a:cxnLst>
                <a:cxn ang="0">
                  <a:pos x="T0" y="T1"/>
                </a:cxn>
                <a:cxn ang="0">
                  <a:pos x="T2" y="T3"/>
                </a:cxn>
                <a:cxn ang="0">
                  <a:pos x="T4" y="T5"/>
                </a:cxn>
              </a:cxnLst>
              <a:rect l="0" t="0" r="r" b="b"/>
              <a:pathLst>
                <a:path w="22" h="81">
                  <a:moveTo>
                    <a:pt x="0" y="0"/>
                  </a:moveTo>
                  <a:cubicBezTo>
                    <a:pt x="0" y="81"/>
                    <a:pt x="0" y="81"/>
                    <a:pt x="0" y="81"/>
                  </a:cubicBezTo>
                  <a:cubicBezTo>
                    <a:pt x="0" y="81"/>
                    <a:pt x="22" y="51"/>
                    <a:pt x="0" y="0"/>
                  </a:cubicBezTo>
                  <a:close/>
                </a:path>
              </a:pathLst>
            </a:custGeom>
            <a:solidFill>
              <a:srgbClr val="734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iş1ídê"/>
            <p:cNvSpPr/>
            <p:nvPr/>
          </p:nvSpPr>
          <p:spPr bwMode="auto">
            <a:xfrm>
              <a:off x="6519863" y="4978401"/>
              <a:ext cx="69850" cy="269875"/>
            </a:xfrm>
            <a:custGeom>
              <a:avLst/>
              <a:gdLst>
                <a:gd name="T0" fmla="*/ 0 w 21"/>
                <a:gd name="T1" fmla="*/ 0 h 82"/>
                <a:gd name="T2" fmla="*/ 0 w 21"/>
                <a:gd name="T3" fmla="*/ 82 h 82"/>
                <a:gd name="T4" fmla="*/ 0 w 21"/>
                <a:gd name="T5" fmla="*/ 0 h 82"/>
              </a:gdLst>
              <a:ahLst/>
              <a:cxnLst>
                <a:cxn ang="0">
                  <a:pos x="T0" y="T1"/>
                </a:cxn>
                <a:cxn ang="0">
                  <a:pos x="T2" y="T3"/>
                </a:cxn>
                <a:cxn ang="0">
                  <a:pos x="T4" y="T5"/>
                </a:cxn>
              </a:cxnLst>
              <a:rect l="0" t="0" r="r" b="b"/>
              <a:pathLst>
                <a:path w="21" h="82">
                  <a:moveTo>
                    <a:pt x="0" y="0"/>
                  </a:moveTo>
                  <a:cubicBezTo>
                    <a:pt x="0" y="82"/>
                    <a:pt x="0" y="82"/>
                    <a:pt x="0" y="82"/>
                  </a:cubicBezTo>
                  <a:cubicBezTo>
                    <a:pt x="0" y="82"/>
                    <a:pt x="21" y="52"/>
                    <a:pt x="0" y="0"/>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íṣ1iḓe"/>
            <p:cNvSpPr/>
            <p:nvPr/>
          </p:nvSpPr>
          <p:spPr bwMode="auto">
            <a:xfrm>
              <a:off x="4579938" y="5224463"/>
              <a:ext cx="785813" cy="649288"/>
            </a:xfrm>
            <a:custGeom>
              <a:avLst/>
              <a:gdLst>
                <a:gd name="T0" fmla="*/ 238 w 238"/>
                <a:gd name="T1" fmla="*/ 138 h 197"/>
                <a:gd name="T2" fmla="*/ 0 w 238"/>
                <a:gd name="T3" fmla="*/ 0 h 197"/>
                <a:gd name="T4" fmla="*/ 0 w 238"/>
                <a:gd name="T5" fmla="*/ 60 h 197"/>
                <a:gd name="T6" fmla="*/ 238 w 238"/>
                <a:gd name="T7" fmla="*/ 197 h 197"/>
                <a:gd name="T8" fmla="*/ 238 w 238"/>
                <a:gd name="T9" fmla="*/ 138 h 197"/>
              </a:gdLst>
              <a:ahLst/>
              <a:cxnLst>
                <a:cxn ang="0">
                  <a:pos x="T0" y="T1"/>
                </a:cxn>
                <a:cxn ang="0">
                  <a:pos x="T2" y="T3"/>
                </a:cxn>
                <a:cxn ang="0">
                  <a:pos x="T4" y="T5"/>
                </a:cxn>
                <a:cxn ang="0">
                  <a:pos x="T6" y="T7"/>
                </a:cxn>
                <a:cxn ang="0">
                  <a:pos x="T8" y="T9"/>
                </a:cxn>
              </a:cxnLst>
              <a:rect l="0" t="0" r="r" b="b"/>
              <a:pathLst>
                <a:path w="238" h="197">
                  <a:moveTo>
                    <a:pt x="238" y="138"/>
                  </a:moveTo>
                  <a:cubicBezTo>
                    <a:pt x="0" y="0"/>
                    <a:pt x="0" y="0"/>
                    <a:pt x="0" y="0"/>
                  </a:cubicBezTo>
                  <a:cubicBezTo>
                    <a:pt x="0" y="0"/>
                    <a:pt x="5" y="21"/>
                    <a:pt x="0" y="60"/>
                  </a:cubicBezTo>
                  <a:cubicBezTo>
                    <a:pt x="238" y="197"/>
                    <a:pt x="238" y="197"/>
                    <a:pt x="238" y="197"/>
                  </a:cubicBezTo>
                  <a:lnTo>
                    <a:pt x="238" y="138"/>
                  </a:lnTo>
                  <a:close/>
                </a:path>
              </a:pathLst>
            </a:custGeom>
            <a:solidFill>
              <a:srgbClr val="F3EEF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îŝḻiďè"/>
            <p:cNvSpPr/>
            <p:nvPr/>
          </p:nvSpPr>
          <p:spPr bwMode="auto">
            <a:xfrm>
              <a:off x="6210300" y="5073651"/>
              <a:ext cx="190500" cy="346075"/>
            </a:xfrm>
            <a:custGeom>
              <a:avLst/>
              <a:gdLst>
                <a:gd name="T0" fmla="*/ 0 w 58"/>
                <a:gd name="T1" fmla="*/ 25 h 105"/>
                <a:gd name="T2" fmla="*/ 43 w 58"/>
                <a:gd name="T3" fmla="*/ 0 h 105"/>
                <a:gd name="T4" fmla="*/ 47 w 58"/>
                <a:gd name="T5" fmla="*/ 80 h 105"/>
                <a:gd name="T6" fmla="*/ 4 w 58"/>
                <a:gd name="T7" fmla="*/ 105 h 105"/>
                <a:gd name="T8" fmla="*/ 0 w 58"/>
                <a:gd name="T9" fmla="*/ 25 h 105"/>
              </a:gdLst>
              <a:ahLst/>
              <a:cxnLst>
                <a:cxn ang="0">
                  <a:pos x="T0" y="T1"/>
                </a:cxn>
                <a:cxn ang="0">
                  <a:pos x="T2" y="T3"/>
                </a:cxn>
                <a:cxn ang="0">
                  <a:pos x="T4" y="T5"/>
                </a:cxn>
                <a:cxn ang="0">
                  <a:pos x="T6" y="T7"/>
                </a:cxn>
                <a:cxn ang="0">
                  <a:pos x="T8" y="T9"/>
                </a:cxn>
              </a:cxnLst>
              <a:rect l="0" t="0" r="r" b="b"/>
              <a:pathLst>
                <a:path w="58" h="105">
                  <a:moveTo>
                    <a:pt x="0" y="25"/>
                  </a:moveTo>
                  <a:cubicBezTo>
                    <a:pt x="43" y="0"/>
                    <a:pt x="43" y="0"/>
                    <a:pt x="43" y="0"/>
                  </a:cubicBezTo>
                  <a:cubicBezTo>
                    <a:pt x="58" y="39"/>
                    <a:pt x="53" y="66"/>
                    <a:pt x="47" y="80"/>
                  </a:cubicBezTo>
                  <a:cubicBezTo>
                    <a:pt x="4" y="105"/>
                    <a:pt x="4" y="105"/>
                    <a:pt x="4" y="105"/>
                  </a:cubicBezTo>
                  <a:cubicBezTo>
                    <a:pt x="9" y="91"/>
                    <a:pt x="14" y="63"/>
                    <a:pt x="0" y="25"/>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îSḻíḍé"/>
            <p:cNvSpPr/>
            <p:nvPr/>
          </p:nvSpPr>
          <p:spPr bwMode="auto">
            <a:xfrm>
              <a:off x="5549900" y="5453063"/>
              <a:ext cx="192088" cy="344488"/>
            </a:xfrm>
            <a:custGeom>
              <a:avLst/>
              <a:gdLst>
                <a:gd name="T0" fmla="*/ 0 w 58"/>
                <a:gd name="T1" fmla="*/ 26 h 105"/>
                <a:gd name="T2" fmla="*/ 43 w 58"/>
                <a:gd name="T3" fmla="*/ 0 h 105"/>
                <a:gd name="T4" fmla="*/ 47 w 58"/>
                <a:gd name="T5" fmla="*/ 80 h 105"/>
                <a:gd name="T6" fmla="*/ 4 w 58"/>
                <a:gd name="T7" fmla="*/ 105 h 105"/>
                <a:gd name="T8" fmla="*/ 0 w 58"/>
                <a:gd name="T9" fmla="*/ 26 h 105"/>
              </a:gdLst>
              <a:ahLst/>
              <a:cxnLst>
                <a:cxn ang="0">
                  <a:pos x="T0" y="T1"/>
                </a:cxn>
                <a:cxn ang="0">
                  <a:pos x="T2" y="T3"/>
                </a:cxn>
                <a:cxn ang="0">
                  <a:pos x="T4" y="T5"/>
                </a:cxn>
                <a:cxn ang="0">
                  <a:pos x="T6" y="T7"/>
                </a:cxn>
                <a:cxn ang="0">
                  <a:pos x="T8" y="T9"/>
                </a:cxn>
              </a:cxnLst>
              <a:rect l="0" t="0" r="r" b="b"/>
              <a:pathLst>
                <a:path w="58" h="105">
                  <a:moveTo>
                    <a:pt x="0" y="26"/>
                  </a:moveTo>
                  <a:cubicBezTo>
                    <a:pt x="43" y="0"/>
                    <a:pt x="43" y="0"/>
                    <a:pt x="43" y="0"/>
                  </a:cubicBezTo>
                  <a:cubicBezTo>
                    <a:pt x="58" y="39"/>
                    <a:pt x="53" y="66"/>
                    <a:pt x="47" y="80"/>
                  </a:cubicBezTo>
                  <a:cubicBezTo>
                    <a:pt x="4" y="105"/>
                    <a:pt x="4" y="105"/>
                    <a:pt x="4" y="105"/>
                  </a:cubicBezTo>
                  <a:cubicBezTo>
                    <a:pt x="9" y="91"/>
                    <a:pt x="14" y="64"/>
                    <a:pt x="0" y="26"/>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ïšlïḓè"/>
            <p:cNvSpPr/>
            <p:nvPr/>
          </p:nvSpPr>
          <p:spPr bwMode="auto">
            <a:xfrm>
              <a:off x="4695825" y="4589463"/>
              <a:ext cx="1689100" cy="974725"/>
            </a:xfrm>
            <a:custGeom>
              <a:avLst/>
              <a:gdLst>
                <a:gd name="T0" fmla="*/ 0 w 1064"/>
                <a:gd name="T1" fmla="*/ 369 h 614"/>
                <a:gd name="T2" fmla="*/ 422 w 1064"/>
                <a:gd name="T3" fmla="*/ 614 h 614"/>
                <a:gd name="T4" fmla="*/ 1064 w 1064"/>
                <a:gd name="T5" fmla="*/ 245 h 614"/>
                <a:gd name="T6" fmla="*/ 640 w 1064"/>
                <a:gd name="T7" fmla="*/ 0 h 614"/>
                <a:gd name="T8" fmla="*/ 0 w 1064"/>
                <a:gd name="T9" fmla="*/ 369 h 614"/>
                <a:gd name="T10" fmla="*/ 422 w 1064"/>
                <a:gd name="T11" fmla="*/ 591 h 614"/>
                <a:gd name="T12" fmla="*/ 37 w 1064"/>
                <a:gd name="T13" fmla="*/ 369 h 614"/>
                <a:gd name="T14" fmla="*/ 640 w 1064"/>
                <a:gd name="T15" fmla="*/ 22 h 614"/>
                <a:gd name="T16" fmla="*/ 1024 w 1064"/>
                <a:gd name="T17" fmla="*/ 245 h 614"/>
                <a:gd name="T18" fmla="*/ 422 w 1064"/>
                <a:gd name="T19" fmla="*/ 591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4" h="614">
                  <a:moveTo>
                    <a:pt x="0" y="369"/>
                  </a:moveTo>
                  <a:lnTo>
                    <a:pt x="422" y="614"/>
                  </a:lnTo>
                  <a:lnTo>
                    <a:pt x="1064" y="245"/>
                  </a:lnTo>
                  <a:lnTo>
                    <a:pt x="640" y="0"/>
                  </a:lnTo>
                  <a:lnTo>
                    <a:pt x="0" y="369"/>
                  </a:lnTo>
                  <a:close/>
                  <a:moveTo>
                    <a:pt x="422" y="591"/>
                  </a:moveTo>
                  <a:lnTo>
                    <a:pt x="37" y="369"/>
                  </a:lnTo>
                  <a:lnTo>
                    <a:pt x="640" y="22"/>
                  </a:lnTo>
                  <a:lnTo>
                    <a:pt x="1024" y="245"/>
                  </a:lnTo>
                  <a:lnTo>
                    <a:pt x="422" y="591"/>
                  </a:ln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íṩḻiḓé"/>
            <p:cNvSpPr/>
            <p:nvPr/>
          </p:nvSpPr>
          <p:spPr bwMode="auto">
            <a:xfrm>
              <a:off x="5476875" y="4743451"/>
              <a:ext cx="192088" cy="155575"/>
            </a:xfrm>
            <a:custGeom>
              <a:avLst/>
              <a:gdLst>
                <a:gd name="T0" fmla="*/ 23 w 121"/>
                <a:gd name="T1" fmla="*/ 65 h 98"/>
                <a:gd name="T2" fmla="*/ 121 w 121"/>
                <a:gd name="T3" fmla="*/ 9 h 98"/>
                <a:gd name="T4" fmla="*/ 108 w 121"/>
                <a:gd name="T5" fmla="*/ 0 h 98"/>
                <a:gd name="T6" fmla="*/ 0 w 121"/>
                <a:gd name="T7" fmla="*/ 62 h 98"/>
                <a:gd name="T8" fmla="*/ 61 w 121"/>
                <a:gd name="T9" fmla="*/ 98 h 98"/>
                <a:gd name="T10" fmla="*/ 71 w 121"/>
                <a:gd name="T11" fmla="*/ 92 h 98"/>
                <a:gd name="T12" fmla="*/ 23 w 121"/>
                <a:gd name="T13" fmla="*/ 65 h 98"/>
              </a:gdLst>
              <a:ahLst/>
              <a:cxnLst>
                <a:cxn ang="0">
                  <a:pos x="T0" y="T1"/>
                </a:cxn>
                <a:cxn ang="0">
                  <a:pos x="T2" y="T3"/>
                </a:cxn>
                <a:cxn ang="0">
                  <a:pos x="T4" y="T5"/>
                </a:cxn>
                <a:cxn ang="0">
                  <a:pos x="T6" y="T7"/>
                </a:cxn>
                <a:cxn ang="0">
                  <a:pos x="T8" y="T9"/>
                </a:cxn>
                <a:cxn ang="0">
                  <a:pos x="T10" y="T11"/>
                </a:cxn>
                <a:cxn ang="0">
                  <a:pos x="T12" y="T13"/>
                </a:cxn>
              </a:cxnLst>
              <a:rect l="0" t="0" r="r" b="b"/>
              <a:pathLst>
                <a:path w="121" h="98">
                  <a:moveTo>
                    <a:pt x="23" y="65"/>
                  </a:moveTo>
                  <a:lnTo>
                    <a:pt x="121" y="9"/>
                  </a:lnTo>
                  <a:lnTo>
                    <a:pt x="108" y="0"/>
                  </a:lnTo>
                  <a:lnTo>
                    <a:pt x="0" y="62"/>
                  </a:lnTo>
                  <a:lnTo>
                    <a:pt x="61" y="98"/>
                  </a:lnTo>
                  <a:lnTo>
                    <a:pt x="71" y="92"/>
                  </a:lnTo>
                  <a:lnTo>
                    <a:pt x="23" y="65"/>
                  </a:ln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íṣľïḋê"/>
            <p:cNvSpPr/>
            <p:nvPr/>
          </p:nvSpPr>
          <p:spPr bwMode="auto">
            <a:xfrm>
              <a:off x="5589588" y="4846638"/>
              <a:ext cx="257175" cy="150813"/>
            </a:xfrm>
            <a:custGeom>
              <a:avLst/>
              <a:gdLst>
                <a:gd name="T0" fmla="*/ 73 w 78"/>
                <a:gd name="T1" fmla="*/ 0 h 46"/>
                <a:gd name="T2" fmla="*/ 0 w 78"/>
                <a:gd name="T3" fmla="*/ 19 h 46"/>
                <a:gd name="T4" fmla="*/ 6 w 78"/>
                <a:gd name="T5" fmla="*/ 22 h 46"/>
                <a:gd name="T6" fmla="*/ 29 w 78"/>
                <a:gd name="T7" fmla="*/ 17 h 46"/>
                <a:gd name="T8" fmla="*/ 50 w 78"/>
                <a:gd name="T9" fmla="*/ 29 h 46"/>
                <a:gd name="T10" fmla="*/ 40 w 78"/>
                <a:gd name="T11" fmla="*/ 42 h 46"/>
                <a:gd name="T12" fmla="*/ 46 w 78"/>
                <a:gd name="T13" fmla="*/ 46 h 46"/>
                <a:gd name="T14" fmla="*/ 78 w 78"/>
                <a:gd name="T15" fmla="*/ 3 h 46"/>
                <a:gd name="T16" fmla="*/ 73 w 78"/>
                <a:gd name="T17" fmla="*/ 0 h 46"/>
                <a:gd name="T18" fmla="*/ 63 w 78"/>
                <a:gd name="T19" fmla="*/ 12 h 46"/>
                <a:gd name="T20" fmla="*/ 53 w 78"/>
                <a:gd name="T21" fmla="*/ 24 h 46"/>
                <a:gd name="T22" fmla="*/ 36 w 78"/>
                <a:gd name="T23" fmla="*/ 15 h 46"/>
                <a:gd name="T24" fmla="*/ 59 w 78"/>
                <a:gd name="T25" fmla="*/ 9 h 46"/>
                <a:gd name="T26" fmla="*/ 68 w 78"/>
                <a:gd name="T27" fmla="*/ 6 h 46"/>
                <a:gd name="T28" fmla="*/ 63 w 78"/>
                <a:gd name="T29" fmla="*/ 1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46">
                  <a:moveTo>
                    <a:pt x="73" y="0"/>
                  </a:moveTo>
                  <a:cubicBezTo>
                    <a:pt x="0" y="19"/>
                    <a:pt x="0" y="19"/>
                    <a:pt x="0" y="19"/>
                  </a:cubicBezTo>
                  <a:cubicBezTo>
                    <a:pt x="6" y="22"/>
                    <a:pt x="6" y="22"/>
                    <a:pt x="6" y="22"/>
                  </a:cubicBezTo>
                  <a:cubicBezTo>
                    <a:pt x="29" y="17"/>
                    <a:pt x="29" y="17"/>
                    <a:pt x="29" y="17"/>
                  </a:cubicBezTo>
                  <a:cubicBezTo>
                    <a:pt x="50" y="29"/>
                    <a:pt x="50" y="29"/>
                    <a:pt x="50" y="29"/>
                  </a:cubicBezTo>
                  <a:cubicBezTo>
                    <a:pt x="40" y="42"/>
                    <a:pt x="40" y="42"/>
                    <a:pt x="40" y="42"/>
                  </a:cubicBezTo>
                  <a:cubicBezTo>
                    <a:pt x="46" y="46"/>
                    <a:pt x="46" y="46"/>
                    <a:pt x="46" y="46"/>
                  </a:cubicBezTo>
                  <a:cubicBezTo>
                    <a:pt x="78" y="3"/>
                    <a:pt x="78" y="3"/>
                    <a:pt x="78" y="3"/>
                  </a:cubicBezTo>
                  <a:lnTo>
                    <a:pt x="73" y="0"/>
                  </a:lnTo>
                  <a:close/>
                  <a:moveTo>
                    <a:pt x="63" y="12"/>
                  </a:moveTo>
                  <a:cubicBezTo>
                    <a:pt x="53" y="24"/>
                    <a:pt x="53" y="24"/>
                    <a:pt x="53" y="24"/>
                  </a:cubicBezTo>
                  <a:cubicBezTo>
                    <a:pt x="36" y="15"/>
                    <a:pt x="36" y="15"/>
                    <a:pt x="36" y="15"/>
                  </a:cubicBezTo>
                  <a:cubicBezTo>
                    <a:pt x="59" y="9"/>
                    <a:pt x="59" y="9"/>
                    <a:pt x="59" y="9"/>
                  </a:cubicBezTo>
                  <a:cubicBezTo>
                    <a:pt x="62" y="8"/>
                    <a:pt x="66" y="7"/>
                    <a:pt x="68" y="6"/>
                  </a:cubicBezTo>
                  <a:cubicBezTo>
                    <a:pt x="66" y="8"/>
                    <a:pt x="65" y="10"/>
                    <a:pt x="63" y="1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ïSļïde"/>
            <p:cNvSpPr/>
            <p:nvPr/>
          </p:nvSpPr>
          <p:spPr bwMode="auto">
            <a:xfrm>
              <a:off x="5773738" y="4889501"/>
              <a:ext cx="344488" cy="196850"/>
            </a:xfrm>
            <a:custGeom>
              <a:avLst/>
              <a:gdLst>
                <a:gd name="T0" fmla="*/ 97 w 104"/>
                <a:gd name="T1" fmla="*/ 34 h 60"/>
                <a:gd name="T2" fmla="*/ 57 w 104"/>
                <a:gd name="T3" fmla="*/ 48 h 60"/>
                <a:gd name="T4" fmla="*/ 42 w 104"/>
                <a:gd name="T5" fmla="*/ 54 h 60"/>
                <a:gd name="T6" fmla="*/ 52 w 104"/>
                <a:gd name="T7" fmla="*/ 45 h 60"/>
                <a:gd name="T8" fmla="*/ 74 w 104"/>
                <a:gd name="T9" fmla="*/ 21 h 60"/>
                <a:gd name="T10" fmla="*/ 67 w 104"/>
                <a:gd name="T11" fmla="*/ 17 h 60"/>
                <a:gd name="T12" fmla="*/ 26 w 104"/>
                <a:gd name="T13" fmla="*/ 30 h 60"/>
                <a:gd name="T14" fmla="*/ 11 w 104"/>
                <a:gd name="T15" fmla="*/ 36 h 60"/>
                <a:gd name="T16" fmla="*/ 20 w 104"/>
                <a:gd name="T17" fmla="*/ 27 h 60"/>
                <a:gd name="T18" fmla="*/ 44 w 104"/>
                <a:gd name="T19" fmla="*/ 4 h 60"/>
                <a:gd name="T20" fmla="*/ 38 w 104"/>
                <a:gd name="T21" fmla="*/ 0 h 60"/>
                <a:gd name="T22" fmla="*/ 0 w 104"/>
                <a:gd name="T23" fmla="*/ 38 h 60"/>
                <a:gd name="T24" fmla="*/ 6 w 104"/>
                <a:gd name="T25" fmla="*/ 42 h 60"/>
                <a:gd name="T26" fmla="*/ 50 w 104"/>
                <a:gd name="T27" fmla="*/ 27 h 60"/>
                <a:gd name="T28" fmla="*/ 63 w 104"/>
                <a:gd name="T29" fmla="*/ 23 h 60"/>
                <a:gd name="T30" fmla="*/ 60 w 104"/>
                <a:gd name="T31" fmla="*/ 26 h 60"/>
                <a:gd name="T32" fmla="*/ 56 w 104"/>
                <a:gd name="T33" fmla="*/ 30 h 60"/>
                <a:gd name="T34" fmla="*/ 32 w 104"/>
                <a:gd name="T35" fmla="*/ 57 h 60"/>
                <a:gd name="T36" fmla="*/ 38 w 104"/>
                <a:gd name="T37" fmla="*/ 60 h 60"/>
                <a:gd name="T38" fmla="*/ 104 w 104"/>
                <a:gd name="T39" fmla="*/ 38 h 60"/>
                <a:gd name="T40" fmla="*/ 97 w 104"/>
                <a:gd name="T41"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60">
                  <a:moveTo>
                    <a:pt x="97" y="34"/>
                  </a:moveTo>
                  <a:cubicBezTo>
                    <a:pt x="57" y="48"/>
                    <a:pt x="57" y="48"/>
                    <a:pt x="57" y="48"/>
                  </a:cubicBezTo>
                  <a:cubicBezTo>
                    <a:pt x="51" y="50"/>
                    <a:pt x="46" y="52"/>
                    <a:pt x="42" y="54"/>
                  </a:cubicBezTo>
                  <a:cubicBezTo>
                    <a:pt x="46" y="51"/>
                    <a:pt x="49" y="48"/>
                    <a:pt x="52" y="45"/>
                  </a:cubicBezTo>
                  <a:cubicBezTo>
                    <a:pt x="74" y="21"/>
                    <a:pt x="74" y="21"/>
                    <a:pt x="74" y="21"/>
                  </a:cubicBezTo>
                  <a:cubicBezTo>
                    <a:pt x="67" y="17"/>
                    <a:pt x="67" y="17"/>
                    <a:pt x="67" y="17"/>
                  </a:cubicBezTo>
                  <a:cubicBezTo>
                    <a:pt x="26" y="30"/>
                    <a:pt x="26" y="30"/>
                    <a:pt x="26" y="30"/>
                  </a:cubicBezTo>
                  <a:cubicBezTo>
                    <a:pt x="21" y="32"/>
                    <a:pt x="16" y="33"/>
                    <a:pt x="11" y="36"/>
                  </a:cubicBezTo>
                  <a:cubicBezTo>
                    <a:pt x="14" y="33"/>
                    <a:pt x="17" y="30"/>
                    <a:pt x="20" y="27"/>
                  </a:cubicBezTo>
                  <a:cubicBezTo>
                    <a:pt x="44" y="4"/>
                    <a:pt x="44" y="4"/>
                    <a:pt x="44" y="4"/>
                  </a:cubicBezTo>
                  <a:cubicBezTo>
                    <a:pt x="38" y="0"/>
                    <a:pt x="38" y="0"/>
                    <a:pt x="38" y="0"/>
                  </a:cubicBezTo>
                  <a:cubicBezTo>
                    <a:pt x="0" y="38"/>
                    <a:pt x="0" y="38"/>
                    <a:pt x="0" y="38"/>
                  </a:cubicBezTo>
                  <a:cubicBezTo>
                    <a:pt x="6" y="42"/>
                    <a:pt x="6" y="42"/>
                    <a:pt x="6" y="42"/>
                  </a:cubicBezTo>
                  <a:cubicBezTo>
                    <a:pt x="50" y="27"/>
                    <a:pt x="50" y="27"/>
                    <a:pt x="50" y="27"/>
                  </a:cubicBezTo>
                  <a:cubicBezTo>
                    <a:pt x="55" y="26"/>
                    <a:pt x="60" y="24"/>
                    <a:pt x="63" y="23"/>
                  </a:cubicBezTo>
                  <a:cubicBezTo>
                    <a:pt x="63" y="23"/>
                    <a:pt x="62" y="24"/>
                    <a:pt x="60" y="26"/>
                  </a:cubicBezTo>
                  <a:cubicBezTo>
                    <a:pt x="58" y="28"/>
                    <a:pt x="57" y="29"/>
                    <a:pt x="56" y="30"/>
                  </a:cubicBezTo>
                  <a:cubicBezTo>
                    <a:pt x="32" y="57"/>
                    <a:pt x="32" y="57"/>
                    <a:pt x="32" y="57"/>
                  </a:cubicBezTo>
                  <a:cubicBezTo>
                    <a:pt x="38" y="60"/>
                    <a:pt x="38" y="60"/>
                    <a:pt x="38" y="60"/>
                  </a:cubicBezTo>
                  <a:cubicBezTo>
                    <a:pt x="104" y="38"/>
                    <a:pt x="104" y="38"/>
                    <a:pt x="104" y="38"/>
                  </a:cubicBezTo>
                  <a:lnTo>
                    <a:pt x="97" y="34"/>
                  </a:ln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iŝḻîḋè"/>
            <p:cNvSpPr/>
            <p:nvPr/>
          </p:nvSpPr>
          <p:spPr bwMode="auto">
            <a:xfrm>
              <a:off x="6075363" y="2506663"/>
              <a:ext cx="665163" cy="392113"/>
            </a:xfrm>
            <a:custGeom>
              <a:avLst/>
              <a:gdLst>
                <a:gd name="T0" fmla="*/ 106 w 202"/>
                <a:gd name="T1" fmla="*/ 0 h 119"/>
                <a:gd name="T2" fmla="*/ 103 w 202"/>
                <a:gd name="T3" fmla="*/ 1 h 119"/>
                <a:gd name="T4" fmla="*/ 20 w 202"/>
                <a:gd name="T5" fmla="*/ 49 h 119"/>
                <a:gd name="T6" fmla="*/ 1 w 202"/>
                <a:gd name="T7" fmla="*/ 60 h 119"/>
                <a:gd name="T8" fmla="*/ 1 w 202"/>
                <a:gd name="T9" fmla="*/ 64 h 119"/>
                <a:gd name="T10" fmla="*/ 4 w 202"/>
                <a:gd name="T11" fmla="*/ 66 h 119"/>
                <a:gd name="T12" fmla="*/ 95 w 202"/>
                <a:gd name="T13" fmla="*/ 118 h 119"/>
                <a:gd name="T14" fmla="*/ 97 w 202"/>
                <a:gd name="T15" fmla="*/ 119 h 119"/>
                <a:gd name="T16" fmla="*/ 99 w 202"/>
                <a:gd name="T17" fmla="*/ 118 h 119"/>
                <a:gd name="T18" fmla="*/ 187 w 202"/>
                <a:gd name="T19" fmla="*/ 68 h 119"/>
                <a:gd name="T20" fmla="*/ 199 w 202"/>
                <a:gd name="T21" fmla="*/ 61 h 119"/>
                <a:gd name="T22" fmla="*/ 199 w 202"/>
                <a:gd name="T23" fmla="*/ 54 h 119"/>
                <a:gd name="T24" fmla="*/ 199 w 202"/>
                <a:gd name="T25" fmla="*/ 54 h 119"/>
                <a:gd name="T26" fmla="*/ 108 w 202"/>
                <a:gd name="T27" fmla="*/ 1 h 119"/>
                <a:gd name="T28" fmla="*/ 106 w 202"/>
                <a:gd name="T2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119">
                  <a:moveTo>
                    <a:pt x="106" y="0"/>
                  </a:moveTo>
                  <a:cubicBezTo>
                    <a:pt x="105" y="0"/>
                    <a:pt x="104" y="1"/>
                    <a:pt x="103" y="1"/>
                  </a:cubicBezTo>
                  <a:cubicBezTo>
                    <a:pt x="20" y="49"/>
                    <a:pt x="20" y="49"/>
                    <a:pt x="20" y="49"/>
                  </a:cubicBezTo>
                  <a:cubicBezTo>
                    <a:pt x="1" y="60"/>
                    <a:pt x="1" y="60"/>
                    <a:pt x="1" y="60"/>
                  </a:cubicBezTo>
                  <a:cubicBezTo>
                    <a:pt x="0" y="61"/>
                    <a:pt x="0" y="63"/>
                    <a:pt x="1" y="64"/>
                  </a:cubicBezTo>
                  <a:cubicBezTo>
                    <a:pt x="4" y="66"/>
                    <a:pt x="4" y="66"/>
                    <a:pt x="4" y="66"/>
                  </a:cubicBezTo>
                  <a:cubicBezTo>
                    <a:pt x="95" y="118"/>
                    <a:pt x="95" y="118"/>
                    <a:pt x="95" y="118"/>
                  </a:cubicBezTo>
                  <a:cubicBezTo>
                    <a:pt x="96" y="119"/>
                    <a:pt x="96" y="119"/>
                    <a:pt x="97" y="119"/>
                  </a:cubicBezTo>
                  <a:cubicBezTo>
                    <a:pt x="98" y="119"/>
                    <a:pt x="99" y="119"/>
                    <a:pt x="99" y="118"/>
                  </a:cubicBezTo>
                  <a:cubicBezTo>
                    <a:pt x="187" y="68"/>
                    <a:pt x="187" y="68"/>
                    <a:pt x="187" y="68"/>
                  </a:cubicBezTo>
                  <a:cubicBezTo>
                    <a:pt x="199" y="61"/>
                    <a:pt x="199" y="61"/>
                    <a:pt x="199" y="61"/>
                  </a:cubicBezTo>
                  <a:cubicBezTo>
                    <a:pt x="202" y="59"/>
                    <a:pt x="202" y="55"/>
                    <a:pt x="199" y="54"/>
                  </a:cubicBezTo>
                  <a:cubicBezTo>
                    <a:pt x="199" y="54"/>
                    <a:pt x="199" y="54"/>
                    <a:pt x="199" y="54"/>
                  </a:cubicBezTo>
                  <a:cubicBezTo>
                    <a:pt x="108" y="1"/>
                    <a:pt x="108" y="1"/>
                    <a:pt x="108" y="1"/>
                  </a:cubicBezTo>
                  <a:cubicBezTo>
                    <a:pt x="107" y="1"/>
                    <a:pt x="106" y="0"/>
                    <a:pt x="106" y="0"/>
                  </a:cubicBezTo>
                </a:path>
              </a:pathLst>
            </a:custGeom>
            <a:solidFill>
              <a:srgbClr val="2B3990">
                <a:alpha val="10000"/>
              </a:srgbClr>
            </a:solidFill>
            <a:ln>
              <a:noFill/>
            </a:ln>
          </p:spPr>
          <p:txBody>
            <a:bodyPr anchor="ctr"/>
            <a:lstStyle/>
            <a:p>
              <a:pPr algn="ctr"/>
            </a:p>
          </p:txBody>
        </p:sp>
        <p:sp>
          <p:nvSpPr>
            <p:cNvPr id="32" name="ïŝļíḍe"/>
            <p:cNvSpPr/>
            <p:nvPr/>
          </p:nvSpPr>
          <p:spPr bwMode="auto">
            <a:xfrm>
              <a:off x="7951788" y="3248026"/>
              <a:ext cx="865188" cy="404813"/>
            </a:xfrm>
            <a:custGeom>
              <a:avLst/>
              <a:gdLst>
                <a:gd name="T0" fmla="*/ 0 w 262"/>
                <a:gd name="T1" fmla="*/ 0 h 123"/>
                <a:gd name="T2" fmla="*/ 131 w 262"/>
                <a:gd name="T3" fmla="*/ 123 h 123"/>
                <a:gd name="T4" fmla="*/ 262 w 262"/>
                <a:gd name="T5" fmla="*/ 0 h 123"/>
                <a:gd name="T6" fmla="*/ 0 w 262"/>
                <a:gd name="T7" fmla="*/ 0 h 123"/>
              </a:gdLst>
              <a:ahLst/>
              <a:cxnLst>
                <a:cxn ang="0">
                  <a:pos x="T0" y="T1"/>
                </a:cxn>
                <a:cxn ang="0">
                  <a:pos x="T2" y="T3"/>
                </a:cxn>
                <a:cxn ang="0">
                  <a:pos x="T4" y="T5"/>
                </a:cxn>
                <a:cxn ang="0">
                  <a:pos x="T6" y="T7"/>
                </a:cxn>
              </a:cxnLst>
              <a:rect l="0" t="0" r="r" b="b"/>
              <a:pathLst>
                <a:path w="262" h="123">
                  <a:moveTo>
                    <a:pt x="0" y="0"/>
                  </a:moveTo>
                  <a:cubicBezTo>
                    <a:pt x="0" y="68"/>
                    <a:pt x="59" y="123"/>
                    <a:pt x="131" y="123"/>
                  </a:cubicBezTo>
                  <a:cubicBezTo>
                    <a:pt x="204" y="123"/>
                    <a:pt x="262" y="68"/>
                    <a:pt x="262" y="0"/>
                  </a:cubicBezTo>
                  <a:lnTo>
                    <a:pt x="0" y="0"/>
                  </a:lnTo>
                  <a:close/>
                </a:path>
              </a:pathLst>
            </a:custGeom>
            <a:gradFill>
              <a:gsLst>
                <a:gs pos="0">
                  <a:srgbClr val="6AA4EC"/>
                </a:gs>
                <a:gs pos="100000">
                  <a:srgbClr val="6C86EC"/>
                </a:gs>
              </a:gsLst>
              <a:lin ang="0" scaled="0"/>
            </a:gradFill>
            <a:ln>
              <a:noFill/>
            </a:ln>
          </p:spPr>
          <p:txBody>
            <a:bodyPr anchor="ctr"/>
            <a:lstStyle/>
            <a:p>
              <a:pPr algn="ctr"/>
            </a:p>
          </p:txBody>
        </p:sp>
        <p:sp>
          <p:nvSpPr>
            <p:cNvPr id="33" name="îṩḷïḓè"/>
            <p:cNvSpPr/>
            <p:nvPr/>
          </p:nvSpPr>
          <p:spPr bwMode="auto">
            <a:xfrm>
              <a:off x="7951788" y="3049588"/>
              <a:ext cx="865188" cy="395288"/>
            </a:xfrm>
            <a:prstGeom prst="ellipse">
              <a:avLst/>
            </a:prstGeom>
            <a:solidFill>
              <a:schemeClr val="bg2"/>
            </a:solidFill>
            <a:ln>
              <a:noFill/>
            </a:ln>
          </p:spPr>
          <p:txBody>
            <a:bodyPr anchor="ctr"/>
            <a:lstStyle/>
            <a:p>
              <a:pPr algn="ctr"/>
            </a:p>
          </p:txBody>
        </p:sp>
        <p:sp>
          <p:nvSpPr>
            <p:cNvPr id="34" name="iṥ1iḓe"/>
            <p:cNvSpPr/>
            <p:nvPr/>
          </p:nvSpPr>
          <p:spPr bwMode="auto">
            <a:xfrm>
              <a:off x="8017668" y="3078162"/>
              <a:ext cx="749300" cy="339725"/>
            </a:xfrm>
            <a:prstGeom prst="ellipse">
              <a:avLst/>
            </a:prstGeom>
            <a:gradFill>
              <a:gsLst>
                <a:gs pos="0">
                  <a:srgbClr val="82D2F8"/>
                </a:gs>
                <a:gs pos="100000">
                  <a:srgbClr val="7BC8F3"/>
                </a:gs>
              </a:gsLst>
              <a:lin ang="0" scaled="0"/>
            </a:gradFill>
            <a:ln>
              <a:noFill/>
            </a:ln>
          </p:spPr>
          <p:txBody>
            <a:bodyPr anchor="ctr"/>
            <a:lstStyle/>
            <a:p>
              <a:pPr algn="ctr"/>
            </a:p>
          </p:txBody>
        </p:sp>
        <p:sp>
          <p:nvSpPr>
            <p:cNvPr id="35" name="iṥḷiḑè"/>
            <p:cNvSpPr/>
            <p:nvPr/>
          </p:nvSpPr>
          <p:spPr bwMode="auto">
            <a:xfrm>
              <a:off x="8027988" y="3211513"/>
              <a:ext cx="712788" cy="211138"/>
            </a:xfrm>
            <a:custGeom>
              <a:avLst/>
              <a:gdLst>
                <a:gd name="T0" fmla="*/ 108 w 216"/>
                <a:gd name="T1" fmla="*/ 0 h 64"/>
                <a:gd name="T2" fmla="*/ 0 w 216"/>
                <a:gd name="T3" fmla="*/ 32 h 64"/>
                <a:gd name="T4" fmla="*/ 108 w 216"/>
                <a:gd name="T5" fmla="*/ 64 h 64"/>
                <a:gd name="T6" fmla="*/ 216 w 216"/>
                <a:gd name="T7" fmla="*/ 32 h 64"/>
                <a:gd name="T8" fmla="*/ 108 w 216"/>
                <a:gd name="T9" fmla="*/ 0 h 64"/>
              </a:gdLst>
              <a:ahLst/>
              <a:cxnLst>
                <a:cxn ang="0">
                  <a:pos x="T0" y="T1"/>
                </a:cxn>
                <a:cxn ang="0">
                  <a:pos x="T2" y="T3"/>
                </a:cxn>
                <a:cxn ang="0">
                  <a:pos x="T4" y="T5"/>
                </a:cxn>
                <a:cxn ang="0">
                  <a:pos x="T6" y="T7"/>
                </a:cxn>
                <a:cxn ang="0">
                  <a:pos x="T8" y="T9"/>
                </a:cxn>
              </a:cxnLst>
              <a:rect l="0" t="0" r="r" b="b"/>
              <a:pathLst>
                <a:path w="216" h="64">
                  <a:moveTo>
                    <a:pt x="108" y="0"/>
                  </a:moveTo>
                  <a:cubicBezTo>
                    <a:pt x="59" y="0"/>
                    <a:pt x="17" y="13"/>
                    <a:pt x="0" y="32"/>
                  </a:cubicBezTo>
                  <a:cubicBezTo>
                    <a:pt x="17" y="51"/>
                    <a:pt x="59" y="64"/>
                    <a:pt x="108" y="64"/>
                  </a:cubicBezTo>
                  <a:cubicBezTo>
                    <a:pt x="158" y="64"/>
                    <a:pt x="200" y="51"/>
                    <a:pt x="216" y="32"/>
                  </a:cubicBezTo>
                  <a:cubicBezTo>
                    <a:pt x="200" y="13"/>
                    <a:pt x="158" y="0"/>
                    <a:pt x="108" y="0"/>
                  </a:cubicBezTo>
                  <a:close/>
                </a:path>
              </a:pathLst>
            </a:custGeom>
            <a:gradFill>
              <a:gsLst>
                <a:gs pos="0">
                  <a:srgbClr val="6AA5EC"/>
                </a:gs>
                <a:gs pos="100000">
                  <a:srgbClr val="6C86EC"/>
                </a:gs>
              </a:gsLst>
              <a:lin ang="0" scaled="0"/>
            </a:gradFill>
            <a:ln>
              <a:noFill/>
            </a:ln>
          </p:spPr>
          <p:txBody>
            <a:bodyPr anchor="ctr"/>
            <a:lstStyle/>
            <a:p>
              <a:pPr algn="ctr"/>
            </a:p>
          </p:txBody>
        </p:sp>
        <p:sp>
          <p:nvSpPr>
            <p:cNvPr id="36" name="işḷiḓe"/>
            <p:cNvSpPr/>
            <p:nvPr/>
          </p:nvSpPr>
          <p:spPr bwMode="auto">
            <a:xfrm>
              <a:off x="6113463" y="2185988"/>
              <a:ext cx="865188" cy="409575"/>
            </a:xfrm>
            <a:custGeom>
              <a:avLst/>
              <a:gdLst>
                <a:gd name="T0" fmla="*/ 0 w 262"/>
                <a:gd name="T1" fmla="*/ 0 h 124"/>
                <a:gd name="T2" fmla="*/ 131 w 262"/>
                <a:gd name="T3" fmla="*/ 124 h 124"/>
                <a:gd name="T4" fmla="*/ 262 w 262"/>
                <a:gd name="T5" fmla="*/ 0 h 124"/>
                <a:gd name="T6" fmla="*/ 0 w 262"/>
                <a:gd name="T7" fmla="*/ 0 h 124"/>
              </a:gdLst>
              <a:ahLst/>
              <a:cxnLst>
                <a:cxn ang="0">
                  <a:pos x="T0" y="T1"/>
                </a:cxn>
                <a:cxn ang="0">
                  <a:pos x="T2" y="T3"/>
                </a:cxn>
                <a:cxn ang="0">
                  <a:pos x="T4" y="T5"/>
                </a:cxn>
                <a:cxn ang="0">
                  <a:pos x="T6" y="T7"/>
                </a:cxn>
              </a:cxnLst>
              <a:rect l="0" t="0" r="r" b="b"/>
              <a:pathLst>
                <a:path w="262" h="124">
                  <a:moveTo>
                    <a:pt x="0" y="0"/>
                  </a:moveTo>
                  <a:cubicBezTo>
                    <a:pt x="0" y="68"/>
                    <a:pt x="59" y="124"/>
                    <a:pt x="131" y="124"/>
                  </a:cubicBezTo>
                  <a:cubicBezTo>
                    <a:pt x="204" y="124"/>
                    <a:pt x="262" y="68"/>
                    <a:pt x="262" y="0"/>
                  </a:cubicBezTo>
                  <a:lnTo>
                    <a:pt x="0" y="0"/>
                  </a:lnTo>
                  <a:close/>
                </a:path>
              </a:pathLst>
            </a:custGeom>
            <a:gradFill>
              <a:gsLst>
                <a:gs pos="0">
                  <a:srgbClr val="6AA4EC"/>
                </a:gs>
                <a:gs pos="100000">
                  <a:srgbClr val="6C86EC"/>
                </a:gs>
              </a:gsLst>
              <a:lin ang="0" scaled="0"/>
            </a:gradFill>
            <a:ln>
              <a:noFill/>
            </a:ln>
          </p:spPr>
          <p:txBody>
            <a:bodyPr anchor="ctr"/>
            <a:lstStyle/>
            <a:p>
              <a:pPr algn="ctr"/>
            </a:p>
          </p:txBody>
        </p:sp>
        <p:sp>
          <p:nvSpPr>
            <p:cNvPr id="37" name="íŝ1îḋê"/>
            <p:cNvSpPr/>
            <p:nvPr/>
          </p:nvSpPr>
          <p:spPr bwMode="auto">
            <a:xfrm>
              <a:off x="6113463" y="1989138"/>
              <a:ext cx="865188" cy="395288"/>
            </a:xfrm>
            <a:prstGeom prst="ellipse">
              <a:avLst/>
            </a:prstGeom>
            <a:solidFill>
              <a:schemeClr val="bg2"/>
            </a:solidFill>
            <a:ln>
              <a:noFill/>
            </a:ln>
          </p:spPr>
          <p:txBody>
            <a:bodyPr anchor="ctr"/>
            <a:lstStyle/>
            <a:p>
              <a:pPr algn="ctr"/>
            </a:p>
          </p:txBody>
        </p:sp>
        <p:sp>
          <p:nvSpPr>
            <p:cNvPr id="38" name="işliḋê"/>
            <p:cNvSpPr/>
            <p:nvPr/>
          </p:nvSpPr>
          <p:spPr bwMode="auto">
            <a:xfrm>
              <a:off x="6167438" y="2025651"/>
              <a:ext cx="758825" cy="325438"/>
            </a:xfrm>
            <a:prstGeom prst="ellipse">
              <a:avLst/>
            </a:prstGeom>
            <a:gradFill>
              <a:gsLst>
                <a:gs pos="0">
                  <a:srgbClr val="88DCFC"/>
                </a:gs>
                <a:gs pos="100000">
                  <a:srgbClr val="80CFF6"/>
                </a:gs>
              </a:gsLst>
              <a:lin ang="5400000" scaled="1"/>
            </a:gradFill>
            <a:ln>
              <a:noFill/>
            </a:ln>
          </p:spPr>
          <p:txBody>
            <a:bodyPr anchor="ctr"/>
            <a:lstStyle/>
            <a:p>
              <a:pPr algn="ctr"/>
            </a:p>
          </p:txBody>
        </p:sp>
        <p:sp>
          <p:nvSpPr>
            <p:cNvPr id="39" name="ïSlíḓé"/>
            <p:cNvSpPr/>
            <p:nvPr/>
          </p:nvSpPr>
          <p:spPr bwMode="auto">
            <a:xfrm>
              <a:off x="6189663" y="2136776"/>
              <a:ext cx="712788" cy="214313"/>
            </a:xfrm>
            <a:custGeom>
              <a:avLst/>
              <a:gdLst>
                <a:gd name="T0" fmla="*/ 108 w 216"/>
                <a:gd name="T1" fmla="*/ 0 h 65"/>
                <a:gd name="T2" fmla="*/ 0 w 216"/>
                <a:gd name="T3" fmla="*/ 32 h 65"/>
                <a:gd name="T4" fmla="*/ 108 w 216"/>
                <a:gd name="T5" fmla="*/ 65 h 65"/>
                <a:gd name="T6" fmla="*/ 216 w 216"/>
                <a:gd name="T7" fmla="*/ 32 h 65"/>
                <a:gd name="T8" fmla="*/ 108 w 216"/>
                <a:gd name="T9" fmla="*/ 0 h 65"/>
              </a:gdLst>
              <a:ahLst/>
              <a:cxnLst>
                <a:cxn ang="0">
                  <a:pos x="T0" y="T1"/>
                </a:cxn>
                <a:cxn ang="0">
                  <a:pos x="T2" y="T3"/>
                </a:cxn>
                <a:cxn ang="0">
                  <a:pos x="T4" y="T5"/>
                </a:cxn>
                <a:cxn ang="0">
                  <a:pos x="T6" y="T7"/>
                </a:cxn>
                <a:cxn ang="0">
                  <a:pos x="T8" y="T9"/>
                </a:cxn>
              </a:cxnLst>
              <a:rect l="0" t="0" r="r" b="b"/>
              <a:pathLst>
                <a:path w="216" h="65">
                  <a:moveTo>
                    <a:pt x="108" y="0"/>
                  </a:moveTo>
                  <a:cubicBezTo>
                    <a:pt x="59" y="0"/>
                    <a:pt x="17" y="14"/>
                    <a:pt x="0" y="32"/>
                  </a:cubicBezTo>
                  <a:cubicBezTo>
                    <a:pt x="17" y="51"/>
                    <a:pt x="59" y="65"/>
                    <a:pt x="108" y="65"/>
                  </a:cubicBezTo>
                  <a:cubicBezTo>
                    <a:pt x="158" y="65"/>
                    <a:pt x="200" y="51"/>
                    <a:pt x="216" y="32"/>
                  </a:cubicBezTo>
                  <a:cubicBezTo>
                    <a:pt x="200" y="14"/>
                    <a:pt x="158" y="0"/>
                    <a:pt x="108" y="0"/>
                  </a:cubicBezTo>
                  <a:close/>
                </a:path>
              </a:pathLst>
            </a:custGeom>
            <a:gradFill>
              <a:gsLst>
                <a:gs pos="0">
                  <a:srgbClr val="6B97EC"/>
                </a:gs>
                <a:gs pos="100000">
                  <a:srgbClr val="6B98EC"/>
                </a:gs>
              </a:gsLst>
              <a:lin ang="5400000" scaled="1"/>
            </a:gradFill>
            <a:ln>
              <a:noFill/>
            </a:ln>
          </p:spPr>
          <p:txBody>
            <a:bodyPr anchor="ctr"/>
            <a:lstStyle/>
            <a:p>
              <a:pPr algn="ctr"/>
            </a:p>
          </p:txBody>
        </p:sp>
        <p:sp>
          <p:nvSpPr>
            <p:cNvPr id="40" name="işḻîḓê"/>
            <p:cNvSpPr/>
            <p:nvPr/>
          </p:nvSpPr>
          <p:spPr bwMode="auto">
            <a:xfrm>
              <a:off x="8404225" y="2228851"/>
              <a:ext cx="406400" cy="1031875"/>
            </a:xfrm>
            <a:custGeom>
              <a:avLst/>
              <a:gdLst>
                <a:gd name="T0" fmla="*/ 122 w 123"/>
                <a:gd name="T1" fmla="*/ 305 h 313"/>
                <a:gd name="T2" fmla="*/ 13 w 123"/>
                <a:gd name="T3" fmla="*/ 5 h 313"/>
                <a:gd name="T4" fmla="*/ 5 w 123"/>
                <a:gd name="T5" fmla="*/ 2 h 313"/>
                <a:gd name="T6" fmla="*/ 2 w 123"/>
                <a:gd name="T7" fmla="*/ 9 h 313"/>
                <a:gd name="T8" fmla="*/ 111 w 123"/>
                <a:gd name="T9" fmla="*/ 309 h 313"/>
                <a:gd name="T10" fmla="*/ 117 w 123"/>
                <a:gd name="T11" fmla="*/ 313 h 313"/>
                <a:gd name="T12" fmla="*/ 119 w 123"/>
                <a:gd name="T13" fmla="*/ 312 h 313"/>
                <a:gd name="T14" fmla="*/ 122 w 123"/>
                <a:gd name="T15" fmla="*/ 305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313">
                  <a:moveTo>
                    <a:pt x="122" y="305"/>
                  </a:moveTo>
                  <a:cubicBezTo>
                    <a:pt x="13" y="5"/>
                    <a:pt x="13" y="5"/>
                    <a:pt x="13" y="5"/>
                  </a:cubicBezTo>
                  <a:cubicBezTo>
                    <a:pt x="12" y="2"/>
                    <a:pt x="8" y="0"/>
                    <a:pt x="5" y="2"/>
                  </a:cubicBezTo>
                  <a:cubicBezTo>
                    <a:pt x="2" y="3"/>
                    <a:pt x="0" y="6"/>
                    <a:pt x="2" y="9"/>
                  </a:cubicBezTo>
                  <a:cubicBezTo>
                    <a:pt x="111" y="309"/>
                    <a:pt x="111" y="309"/>
                    <a:pt x="111" y="309"/>
                  </a:cubicBezTo>
                  <a:cubicBezTo>
                    <a:pt x="112" y="311"/>
                    <a:pt x="114" y="313"/>
                    <a:pt x="117" y="313"/>
                  </a:cubicBezTo>
                  <a:cubicBezTo>
                    <a:pt x="117" y="313"/>
                    <a:pt x="118" y="312"/>
                    <a:pt x="119" y="312"/>
                  </a:cubicBezTo>
                  <a:cubicBezTo>
                    <a:pt x="122" y="311"/>
                    <a:pt x="123" y="308"/>
                    <a:pt x="122" y="305"/>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íṣliḍè"/>
            <p:cNvSpPr/>
            <p:nvPr/>
          </p:nvSpPr>
          <p:spPr bwMode="auto">
            <a:xfrm>
              <a:off x="7959725" y="2228851"/>
              <a:ext cx="404813" cy="1031875"/>
            </a:xfrm>
            <a:custGeom>
              <a:avLst/>
              <a:gdLst>
                <a:gd name="T0" fmla="*/ 118 w 123"/>
                <a:gd name="T1" fmla="*/ 2 h 313"/>
                <a:gd name="T2" fmla="*/ 110 w 123"/>
                <a:gd name="T3" fmla="*/ 5 h 313"/>
                <a:gd name="T4" fmla="*/ 1 w 123"/>
                <a:gd name="T5" fmla="*/ 305 h 313"/>
                <a:gd name="T6" fmla="*/ 4 w 123"/>
                <a:gd name="T7" fmla="*/ 312 h 313"/>
                <a:gd name="T8" fmla="*/ 6 w 123"/>
                <a:gd name="T9" fmla="*/ 313 h 313"/>
                <a:gd name="T10" fmla="*/ 12 w 123"/>
                <a:gd name="T11" fmla="*/ 309 h 313"/>
                <a:gd name="T12" fmla="*/ 121 w 123"/>
                <a:gd name="T13" fmla="*/ 9 h 313"/>
                <a:gd name="T14" fmla="*/ 118 w 123"/>
                <a:gd name="T15" fmla="*/ 2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313">
                  <a:moveTo>
                    <a:pt x="118" y="2"/>
                  </a:moveTo>
                  <a:cubicBezTo>
                    <a:pt x="115" y="0"/>
                    <a:pt x="111" y="2"/>
                    <a:pt x="110" y="5"/>
                  </a:cubicBezTo>
                  <a:cubicBezTo>
                    <a:pt x="1" y="305"/>
                    <a:pt x="1" y="305"/>
                    <a:pt x="1" y="305"/>
                  </a:cubicBezTo>
                  <a:cubicBezTo>
                    <a:pt x="0" y="308"/>
                    <a:pt x="1" y="311"/>
                    <a:pt x="4" y="312"/>
                  </a:cubicBezTo>
                  <a:cubicBezTo>
                    <a:pt x="5" y="312"/>
                    <a:pt x="6" y="313"/>
                    <a:pt x="6" y="313"/>
                  </a:cubicBezTo>
                  <a:cubicBezTo>
                    <a:pt x="9" y="313"/>
                    <a:pt x="11" y="311"/>
                    <a:pt x="12" y="309"/>
                  </a:cubicBezTo>
                  <a:cubicBezTo>
                    <a:pt x="121" y="9"/>
                    <a:pt x="121" y="9"/>
                    <a:pt x="121" y="9"/>
                  </a:cubicBezTo>
                  <a:cubicBezTo>
                    <a:pt x="123" y="6"/>
                    <a:pt x="121" y="3"/>
                    <a:pt x="118" y="2"/>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íŝḷïḋê"/>
            <p:cNvSpPr/>
            <p:nvPr/>
          </p:nvSpPr>
          <p:spPr bwMode="auto">
            <a:xfrm>
              <a:off x="8364538" y="2216151"/>
              <a:ext cx="39688" cy="1225550"/>
            </a:xfrm>
            <a:custGeom>
              <a:avLst/>
              <a:gdLst>
                <a:gd name="T0" fmla="*/ 6 w 12"/>
                <a:gd name="T1" fmla="*/ 0 h 372"/>
                <a:gd name="T2" fmla="*/ 0 w 12"/>
                <a:gd name="T3" fmla="*/ 6 h 372"/>
                <a:gd name="T4" fmla="*/ 0 w 12"/>
                <a:gd name="T5" fmla="*/ 366 h 372"/>
                <a:gd name="T6" fmla="*/ 6 w 12"/>
                <a:gd name="T7" fmla="*/ 372 h 372"/>
                <a:gd name="T8" fmla="*/ 12 w 12"/>
                <a:gd name="T9" fmla="*/ 366 h 372"/>
                <a:gd name="T10" fmla="*/ 12 w 12"/>
                <a:gd name="T11" fmla="*/ 6 h 372"/>
                <a:gd name="T12" fmla="*/ 6 w 12"/>
                <a:gd name="T13" fmla="*/ 0 h 372"/>
              </a:gdLst>
              <a:ahLst/>
              <a:cxnLst>
                <a:cxn ang="0">
                  <a:pos x="T0" y="T1"/>
                </a:cxn>
                <a:cxn ang="0">
                  <a:pos x="T2" y="T3"/>
                </a:cxn>
                <a:cxn ang="0">
                  <a:pos x="T4" y="T5"/>
                </a:cxn>
                <a:cxn ang="0">
                  <a:pos x="T6" y="T7"/>
                </a:cxn>
                <a:cxn ang="0">
                  <a:pos x="T8" y="T9"/>
                </a:cxn>
                <a:cxn ang="0">
                  <a:pos x="T10" y="T11"/>
                </a:cxn>
                <a:cxn ang="0">
                  <a:pos x="T12" y="T13"/>
                </a:cxn>
              </a:cxnLst>
              <a:rect l="0" t="0" r="r" b="b"/>
              <a:pathLst>
                <a:path w="12" h="372">
                  <a:moveTo>
                    <a:pt x="6" y="0"/>
                  </a:moveTo>
                  <a:cubicBezTo>
                    <a:pt x="3" y="0"/>
                    <a:pt x="0" y="3"/>
                    <a:pt x="0" y="6"/>
                  </a:cubicBezTo>
                  <a:cubicBezTo>
                    <a:pt x="0" y="366"/>
                    <a:pt x="0" y="366"/>
                    <a:pt x="0" y="366"/>
                  </a:cubicBezTo>
                  <a:cubicBezTo>
                    <a:pt x="0" y="370"/>
                    <a:pt x="3" y="372"/>
                    <a:pt x="6" y="372"/>
                  </a:cubicBezTo>
                  <a:cubicBezTo>
                    <a:pt x="10" y="372"/>
                    <a:pt x="12" y="370"/>
                    <a:pt x="12" y="366"/>
                  </a:cubicBezTo>
                  <a:cubicBezTo>
                    <a:pt x="12" y="6"/>
                    <a:pt x="12" y="6"/>
                    <a:pt x="12" y="6"/>
                  </a:cubicBezTo>
                  <a:cubicBezTo>
                    <a:pt x="12" y="3"/>
                    <a:pt x="10" y="0"/>
                    <a:pt x="6" y="0"/>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iṥľidê"/>
            <p:cNvSpPr/>
            <p:nvPr/>
          </p:nvSpPr>
          <p:spPr bwMode="auto">
            <a:xfrm>
              <a:off x="6565900" y="1171576"/>
              <a:ext cx="406400" cy="1028700"/>
            </a:xfrm>
            <a:custGeom>
              <a:avLst/>
              <a:gdLst>
                <a:gd name="T0" fmla="*/ 13 w 123"/>
                <a:gd name="T1" fmla="*/ 5 h 312"/>
                <a:gd name="T2" fmla="*/ 5 w 123"/>
                <a:gd name="T3" fmla="*/ 1 h 312"/>
                <a:gd name="T4" fmla="*/ 2 w 123"/>
                <a:gd name="T5" fmla="*/ 9 h 312"/>
                <a:gd name="T6" fmla="*/ 111 w 123"/>
                <a:gd name="T7" fmla="*/ 308 h 312"/>
                <a:gd name="T8" fmla="*/ 117 w 123"/>
                <a:gd name="T9" fmla="*/ 312 h 312"/>
                <a:gd name="T10" fmla="*/ 119 w 123"/>
                <a:gd name="T11" fmla="*/ 312 h 312"/>
                <a:gd name="T12" fmla="*/ 122 w 123"/>
                <a:gd name="T13" fmla="*/ 304 h 312"/>
                <a:gd name="T14" fmla="*/ 13 w 123"/>
                <a:gd name="T15" fmla="*/ 5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312">
                  <a:moveTo>
                    <a:pt x="13" y="5"/>
                  </a:moveTo>
                  <a:cubicBezTo>
                    <a:pt x="12" y="2"/>
                    <a:pt x="8" y="0"/>
                    <a:pt x="5" y="1"/>
                  </a:cubicBezTo>
                  <a:cubicBezTo>
                    <a:pt x="2" y="2"/>
                    <a:pt x="0" y="6"/>
                    <a:pt x="2" y="9"/>
                  </a:cubicBezTo>
                  <a:cubicBezTo>
                    <a:pt x="111" y="308"/>
                    <a:pt x="111" y="308"/>
                    <a:pt x="111" y="308"/>
                  </a:cubicBezTo>
                  <a:cubicBezTo>
                    <a:pt x="112" y="311"/>
                    <a:pt x="114" y="312"/>
                    <a:pt x="117" y="312"/>
                  </a:cubicBezTo>
                  <a:cubicBezTo>
                    <a:pt x="117" y="312"/>
                    <a:pt x="118" y="312"/>
                    <a:pt x="119" y="312"/>
                  </a:cubicBezTo>
                  <a:cubicBezTo>
                    <a:pt x="122" y="311"/>
                    <a:pt x="123" y="307"/>
                    <a:pt x="122" y="304"/>
                  </a:cubicBezTo>
                  <a:lnTo>
                    <a:pt x="13" y="5"/>
                  </a:ln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iṧlïḋè"/>
            <p:cNvSpPr/>
            <p:nvPr/>
          </p:nvSpPr>
          <p:spPr bwMode="auto">
            <a:xfrm>
              <a:off x="6121400" y="1171576"/>
              <a:ext cx="404813" cy="1028700"/>
            </a:xfrm>
            <a:custGeom>
              <a:avLst/>
              <a:gdLst>
                <a:gd name="T0" fmla="*/ 118 w 123"/>
                <a:gd name="T1" fmla="*/ 1 h 312"/>
                <a:gd name="T2" fmla="*/ 110 w 123"/>
                <a:gd name="T3" fmla="*/ 5 h 312"/>
                <a:gd name="T4" fmla="*/ 1 w 123"/>
                <a:gd name="T5" fmla="*/ 304 h 312"/>
                <a:gd name="T6" fmla="*/ 4 w 123"/>
                <a:gd name="T7" fmla="*/ 312 h 312"/>
                <a:gd name="T8" fmla="*/ 6 w 123"/>
                <a:gd name="T9" fmla="*/ 312 h 312"/>
                <a:gd name="T10" fmla="*/ 12 w 123"/>
                <a:gd name="T11" fmla="*/ 308 h 312"/>
                <a:gd name="T12" fmla="*/ 121 w 123"/>
                <a:gd name="T13" fmla="*/ 9 h 312"/>
                <a:gd name="T14" fmla="*/ 118 w 123"/>
                <a:gd name="T15" fmla="*/ 1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312">
                  <a:moveTo>
                    <a:pt x="118" y="1"/>
                  </a:moveTo>
                  <a:cubicBezTo>
                    <a:pt x="115" y="0"/>
                    <a:pt x="111" y="2"/>
                    <a:pt x="110" y="5"/>
                  </a:cubicBezTo>
                  <a:cubicBezTo>
                    <a:pt x="1" y="304"/>
                    <a:pt x="1" y="304"/>
                    <a:pt x="1" y="304"/>
                  </a:cubicBezTo>
                  <a:cubicBezTo>
                    <a:pt x="0" y="307"/>
                    <a:pt x="1" y="311"/>
                    <a:pt x="4" y="312"/>
                  </a:cubicBezTo>
                  <a:cubicBezTo>
                    <a:pt x="5" y="312"/>
                    <a:pt x="6" y="312"/>
                    <a:pt x="6" y="312"/>
                  </a:cubicBezTo>
                  <a:cubicBezTo>
                    <a:pt x="9" y="312"/>
                    <a:pt x="11" y="311"/>
                    <a:pt x="12" y="308"/>
                  </a:cubicBezTo>
                  <a:cubicBezTo>
                    <a:pt x="121" y="9"/>
                    <a:pt x="121" y="9"/>
                    <a:pt x="121" y="9"/>
                  </a:cubicBezTo>
                  <a:cubicBezTo>
                    <a:pt x="123" y="6"/>
                    <a:pt x="121" y="2"/>
                    <a:pt x="118" y="1"/>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iŝliďê"/>
            <p:cNvSpPr/>
            <p:nvPr/>
          </p:nvSpPr>
          <p:spPr bwMode="auto">
            <a:xfrm>
              <a:off x="6526213" y="1155701"/>
              <a:ext cx="39688" cy="1228725"/>
            </a:xfrm>
            <a:custGeom>
              <a:avLst/>
              <a:gdLst>
                <a:gd name="T0" fmla="*/ 6 w 12"/>
                <a:gd name="T1" fmla="*/ 0 h 373"/>
                <a:gd name="T2" fmla="*/ 0 w 12"/>
                <a:gd name="T3" fmla="*/ 6 h 373"/>
                <a:gd name="T4" fmla="*/ 0 w 12"/>
                <a:gd name="T5" fmla="*/ 367 h 373"/>
                <a:gd name="T6" fmla="*/ 6 w 12"/>
                <a:gd name="T7" fmla="*/ 373 h 373"/>
                <a:gd name="T8" fmla="*/ 12 w 12"/>
                <a:gd name="T9" fmla="*/ 367 h 373"/>
                <a:gd name="T10" fmla="*/ 12 w 12"/>
                <a:gd name="T11" fmla="*/ 6 h 373"/>
                <a:gd name="T12" fmla="*/ 6 w 12"/>
                <a:gd name="T13" fmla="*/ 0 h 373"/>
              </a:gdLst>
              <a:ahLst/>
              <a:cxnLst>
                <a:cxn ang="0">
                  <a:pos x="T0" y="T1"/>
                </a:cxn>
                <a:cxn ang="0">
                  <a:pos x="T2" y="T3"/>
                </a:cxn>
                <a:cxn ang="0">
                  <a:pos x="T4" y="T5"/>
                </a:cxn>
                <a:cxn ang="0">
                  <a:pos x="T6" y="T7"/>
                </a:cxn>
                <a:cxn ang="0">
                  <a:pos x="T8" y="T9"/>
                </a:cxn>
                <a:cxn ang="0">
                  <a:pos x="T10" y="T11"/>
                </a:cxn>
                <a:cxn ang="0">
                  <a:pos x="T12" y="T13"/>
                </a:cxn>
              </a:cxnLst>
              <a:rect l="0" t="0" r="r" b="b"/>
              <a:pathLst>
                <a:path w="12" h="373">
                  <a:moveTo>
                    <a:pt x="6" y="0"/>
                  </a:moveTo>
                  <a:cubicBezTo>
                    <a:pt x="3" y="0"/>
                    <a:pt x="0" y="3"/>
                    <a:pt x="0" y="6"/>
                  </a:cubicBezTo>
                  <a:cubicBezTo>
                    <a:pt x="0" y="367"/>
                    <a:pt x="0" y="367"/>
                    <a:pt x="0" y="367"/>
                  </a:cubicBezTo>
                  <a:cubicBezTo>
                    <a:pt x="0" y="370"/>
                    <a:pt x="3" y="373"/>
                    <a:pt x="6" y="373"/>
                  </a:cubicBezTo>
                  <a:cubicBezTo>
                    <a:pt x="10" y="373"/>
                    <a:pt x="12" y="370"/>
                    <a:pt x="12" y="367"/>
                  </a:cubicBezTo>
                  <a:cubicBezTo>
                    <a:pt x="12" y="6"/>
                    <a:pt x="12" y="6"/>
                    <a:pt x="12" y="6"/>
                  </a:cubicBezTo>
                  <a:cubicBezTo>
                    <a:pt x="12" y="3"/>
                    <a:pt x="10" y="0"/>
                    <a:pt x="6" y="0"/>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iṧ1íḋé"/>
            <p:cNvSpPr/>
            <p:nvPr/>
          </p:nvSpPr>
          <p:spPr bwMode="auto">
            <a:xfrm>
              <a:off x="6550025" y="1000126"/>
              <a:ext cx="88900" cy="277813"/>
            </a:xfrm>
            <a:custGeom>
              <a:avLst/>
              <a:gdLst>
                <a:gd name="T0" fmla="*/ 0 w 56"/>
                <a:gd name="T1" fmla="*/ 33 h 175"/>
                <a:gd name="T2" fmla="*/ 0 w 56"/>
                <a:gd name="T3" fmla="*/ 175 h 175"/>
                <a:gd name="T4" fmla="*/ 56 w 56"/>
                <a:gd name="T5" fmla="*/ 143 h 175"/>
                <a:gd name="T6" fmla="*/ 56 w 56"/>
                <a:gd name="T7" fmla="*/ 0 h 175"/>
                <a:gd name="T8" fmla="*/ 0 w 56"/>
                <a:gd name="T9" fmla="*/ 33 h 175"/>
              </a:gdLst>
              <a:ahLst/>
              <a:cxnLst>
                <a:cxn ang="0">
                  <a:pos x="T0" y="T1"/>
                </a:cxn>
                <a:cxn ang="0">
                  <a:pos x="T2" y="T3"/>
                </a:cxn>
                <a:cxn ang="0">
                  <a:pos x="T4" y="T5"/>
                </a:cxn>
                <a:cxn ang="0">
                  <a:pos x="T6" y="T7"/>
                </a:cxn>
                <a:cxn ang="0">
                  <a:pos x="T8" y="T9"/>
                </a:cxn>
              </a:cxnLst>
              <a:rect l="0" t="0" r="r" b="b"/>
              <a:pathLst>
                <a:path w="56" h="175">
                  <a:moveTo>
                    <a:pt x="0" y="33"/>
                  </a:moveTo>
                  <a:lnTo>
                    <a:pt x="0" y="175"/>
                  </a:lnTo>
                  <a:lnTo>
                    <a:pt x="56" y="143"/>
                  </a:lnTo>
                  <a:lnTo>
                    <a:pt x="56" y="0"/>
                  </a:lnTo>
                  <a:lnTo>
                    <a:pt x="0" y="33"/>
                  </a:lnTo>
                  <a:close/>
                </a:path>
              </a:pathLst>
            </a:custGeom>
            <a:solidFill>
              <a:srgbClr val="456F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Sļïḓé"/>
            <p:cNvSpPr/>
            <p:nvPr/>
          </p:nvSpPr>
          <p:spPr bwMode="auto">
            <a:xfrm>
              <a:off x="6461125" y="950913"/>
              <a:ext cx="177800" cy="101600"/>
            </a:xfrm>
            <a:custGeom>
              <a:avLst/>
              <a:gdLst>
                <a:gd name="T0" fmla="*/ 112 w 112"/>
                <a:gd name="T1" fmla="*/ 31 h 64"/>
                <a:gd name="T2" fmla="*/ 56 w 112"/>
                <a:gd name="T3" fmla="*/ 64 h 64"/>
                <a:gd name="T4" fmla="*/ 0 w 112"/>
                <a:gd name="T5" fmla="*/ 31 h 64"/>
                <a:gd name="T6" fmla="*/ 56 w 112"/>
                <a:gd name="T7" fmla="*/ 0 h 64"/>
                <a:gd name="T8" fmla="*/ 112 w 112"/>
                <a:gd name="T9" fmla="*/ 31 h 64"/>
              </a:gdLst>
              <a:ahLst/>
              <a:cxnLst>
                <a:cxn ang="0">
                  <a:pos x="T0" y="T1"/>
                </a:cxn>
                <a:cxn ang="0">
                  <a:pos x="T2" y="T3"/>
                </a:cxn>
                <a:cxn ang="0">
                  <a:pos x="T4" y="T5"/>
                </a:cxn>
                <a:cxn ang="0">
                  <a:pos x="T6" y="T7"/>
                </a:cxn>
                <a:cxn ang="0">
                  <a:pos x="T8" y="T9"/>
                </a:cxn>
              </a:cxnLst>
              <a:rect l="0" t="0" r="r" b="b"/>
              <a:pathLst>
                <a:path w="112" h="64">
                  <a:moveTo>
                    <a:pt x="112" y="31"/>
                  </a:moveTo>
                  <a:lnTo>
                    <a:pt x="56" y="64"/>
                  </a:lnTo>
                  <a:lnTo>
                    <a:pt x="0" y="31"/>
                  </a:lnTo>
                  <a:lnTo>
                    <a:pt x="56" y="0"/>
                  </a:lnTo>
                  <a:lnTo>
                    <a:pt x="112" y="31"/>
                  </a:ln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i$ḷíḋe"/>
            <p:cNvSpPr/>
            <p:nvPr/>
          </p:nvSpPr>
          <p:spPr bwMode="auto">
            <a:xfrm>
              <a:off x="6461125" y="1000126"/>
              <a:ext cx="88900" cy="277813"/>
            </a:xfrm>
            <a:custGeom>
              <a:avLst/>
              <a:gdLst>
                <a:gd name="T0" fmla="*/ 56 w 56"/>
                <a:gd name="T1" fmla="*/ 33 h 175"/>
                <a:gd name="T2" fmla="*/ 56 w 56"/>
                <a:gd name="T3" fmla="*/ 175 h 175"/>
                <a:gd name="T4" fmla="*/ 0 w 56"/>
                <a:gd name="T5" fmla="*/ 141 h 175"/>
                <a:gd name="T6" fmla="*/ 0 w 56"/>
                <a:gd name="T7" fmla="*/ 0 h 175"/>
                <a:gd name="T8" fmla="*/ 56 w 56"/>
                <a:gd name="T9" fmla="*/ 33 h 175"/>
              </a:gdLst>
              <a:ahLst/>
              <a:cxnLst>
                <a:cxn ang="0">
                  <a:pos x="T0" y="T1"/>
                </a:cxn>
                <a:cxn ang="0">
                  <a:pos x="T2" y="T3"/>
                </a:cxn>
                <a:cxn ang="0">
                  <a:pos x="T4" y="T5"/>
                </a:cxn>
                <a:cxn ang="0">
                  <a:pos x="T6" y="T7"/>
                </a:cxn>
                <a:cxn ang="0">
                  <a:pos x="T8" y="T9"/>
                </a:cxn>
              </a:cxnLst>
              <a:rect l="0" t="0" r="r" b="b"/>
              <a:pathLst>
                <a:path w="56" h="175">
                  <a:moveTo>
                    <a:pt x="56" y="33"/>
                  </a:moveTo>
                  <a:lnTo>
                    <a:pt x="56" y="175"/>
                  </a:lnTo>
                  <a:lnTo>
                    <a:pt x="0" y="141"/>
                  </a:lnTo>
                  <a:lnTo>
                    <a:pt x="0" y="0"/>
                  </a:lnTo>
                  <a:lnTo>
                    <a:pt x="56" y="33"/>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iSḻiḑê"/>
            <p:cNvSpPr/>
            <p:nvPr/>
          </p:nvSpPr>
          <p:spPr bwMode="auto">
            <a:xfrm>
              <a:off x="7299325" y="1504951"/>
              <a:ext cx="65088" cy="223838"/>
            </a:xfrm>
            <a:custGeom>
              <a:avLst/>
              <a:gdLst>
                <a:gd name="T0" fmla="*/ 0 w 41"/>
                <a:gd name="T1" fmla="*/ 25 h 141"/>
                <a:gd name="T2" fmla="*/ 0 w 41"/>
                <a:gd name="T3" fmla="*/ 141 h 141"/>
                <a:gd name="T4" fmla="*/ 41 w 41"/>
                <a:gd name="T5" fmla="*/ 118 h 141"/>
                <a:gd name="T6" fmla="*/ 41 w 41"/>
                <a:gd name="T7" fmla="*/ 0 h 141"/>
                <a:gd name="T8" fmla="*/ 0 w 41"/>
                <a:gd name="T9" fmla="*/ 25 h 141"/>
              </a:gdLst>
              <a:ahLst/>
              <a:cxnLst>
                <a:cxn ang="0">
                  <a:pos x="T0" y="T1"/>
                </a:cxn>
                <a:cxn ang="0">
                  <a:pos x="T2" y="T3"/>
                </a:cxn>
                <a:cxn ang="0">
                  <a:pos x="T4" y="T5"/>
                </a:cxn>
                <a:cxn ang="0">
                  <a:pos x="T6" y="T7"/>
                </a:cxn>
                <a:cxn ang="0">
                  <a:pos x="T8" y="T9"/>
                </a:cxn>
              </a:cxnLst>
              <a:rect l="0" t="0" r="r" b="b"/>
              <a:pathLst>
                <a:path w="41" h="141">
                  <a:moveTo>
                    <a:pt x="0" y="25"/>
                  </a:moveTo>
                  <a:lnTo>
                    <a:pt x="0" y="141"/>
                  </a:lnTo>
                  <a:lnTo>
                    <a:pt x="41" y="118"/>
                  </a:lnTo>
                  <a:lnTo>
                    <a:pt x="41" y="0"/>
                  </a:lnTo>
                  <a:lnTo>
                    <a:pt x="0" y="25"/>
                  </a:lnTo>
                  <a:close/>
                </a:path>
              </a:pathLst>
            </a:custGeom>
            <a:solidFill>
              <a:srgbClr val="456F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íṩľîďé"/>
            <p:cNvSpPr/>
            <p:nvPr/>
          </p:nvSpPr>
          <p:spPr bwMode="auto">
            <a:xfrm>
              <a:off x="6562725" y="1082676"/>
              <a:ext cx="801688" cy="461963"/>
            </a:xfrm>
            <a:custGeom>
              <a:avLst/>
              <a:gdLst>
                <a:gd name="T0" fmla="*/ 505 w 505"/>
                <a:gd name="T1" fmla="*/ 266 h 291"/>
                <a:gd name="T2" fmla="*/ 464 w 505"/>
                <a:gd name="T3" fmla="*/ 291 h 291"/>
                <a:gd name="T4" fmla="*/ 0 w 505"/>
                <a:gd name="T5" fmla="*/ 23 h 291"/>
                <a:gd name="T6" fmla="*/ 42 w 505"/>
                <a:gd name="T7" fmla="*/ 0 h 291"/>
                <a:gd name="T8" fmla="*/ 505 w 505"/>
                <a:gd name="T9" fmla="*/ 266 h 291"/>
              </a:gdLst>
              <a:ahLst/>
              <a:cxnLst>
                <a:cxn ang="0">
                  <a:pos x="T0" y="T1"/>
                </a:cxn>
                <a:cxn ang="0">
                  <a:pos x="T2" y="T3"/>
                </a:cxn>
                <a:cxn ang="0">
                  <a:pos x="T4" y="T5"/>
                </a:cxn>
                <a:cxn ang="0">
                  <a:pos x="T6" y="T7"/>
                </a:cxn>
                <a:cxn ang="0">
                  <a:pos x="T8" y="T9"/>
                </a:cxn>
              </a:cxnLst>
              <a:rect l="0" t="0" r="r" b="b"/>
              <a:pathLst>
                <a:path w="505" h="291">
                  <a:moveTo>
                    <a:pt x="505" y="266"/>
                  </a:moveTo>
                  <a:lnTo>
                    <a:pt x="464" y="291"/>
                  </a:lnTo>
                  <a:lnTo>
                    <a:pt x="0" y="23"/>
                  </a:lnTo>
                  <a:lnTo>
                    <a:pt x="42" y="0"/>
                  </a:lnTo>
                  <a:lnTo>
                    <a:pt x="505" y="266"/>
                  </a:ln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iśḷïḓé"/>
            <p:cNvSpPr/>
            <p:nvPr/>
          </p:nvSpPr>
          <p:spPr bwMode="auto">
            <a:xfrm>
              <a:off x="6562725" y="1119188"/>
              <a:ext cx="736600" cy="609600"/>
            </a:xfrm>
            <a:custGeom>
              <a:avLst/>
              <a:gdLst>
                <a:gd name="T0" fmla="*/ 464 w 464"/>
                <a:gd name="T1" fmla="*/ 268 h 384"/>
                <a:gd name="T2" fmla="*/ 464 w 464"/>
                <a:gd name="T3" fmla="*/ 384 h 384"/>
                <a:gd name="T4" fmla="*/ 0 w 464"/>
                <a:gd name="T5" fmla="*/ 68 h 384"/>
                <a:gd name="T6" fmla="*/ 0 w 464"/>
                <a:gd name="T7" fmla="*/ 0 h 384"/>
                <a:gd name="T8" fmla="*/ 464 w 464"/>
                <a:gd name="T9" fmla="*/ 268 h 384"/>
              </a:gdLst>
              <a:ahLst/>
              <a:cxnLst>
                <a:cxn ang="0">
                  <a:pos x="T0" y="T1"/>
                </a:cxn>
                <a:cxn ang="0">
                  <a:pos x="T2" y="T3"/>
                </a:cxn>
                <a:cxn ang="0">
                  <a:pos x="T4" y="T5"/>
                </a:cxn>
                <a:cxn ang="0">
                  <a:pos x="T6" y="T7"/>
                </a:cxn>
                <a:cxn ang="0">
                  <a:pos x="T8" y="T9"/>
                </a:cxn>
              </a:cxnLst>
              <a:rect l="0" t="0" r="r" b="b"/>
              <a:pathLst>
                <a:path w="464" h="384">
                  <a:moveTo>
                    <a:pt x="464" y="268"/>
                  </a:moveTo>
                  <a:lnTo>
                    <a:pt x="464" y="384"/>
                  </a:lnTo>
                  <a:lnTo>
                    <a:pt x="0" y="68"/>
                  </a:lnTo>
                  <a:lnTo>
                    <a:pt x="0" y="0"/>
                  </a:lnTo>
                  <a:lnTo>
                    <a:pt x="464" y="268"/>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ïṧlïḋe"/>
            <p:cNvSpPr/>
            <p:nvPr/>
          </p:nvSpPr>
          <p:spPr bwMode="auto">
            <a:xfrm>
              <a:off x="6919913" y="3355976"/>
              <a:ext cx="942975" cy="547688"/>
            </a:xfrm>
            <a:custGeom>
              <a:avLst/>
              <a:gdLst>
                <a:gd name="T0" fmla="*/ 235 w 286"/>
                <a:gd name="T1" fmla="*/ 30 h 166"/>
                <a:gd name="T2" fmla="*/ 51 w 286"/>
                <a:gd name="T3" fmla="*/ 30 h 166"/>
                <a:gd name="T4" fmla="*/ 51 w 286"/>
                <a:gd name="T5" fmla="*/ 137 h 166"/>
                <a:gd name="T6" fmla="*/ 235 w 286"/>
                <a:gd name="T7" fmla="*/ 137 h 166"/>
                <a:gd name="T8" fmla="*/ 235 w 286"/>
                <a:gd name="T9" fmla="*/ 30 h 166"/>
              </a:gdLst>
              <a:ahLst/>
              <a:cxnLst>
                <a:cxn ang="0">
                  <a:pos x="T0" y="T1"/>
                </a:cxn>
                <a:cxn ang="0">
                  <a:pos x="T2" y="T3"/>
                </a:cxn>
                <a:cxn ang="0">
                  <a:pos x="T4" y="T5"/>
                </a:cxn>
                <a:cxn ang="0">
                  <a:pos x="T6" y="T7"/>
                </a:cxn>
                <a:cxn ang="0">
                  <a:pos x="T8" y="T9"/>
                </a:cxn>
              </a:cxnLst>
              <a:rect l="0" t="0" r="r" b="b"/>
              <a:pathLst>
                <a:path w="286" h="166">
                  <a:moveTo>
                    <a:pt x="235" y="30"/>
                  </a:moveTo>
                  <a:cubicBezTo>
                    <a:pt x="184" y="0"/>
                    <a:pt x="101" y="0"/>
                    <a:pt x="51" y="30"/>
                  </a:cubicBezTo>
                  <a:cubicBezTo>
                    <a:pt x="0" y="59"/>
                    <a:pt x="0" y="107"/>
                    <a:pt x="51" y="137"/>
                  </a:cubicBezTo>
                  <a:cubicBezTo>
                    <a:pt x="102" y="166"/>
                    <a:pt x="185" y="166"/>
                    <a:pt x="235" y="137"/>
                  </a:cubicBezTo>
                  <a:cubicBezTo>
                    <a:pt x="286" y="107"/>
                    <a:pt x="286" y="59"/>
                    <a:pt x="235" y="30"/>
                  </a:cubicBez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iś1îďe"/>
            <p:cNvSpPr/>
            <p:nvPr/>
          </p:nvSpPr>
          <p:spPr bwMode="auto">
            <a:xfrm>
              <a:off x="6962775" y="3630613"/>
              <a:ext cx="857250" cy="322263"/>
            </a:xfrm>
            <a:custGeom>
              <a:avLst/>
              <a:gdLst>
                <a:gd name="T0" fmla="*/ 260 w 260"/>
                <a:gd name="T1" fmla="*/ 9 h 98"/>
                <a:gd name="T2" fmla="*/ 260 w 260"/>
                <a:gd name="T3" fmla="*/ 1 h 98"/>
                <a:gd name="T4" fmla="*/ 260 w 260"/>
                <a:gd name="T5" fmla="*/ 2 h 98"/>
                <a:gd name="T6" fmla="*/ 260 w 260"/>
                <a:gd name="T7" fmla="*/ 3 h 98"/>
                <a:gd name="T8" fmla="*/ 260 w 260"/>
                <a:gd name="T9" fmla="*/ 4 h 98"/>
                <a:gd name="T10" fmla="*/ 260 w 260"/>
                <a:gd name="T11" fmla="*/ 5 h 98"/>
                <a:gd name="T12" fmla="*/ 260 w 260"/>
                <a:gd name="T13" fmla="*/ 6 h 98"/>
                <a:gd name="T14" fmla="*/ 260 w 260"/>
                <a:gd name="T15" fmla="*/ 7 h 98"/>
                <a:gd name="T16" fmla="*/ 255 w 260"/>
                <a:gd name="T17" fmla="*/ 21 h 98"/>
                <a:gd name="T18" fmla="*/ 248 w 260"/>
                <a:gd name="T19" fmla="*/ 32 h 98"/>
                <a:gd name="T20" fmla="*/ 239 w 260"/>
                <a:gd name="T21" fmla="*/ 42 h 98"/>
                <a:gd name="T22" fmla="*/ 228 w 260"/>
                <a:gd name="T23" fmla="*/ 50 h 98"/>
                <a:gd name="T24" fmla="*/ 220 w 260"/>
                <a:gd name="T25" fmla="*/ 55 h 98"/>
                <a:gd name="T26" fmla="*/ 168 w 260"/>
                <a:gd name="T27" fmla="*/ 72 h 98"/>
                <a:gd name="T28" fmla="*/ 167 w 260"/>
                <a:gd name="T29" fmla="*/ 73 h 98"/>
                <a:gd name="T30" fmla="*/ 53 w 260"/>
                <a:gd name="T31" fmla="*/ 61 h 98"/>
                <a:gd name="T32" fmla="*/ 43 w 260"/>
                <a:gd name="T33" fmla="*/ 56 h 98"/>
                <a:gd name="T34" fmla="*/ 38 w 260"/>
                <a:gd name="T35" fmla="*/ 54 h 98"/>
                <a:gd name="T36" fmla="*/ 9 w 260"/>
                <a:gd name="T37" fmla="*/ 28 h 98"/>
                <a:gd name="T38" fmla="*/ 7 w 260"/>
                <a:gd name="T39" fmla="*/ 25 h 98"/>
                <a:gd name="T40" fmla="*/ 3 w 260"/>
                <a:gd name="T41" fmla="*/ 18 h 98"/>
                <a:gd name="T42" fmla="*/ 0 w 260"/>
                <a:gd name="T43" fmla="*/ 0 h 98"/>
                <a:gd name="T44" fmla="*/ 0 w 260"/>
                <a:gd name="T45" fmla="*/ 9 h 98"/>
                <a:gd name="T46" fmla="*/ 0 w 260"/>
                <a:gd name="T47" fmla="*/ 10 h 98"/>
                <a:gd name="T48" fmla="*/ 0 w 260"/>
                <a:gd name="T49" fmla="*/ 12 h 98"/>
                <a:gd name="T50" fmla="*/ 0 w 260"/>
                <a:gd name="T51" fmla="*/ 12 h 98"/>
                <a:gd name="T52" fmla="*/ 0 w 260"/>
                <a:gd name="T53" fmla="*/ 12 h 98"/>
                <a:gd name="T54" fmla="*/ 0 w 260"/>
                <a:gd name="T55" fmla="*/ 13 h 98"/>
                <a:gd name="T56" fmla="*/ 0 w 260"/>
                <a:gd name="T57" fmla="*/ 13 h 98"/>
                <a:gd name="T58" fmla="*/ 0 w 260"/>
                <a:gd name="T59" fmla="*/ 14 h 98"/>
                <a:gd name="T60" fmla="*/ 0 w 260"/>
                <a:gd name="T61" fmla="*/ 14 h 98"/>
                <a:gd name="T62" fmla="*/ 0 w 260"/>
                <a:gd name="T63" fmla="*/ 21 h 98"/>
                <a:gd name="T64" fmla="*/ 59 w 260"/>
                <a:gd name="T65" fmla="*/ 84 h 98"/>
                <a:gd name="T66" fmla="*/ 151 w 260"/>
                <a:gd name="T67" fmla="*/ 96 h 98"/>
                <a:gd name="T68" fmla="*/ 201 w 260"/>
                <a:gd name="T69" fmla="*/ 85 h 98"/>
                <a:gd name="T70" fmla="*/ 244 w 260"/>
                <a:gd name="T71" fmla="*/ 57 h 98"/>
                <a:gd name="T72" fmla="*/ 260 w 260"/>
                <a:gd name="T73" fmla="*/ 22 h 98"/>
                <a:gd name="T74" fmla="*/ 260 w 260"/>
                <a:gd name="T75" fmla="*/ 18 h 98"/>
                <a:gd name="T76" fmla="*/ 260 w 260"/>
                <a:gd name="T77" fmla="*/ 19 h 98"/>
                <a:gd name="T78" fmla="*/ 260 w 260"/>
                <a:gd name="T79" fmla="*/ 16 h 98"/>
                <a:gd name="T80" fmla="*/ 260 w 260"/>
                <a:gd name="T81" fmla="*/ 16 h 98"/>
                <a:gd name="T82" fmla="*/ 260 w 260"/>
                <a:gd name="T83" fmla="*/ 15 h 98"/>
                <a:gd name="T84" fmla="*/ 260 w 260"/>
                <a:gd name="T85" fmla="*/ 16 h 98"/>
                <a:gd name="T86" fmla="*/ 260 w 260"/>
                <a:gd name="T87" fmla="*/ 8 h 98"/>
                <a:gd name="T88" fmla="*/ 260 w 260"/>
                <a:gd name="T89" fmla="*/ 8 h 98"/>
                <a:gd name="T90" fmla="*/ 260 w 260"/>
                <a:gd name="T91" fmla="*/ 8 h 98"/>
                <a:gd name="T92" fmla="*/ 260 w 260"/>
                <a:gd name="T93" fmla="*/ 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0" h="98">
                  <a:moveTo>
                    <a:pt x="260" y="9"/>
                  </a:moveTo>
                  <a:cubicBezTo>
                    <a:pt x="260" y="1"/>
                    <a:pt x="260" y="1"/>
                    <a:pt x="260" y="1"/>
                  </a:cubicBezTo>
                  <a:cubicBezTo>
                    <a:pt x="260" y="1"/>
                    <a:pt x="260" y="2"/>
                    <a:pt x="260" y="2"/>
                  </a:cubicBezTo>
                  <a:cubicBezTo>
                    <a:pt x="260" y="3"/>
                    <a:pt x="260" y="3"/>
                    <a:pt x="260" y="3"/>
                  </a:cubicBezTo>
                  <a:cubicBezTo>
                    <a:pt x="260" y="4"/>
                    <a:pt x="260" y="4"/>
                    <a:pt x="260" y="4"/>
                  </a:cubicBezTo>
                  <a:cubicBezTo>
                    <a:pt x="260" y="5"/>
                    <a:pt x="260" y="5"/>
                    <a:pt x="260" y="5"/>
                  </a:cubicBezTo>
                  <a:cubicBezTo>
                    <a:pt x="260" y="6"/>
                    <a:pt x="260" y="6"/>
                    <a:pt x="260" y="6"/>
                  </a:cubicBezTo>
                  <a:cubicBezTo>
                    <a:pt x="260" y="7"/>
                    <a:pt x="260" y="7"/>
                    <a:pt x="260" y="7"/>
                  </a:cubicBezTo>
                  <a:cubicBezTo>
                    <a:pt x="259" y="12"/>
                    <a:pt x="258" y="16"/>
                    <a:pt x="255" y="21"/>
                  </a:cubicBezTo>
                  <a:cubicBezTo>
                    <a:pt x="253" y="25"/>
                    <a:pt x="251" y="28"/>
                    <a:pt x="248" y="32"/>
                  </a:cubicBezTo>
                  <a:cubicBezTo>
                    <a:pt x="245" y="35"/>
                    <a:pt x="242" y="39"/>
                    <a:pt x="239" y="42"/>
                  </a:cubicBezTo>
                  <a:cubicBezTo>
                    <a:pt x="236" y="45"/>
                    <a:pt x="232" y="47"/>
                    <a:pt x="228" y="50"/>
                  </a:cubicBezTo>
                  <a:cubicBezTo>
                    <a:pt x="226" y="52"/>
                    <a:pt x="223" y="53"/>
                    <a:pt x="220" y="55"/>
                  </a:cubicBezTo>
                  <a:cubicBezTo>
                    <a:pt x="204" y="64"/>
                    <a:pt x="186" y="69"/>
                    <a:pt x="168" y="72"/>
                  </a:cubicBezTo>
                  <a:cubicBezTo>
                    <a:pt x="168" y="72"/>
                    <a:pt x="167" y="73"/>
                    <a:pt x="167" y="73"/>
                  </a:cubicBezTo>
                  <a:cubicBezTo>
                    <a:pt x="129" y="79"/>
                    <a:pt x="89" y="75"/>
                    <a:pt x="53" y="61"/>
                  </a:cubicBezTo>
                  <a:cubicBezTo>
                    <a:pt x="49" y="59"/>
                    <a:pt x="46" y="58"/>
                    <a:pt x="43" y="56"/>
                  </a:cubicBezTo>
                  <a:cubicBezTo>
                    <a:pt x="41" y="55"/>
                    <a:pt x="40" y="54"/>
                    <a:pt x="38" y="54"/>
                  </a:cubicBezTo>
                  <a:cubicBezTo>
                    <a:pt x="25" y="46"/>
                    <a:pt x="16" y="38"/>
                    <a:pt x="9" y="28"/>
                  </a:cubicBezTo>
                  <a:cubicBezTo>
                    <a:pt x="8" y="27"/>
                    <a:pt x="8" y="26"/>
                    <a:pt x="7" y="25"/>
                  </a:cubicBezTo>
                  <a:cubicBezTo>
                    <a:pt x="6" y="23"/>
                    <a:pt x="4" y="20"/>
                    <a:pt x="3" y="18"/>
                  </a:cubicBezTo>
                  <a:cubicBezTo>
                    <a:pt x="1" y="12"/>
                    <a:pt x="0" y="6"/>
                    <a:pt x="0" y="0"/>
                  </a:cubicBezTo>
                  <a:cubicBezTo>
                    <a:pt x="0" y="9"/>
                    <a:pt x="0" y="9"/>
                    <a:pt x="0" y="9"/>
                  </a:cubicBezTo>
                  <a:cubicBezTo>
                    <a:pt x="0" y="10"/>
                    <a:pt x="0" y="10"/>
                    <a:pt x="0" y="10"/>
                  </a:cubicBezTo>
                  <a:cubicBezTo>
                    <a:pt x="0" y="12"/>
                    <a:pt x="0" y="12"/>
                    <a:pt x="0" y="12"/>
                  </a:cubicBezTo>
                  <a:cubicBezTo>
                    <a:pt x="0" y="12"/>
                    <a:pt x="0" y="12"/>
                    <a:pt x="0" y="12"/>
                  </a:cubicBezTo>
                  <a:cubicBezTo>
                    <a:pt x="0" y="12"/>
                    <a:pt x="0" y="12"/>
                    <a:pt x="0" y="12"/>
                  </a:cubicBezTo>
                  <a:cubicBezTo>
                    <a:pt x="0" y="13"/>
                    <a:pt x="0" y="13"/>
                    <a:pt x="0" y="13"/>
                  </a:cubicBezTo>
                  <a:cubicBezTo>
                    <a:pt x="0" y="13"/>
                    <a:pt x="0" y="13"/>
                    <a:pt x="0" y="13"/>
                  </a:cubicBezTo>
                  <a:cubicBezTo>
                    <a:pt x="0" y="14"/>
                    <a:pt x="0" y="14"/>
                    <a:pt x="0" y="14"/>
                  </a:cubicBezTo>
                  <a:cubicBezTo>
                    <a:pt x="0" y="14"/>
                    <a:pt x="0" y="14"/>
                    <a:pt x="0" y="14"/>
                  </a:cubicBezTo>
                  <a:cubicBezTo>
                    <a:pt x="0" y="21"/>
                    <a:pt x="0" y="21"/>
                    <a:pt x="0" y="21"/>
                  </a:cubicBezTo>
                  <a:cubicBezTo>
                    <a:pt x="0" y="53"/>
                    <a:pt x="32" y="74"/>
                    <a:pt x="59" y="84"/>
                  </a:cubicBezTo>
                  <a:cubicBezTo>
                    <a:pt x="88" y="96"/>
                    <a:pt x="120" y="98"/>
                    <a:pt x="151" y="96"/>
                  </a:cubicBezTo>
                  <a:cubicBezTo>
                    <a:pt x="168" y="94"/>
                    <a:pt x="185" y="90"/>
                    <a:pt x="201" y="85"/>
                  </a:cubicBezTo>
                  <a:cubicBezTo>
                    <a:pt x="216" y="79"/>
                    <a:pt x="233" y="70"/>
                    <a:pt x="244" y="57"/>
                  </a:cubicBezTo>
                  <a:cubicBezTo>
                    <a:pt x="253" y="48"/>
                    <a:pt x="260" y="35"/>
                    <a:pt x="260" y="22"/>
                  </a:cubicBezTo>
                  <a:cubicBezTo>
                    <a:pt x="260" y="18"/>
                    <a:pt x="260" y="18"/>
                    <a:pt x="260" y="18"/>
                  </a:cubicBezTo>
                  <a:cubicBezTo>
                    <a:pt x="260" y="19"/>
                    <a:pt x="260" y="19"/>
                    <a:pt x="260" y="19"/>
                  </a:cubicBezTo>
                  <a:cubicBezTo>
                    <a:pt x="260" y="16"/>
                    <a:pt x="260" y="16"/>
                    <a:pt x="260" y="16"/>
                  </a:cubicBezTo>
                  <a:cubicBezTo>
                    <a:pt x="260" y="16"/>
                    <a:pt x="260" y="16"/>
                    <a:pt x="260" y="16"/>
                  </a:cubicBezTo>
                  <a:cubicBezTo>
                    <a:pt x="260" y="15"/>
                    <a:pt x="260" y="15"/>
                    <a:pt x="260" y="15"/>
                  </a:cubicBezTo>
                  <a:cubicBezTo>
                    <a:pt x="260" y="16"/>
                    <a:pt x="260" y="16"/>
                    <a:pt x="260" y="16"/>
                  </a:cubicBezTo>
                  <a:cubicBezTo>
                    <a:pt x="260" y="8"/>
                    <a:pt x="260" y="8"/>
                    <a:pt x="260" y="8"/>
                  </a:cubicBezTo>
                  <a:cubicBezTo>
                    <a:pt x="260" y="8"/>
                    <a:pt x="260" y="8"/>
                    <a:pt x="260" y="8"/>
                  </a:cubicBezTo>
                  <a:cubicBezTo>
                    <a:pt x="260" y="8"/>
                    <a:pt x="260" y="8"/>
                    <a:pt x="260" y="8"/>
                  </a:cubicBezTo>
                  <a:cubicBezTo>
                    <a:pt x="260" y="9"/>
                    <a:pt x="260" y="9"/>
                    <a:pt x="260" y="9"/>
                  </a:cubicBezTo>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ïṧľiďê"/>
            <p:cNvSpPr/>
            <p:nvPr/>
          </p:nvSpPr>
          <p:spPr bwMode="auto">
            <a:xfrm>
              <a:off x="7100888" y="3432176"/>
              <a:ext cx="577850" cy="333375"/>
            </a:xfrm>
            <a:custGeom>
              <a:avLst/>
              <a:gdLst>
                <a:gd name="T0" fmla="*/ 144 w 175"/>
                <a:gd name="T1" fmla="*/ 18 h 101"/>
                <a:gd name="T2" fmla="*/ 31 w 175"/>
                <a:gd name="T3" fmla="*/ 18 h 101"/>
                <a:gd name="T4" fmla="*/ 32 w 175"/>
                <a:gd name="T5" fmla="*/ 83 h 101"/>
                <a:gd name="T6" fmla="*/ 145 w 175"/>
                <a:gd name="T7" fmla="*/ 83 h 101"/>
                <a:gd name="T8" fmla="*/ 144 w 175"/>
                <a:gd name="T9" fmla="*/ 18 h 101"/>
              </a:gdLst>
              <a:ahLst/>
              <a:cxnLst>
                <a:cxn ang="0">
                  <a:pos x="T0" y="T1"/>
                </a:cxn>
                <a:cxn ang="0">
                  <a:pos x="T2" y="T3"/>
                </a:cxn>
                <a:cxn ang="0">
                  <a:pos x="T4" y="T5"/>
                </a:cxn>
                <a:cxn ang="0">
                  <a:pos x="T6" y="T7"/>
                </a:cxn>
                <a:cxn ang="0">
                  <a:pos x="T8" y="T9"/>
                </a:cxn>
              </a:cxnLst>
              <a:rect l="0" t="0" r="r" b="b"/>
              <a:pathLst>
                <a:path w="175" h="101">
                  <a:moveTo>
                    <a:pt x="144" y="18"/>
                  </a:moveTo>
                  <a:cubicBezTo>
                    <a:pt x="113" y="0"/>
                    <a:pt x="62" y="0"/>
                    <a:pt x="31" y="18"/>
                  </a:cubicBezTo>
                  <a:cubicBezTo>
                    <a:pt x="0" y="36"/>
                    <a:pt x="1" y="65"/>
                    <a:pt x="32" y="83"/>
                  </a:cubicBezTo>
                  <a:cubicBezTo>
                    <a:pt x="63" y="101"/>
                    <a:pt x="114" y="101"/>
                    <a:pt x="145" y="83"/>
                  </a:cubicBezTo>
                  <a:cubicBezTo>
                    <a:pt x="175" y="65"/>
                    <a:pt x="175" y="36"/>
                    <a:pt x="144" y="18"/>
                  </a:cubicBezTo>
                  <a:close/>
                </a:path>
              </a:pathLst>
            </a:custGeom>
            <a:solidFill>
              <a:srgbClr val="6AB2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ïṧliďê"/>
            <p:cNvSpPr/>
            <p:nvPr/>
          </p:nvSpPr>
          <p:spPr bwMode="auto">
            <a:xfrm>
              <a:off x="7127875" y="3597276"/>
              <a:ext cx="527050" cy="200025"/>
            </a:xfrm>
            <a:custGeom>
              <a:avLst/>
              <a:gdLst>
                <a:gd name="T0" fmla="*/ 160 w 160"/>
                <a:gd name="T1" fmla="*/ 6 h 61"/>
                <a:gd name="T2" fmla="*/ 160 w 160"/>
                <a:gd name="T3" fmla="*/ 1 h 61"/>
                <a:gd name="T4" fmla="*/ 160 w 160"/>
                <a:gd name="T5" fmla="*/ 2 h 61"/>
                <a:gd name="T6" fmla="*/ 160 w 160"/>
                <a:gd name="T7" fmla="*/ 2 h 61"/>
                <a:gd name="T8" fmla="*/ 160 w 160"/>
                <a:gd name="T9" fmla="*/ 3 h 61"/>
                <a:gd name="T10" fmla="*/ 159 w 160"/>
                <a:gd name="T11" fmla="*/ 4 h 61"/>
                <a:gd name="T12" fmla="*/ 159 w 160"/>
                <a:gd name="T13" fmla="*/ 4 h 61"/>
                <a:gd name="T14" fmla="*/ 159 w 160"/>
                <a:gd name="T15" fmla="*/ 5 h 61"/>
                <a:gd name="T16" fmla="*/ 157 w 160"/>
                <a:gd name="T17" fmla="*/ 13 h 61"/>
                <a:gd name="T18" fmla="*/ 152 w 160"/>
                <a:gd name="T19" fmla="*/ 20 h 61"/>
                <a:gd name="T20" fmla="*/ 147 w 160"/>
                <a:gd name="T21" fmla="*/ 26 h 61"/>
                <a:gd name="T22" fmla="*/ 140 w 160"/>
                <a:gd name="T23" fmla="*/ 31 h 61"/>
                <a:gd name="T24" fmla="*/ 135 w 160"/>
                <a:gd name="T25" fmla="*/ 34 h 61"/>
                <a:gd name="T26" fmla="*/ 103 w 160"/>
                <a:gd name="T27" fmla="*/ 45 h 61"/>
                <a:gd name="T28" fmla="*/ 102 w 160"/>
                <a:gd name="T29" fmla="*/ 45 h 61"/>
                <a:gd name="T30" fmla="*/ 33 w 160"/>
                <a:gd name="T31" fmla="*/ 38 h 61"/>
                <a:gd name="T32" fmla="*/ 27 w 160"/>
                <a:gd name="T33" fmla="*/ 35 h 61"/>
                <a:gd name="T34" fmla="*/ 24 w 160"/>
                <a:gd name="T35" fmla="*/ 33 h 61"/>
                <a:gd name="T36" fmla="*/ 6 w 160"/>
                <a:gd name="T37" fmla="*/ 18 h 61"/>
                <a:gd name="T38" fmla="*/ 5 w 160"/>
                <a:gd name="T39" fmla="*/ 16 h 61"/>
                <a:gd name="T40" fmla="*/ 3 w 160"/>
                <a:gd name="T41" fmla="*/ 12 h 61"/>
                <a:gd name="T42" fmla="*/ 0 w 160"/>
                <a:gd name="T43" fmla="*/ 0 h 61"/>
                <a:gd name="T44" fmla="*/ 0 w 160"/>
                <a:gd name="T45" fmla="*/ 6 h 61"/>
                <a:gd name="T46" fmla="*/ 0 w 160"/>
                <a:gd name="T47" fmla="*/ 7 h 61"/>
                <a:gd name="T48" fmla="*/ 0 w 160"/>
                <a:gd name="T49" fmla="*/ 8 h 61"/>
                <a:gd name="T50" fmla="*/ 0 w 160"/>
                <a:gd name="T51" fmla="*/ 8 h 61"/>
                <a:gd name="T52" fmla="*/ 0 w 160"/>
                <a:gd name="T53" fmla="*/ 8 h 61"/>
                <a:gd name="T54" fmla="*/ 0 w 160"/>
                <a:gd name="T55" fmla="*/ 9 h 61"/>
                <a:gd name="T56" fmla="*/ 0 w 160"/>
                <a:gd name="T57" fmla="*/ 9 h 61"/>
                <a:gd name="T58" fmla="*/ 0 w 160"/>
                <a:gd name="T59" fmla="*/ 9 h 61"/>
                <a:gd name="T60" fmla="*/ 0 w 160"/>
                <a:gd name="T61" fmla="*/ 9 h 61"/>
                <a:gd name="T62" fmla="*/ 0 w 160"/>
                <a:gd name="T63" fmla="*/ 13 h 61"/>
                <a:gd name="T64" fmla="*/ 37 w 160"/>
                <a:gd name="T65" fmla="*/ 52 h 61"/>
                <a:gd name="T66" fmla="*/ 93 w 160"/>
                <a:gd name="T67" fmla="*/ 59 h 61"/>
                <a:gd name="T68" fmla="*/ 123 w 160"/>
                <a:gd name="T69" fmla="*/ 52 h 61"/>
                <a:gd name="T70" fmla="*/ 150 w 160"/>
                <a:gd name="T71" fmla="*/ 36 h 61"/>
                <a:gd name="T72" fmla="*/ 160 w 160"/>
                <a:gd name="T73" fmla="*/ 14 h 61"/>
                <a:gd name="T74" fmla="*/ 160 w 160"/>
                <a:gd name="T75" fmla="*/ 12 h 61"/>
                <a:gd name="T76" fmla="*/ 160 w 160"/>
                <a:gd name="T77" fmla="*/ 12 h 61"/>
                <a:gd name="T78" fmla="*/ 160 w 160"/>
                <a:gd name="T79" fmla="*/ 10 h 61"/>
                <a:gd name="T80" fmla="*/ 160 w 160"/>
                <a:gd name="T81" fmla="*/ 10 h 61"/>
                <a:gd name="T82" fmla="*/ 160 w 160"/>
                <a:gd name="T83" fmla="*/ 10 h 61"/>
                <a:gd name="T84" fmla="*/ 160 w 160"/>
                <a:gd name="T85" fmla="*/ 11 h 61"/>
                <a:gd name="T86" fmla="*/ 160 w 160"/>
                <a:gd name="T87" fmla="*/ 6 h 61"/>
                <a:gd name="T88" fmla="*/ 160 w 160"/>
                <a:gd name="T89" fmla="*/ 6 h 61"/>
                <a:gd name="T90" fmla="*/ 160 w 160"/>
                <a:gd name="T91" fmla="*/ 5 h 61"/>
                <a:gd name="T92" fmla="*/ 160 w 160"/>
                <a:gd name="T93" fmla="*/ 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61">
                  <a:moveTo>
                    <a:pt x="160" y="6"/>
                  </a:moveTo>
                  <a:cubicBezTo>
                    <a:pt x="160" y="1"/>
                    <a:pt x="160" y="1"/>
                    <a:pt x="160" y="1"/>
                  </a:cubicBezTo>
                  <a:cubicBezTo>
                    <a:pt x="160" y="2"/>
                    <a:pt x="160" y="2"/>
                    <a:pt x="160" y="2"/>
                  </a:cubicBezTo>
                  <a:cubicBezTo>
                    <a:pt x="160" y="2"/>
                    <a:pt x="160" y="2"/>
                    <a:pt x="160" y="2"/>
                  </a:cubicBezTo>
                  <a:cubicBezTo>
                    <a:pt x="160" y="3"/>
                    <a:pt x="160" y="3"/>
                    <a:pt x="160" y="3"/>
                  </a:cubicBezTo>
                  <a:cubicBezTo>
                    <a:pt x="159" y="4"/>
                    <a:pt x="159" y="4"/>
                    <a:pt x="159" y="4"/>
                  </a:cubicBezTo>
                  <a:cubicBezTo>
                    <a:pt x="159" y="4"/>
                    <a:pt x="159" y="4"/>
                    <a:pt x="159" y="4"/>
                  </a:cubicBezTo>
                  <a:cubicBezTo>
                    <a:pt x="159" y="5"/>
                    <a:pt x="159" y="5"/>
                    <a:pt x="159" y="5"/>
                  </a:cubicBezTo>
                  <a:cubicBezTo>
                    <a:pt x="159" y="8"/>
                    <a:pt x="158" y="11"/>
                    <a:pt x="157" y="13"/>
                  </a:cubicBezTo>
                  <a:cubicBezTo>
                    <a:pt x="155" y="16"/>
                    <a:pt x="154" y="18"/>
                    <a:pt x="152" y="20"/>
                  </a:cubicBezTo>
                  <a:cubicBezTo>
                    <a:pt x="151" y="22"/>
                    <a:pt x="149" y="24"/>
                    <a:pt x="147" y="26"/>
                  </a:cubicBezTo>
                  <a:cubicBezTo>
                    <a:pt x="145" y="28"/>
                    <a:pt x="142" y="29"/>
                    <a:pt x="140" y="31"/>
                  </a:cubicBezTo>
                  <a:cubicBezTo>
                    <a:pt x="139" y="32"/>
                    <a:pt x="137" y="33"/>
                    <a:pt x="135" y="34"/>
                  </a:cubicBezTo>
                  <a:cubicBezTo>
                    <a:pt x="125" y="39"/>
                    <a:pt x="114" y="43"/>
                    <a:pt x="103" y="45"/>
                  </a:cubicBezTo>
                  <a:cubicBezTo>
                    <a:pt x="102" y="45"/>
                    <a:pt x="102" y="45"/>
                    <a:pt x="102" y="45"/>
                  </a:cubicBezTo>
                  <a:cubicBezTo>
                    <a:pt x="79" y="49"/>
                    <a:pt x="55" y="47"/>
                    <a:pt x="33" y="38"/>
                  </a:cubicBezTo>
                  <a:cubicBezTo>
                    <a:pt x="31" y="37"/>
                    <a:pt x="29" y="36"/>
                    <a:pt x="27" y="35"/>
                  </a:cubicBezTo>
                  <a:cubicBezTo>
                    <a:pt x="26" y="34"/>
                    <a:pt x="25" y="34"/>
                    <a:pt x="24" y="33"/>
                  </a:cubicBezTo>
                  <a:cubicBezTo>
                    <a:pt x="16" y="29"/>
                    <a:pt x="10" y="24"/>
                    <a:pt x="6" y="18"/>
                  </a:cubicBezTo>
                  <a:cubicBezTo>
                    <a:pt x="6" y="17"/>
                    <a:pt x="5" y="17"/>
                    <a:pt x="5" y="16"/>
                  </a:cubicBezTo>
                  <a:cubicBezTo>
                    <a:pt x="4" y="14"/>
                    <a:pt x="3" y="13"/>
                    <a:pt x="3" y="12"/>
                  </a:cubicBezTo>
                  <a:cubicBezTo>
                    <a:pt x="1" y="8"/>
                    <a:pt x="0" y="4"/>
                    <a:pt x="0" y="0"/>
                  </a:cubicBezTo>
                  <a:cubicBezTo>
                    <a:pt x="0" y="6"/>
                    <a:pt x="0" y="6"/>
                    <a:pt x="0" y="6"/>
                  </a:cubicBezTo>
                  <a:cubicBezTo>
                    <a:pt x="0" y="7"/>
                    <a:pt x="0" y="7"/>
                    <a:pt x="0" y="7"/>
                  </a:cubicBezTo>
                  <a:cubicBezTo>
                    <a:pt x="0" y="8"/>
                    <a:pt x="0" y="8"/>
                    <a:pt x="0" y="8"/>
                  </a:cubicBezTo>
                  <a:cubicBezTo>
                    <a:pt x="0" y="8"/>
                    <a:pt x="0" y="8"/>
                    <a:pt x="0" y="8"/>
                  </a:cubicBezTo>
                  <a:cubicBezTo>
                    <a:pt x="0" y="8"/>
                    <a:pt x="0" y="8"/>
                    <a:pt x="0" y="8"/>
                  </a:cubicBezTo>
                  <a:cubicBezTo>
                    <a:pt x="0" y="9"/>
                    <a:pt x="0" y="9"/>
                    <a:pt x="0" y="9"/>
                  </a:cubicBezTo>
                  <a:cubicBezTo>
                    <a:pt x="0" y="9"/>
                    <a:pt x="0" y="9"/>
                    <a:pt x="0" y="9"/>
                  </a:cubicBezTo>
                  <a:cubicBezTo>
                    <a:pt x="0" y="9"/>
                    <a:pt x="0" y="9"/>
                    <a:pt x="0" y="9"/>
                  </a:cubicBezTo>
                  <a:cubicBezTo>
                    <a:pt x="0" y="9"/>
                    <a:pt x="0" y="9"/>
                    <a:pt x="0" y="9"/>
                  </a:cubicBezTo>
                  <a:cubicBezTo>
                    <a:pt x="0" y="13"/>
                    <a:pt x="0" y="13"/>
                    <a:pt x="0" y="13"/>
                  </a:cubicBezTo>
                  <a:cubicBezTo>
                    <a:pt x="0" y="33"/>
                    <a:pt x="20" y="46"/>
                    <a:pt x="37" y="52"/>
                  </a:cubicBezTo>
                  <a:cubicBezTo>
                    <a:pt x="54" y="59"/>
                    <a:pt x="74" y="61"/>
                    <a:pt x="93" y="59"/>
                  </a:cubicBezTo>
                  <a:cubicBezTo>
                    <a:pt x="103" y="58"/>
                    <a:pt x="114" y="56"/>
                    <a:pt x="123" y="52"/>
                  </a:cubicBezTo>
                  <a:cubicBezTo>
                    <a:pt x="133" y="49"/>
                    <a:pt x="143" y="43"/>
                    <a:pt x="150" y="36"/>
                  </a:cubicBezTo>
                  <a:cubicBezTo>
                    <a:pt x="155" y="30"/>
                    <a:pt x="160" y="22"/>
                    <a:pt x="160" y="14"/>
                  </a:cubicBezTo>
                  <a:cubicBezTo>
                    <a:pt x="160" y="12"/>
                    <a:pt x="160" y="12"/>
                    <a:pt x="160" y="12"/>
                  </a:cubicBezTo>
                  <a:cubicBezTo>
                    <a:pt x="160" y="12"/>
                    <a:pt x="160" y="12"/>
                    <a:pt x="160" y="12"/>
                  </a:cubicBezTo>
                  <a:cubicBezTo>
                    <a:pt x="160" y="10"/>
                    <a:pt x="160" y="10"/>
                    <a:pt x="160" y="10"/>
                  </a:cubicBezTo>
                  <a:cubicBezTo>
                    <a:pt x="160" y="10"/>
                    <a:pt x="160" y="10"/>
                    <a:pt x="160" y="10"/>
                  </a:cubicBezTo>
                  <a:cubicBezTo>
                    <a:pt x="160" y="10"/>
                    <a:pt x="160" y="10"/>
                    <a:pt x="160" y="10"/>
                  </a:cubicBezTo>
                  <a:cubicBezTo>
                    <a:pt x="160" y="11"/>
                    <a:pt x="160" y="11"/>
                    <a:pt x="160" y="11"/>
                  </a:cubicBezTo>
                  <a:cubicBezTo>
                    <a:pt x="160" y="6"/>
                    <a:pt x="160" y="6"/>
                    <a:pt x="160" y="6"/>
                  </a:cubicBezTo>
                  <a:cubicBezTo>
                    <a:pt x="160" y="6"/>
                    <a:pt x="160" y="6"/>
                    <a:pt x="160" y="6"/>
                  </a:cubicBezTo>
                  <a:cubicBezTo>
                    <a:pt x="160" y="5"/>
                    <a:pt x="160" y="5"/>
                    <a:pt x="160" y="5"/>
                  </a:cubicBezTo>
                  <a:lnTo>
                    <a:pt x="160" y="6"/>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56" name="图片 3606"/>
            <p:cNvPicPr>
              <a:picLocks noChangeAspect="1" noChangeArrowheads="1"/>
            </p:cNvPicPr>
            <p:nvPr/>
          </p:nvPicPr>
          <p:blipFill>
            <a:blip/>
            <a:srcRect/>
            <a:stretch>
              <a:fillRect/>
            </a:stretch>
          </p:blipFill>
          <p:spPr bwMode="auto">
            <a:xfrm>
              <a:off x="7305675" y="1731963"/>
              <a:ext cx="168275"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iS1ïḑè"/>
            <p:cNvSpPr/>
            <p:nvPr/>
          </p:nvSpPr>
          <p:spPr bwMode="auto">
            <a:xfrm>
              <a:off x="7259638" y="1435101"/>
              <a:ext cx="263525" cy="152400"/>
            </a:xfrm>
            <a:custGeom>
              <a:avLst/>
              <a:gdLst>
                <a:gd name="T0" fmla="*/ 166 w 166"/>
                <a:gd name="T1" fmla="*/ 48 h 96"/>
                <a:gd name="T2" fmla="*/ 83 w 166"/>
                <a:gd name="T3" fmla="*/ 96 h 96"/>
                <a:gd name="T4" fmla="*/ 0 w 166"/>
                <a:gd name="T5" fmla="*/ 48 h 96"/>
                <a:gd name="T6" fmla="*/ 83 w 166"/>
                <a:gd name="T7" fmla="*/ 0 h 96"/>
                <a:gd name="T8" fmla="*/ 166 w 166"/>
                <a:gd name="T9" fmla="*/ 48 h 96"/>
              </a:gdLst>
              <a:ahLst/>
              <a:cxnLst>
                <a:cxn ang="0">
                  <a:pos x="T0" y="T1"/>
                </a:cxn>
                <a:cxn ang="0">
                  <a:pos x="T2" y="T3"/>
                </a:cxn>
                <a:cxn ang="0">
                  <a:pos x="T4" y="T5"/>
                </a:cxn>
                <a:cxn ang="0">
                  <a:pos x="T6" y="T7"/>
                </a:cxn>
                <a:cxn ang="0">
                  <a:pos x="T8" y="T9"/>
                </a:cxn>
              </a:cxnLst>
              <a:rect l="0" t="0" r="r" b="b"/>
              <a:pathLst>
                <a:path w="166" h="96">
                  <a:moveTo>
                    <a:pt x="166" y="48"/>
                  </a:moveTo>
                  <a:lnTo>
                    <a:pt x="83" y="96"/>
                  </a:lnTo>
                  <a:lnTo>
                    <a:pt x="0" y="48"/>
                  </a:lnTo>
                  <a:lnTo>
                    <a:pt x="83" y="0"/>
                  </a:lnTo>
                  <a:lnTo>
                    <a:pt x="166" y="48"/>
                  </a:ln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śľiḍè"/>
            <p:cNvSpPr/>
            <p:nvPr/>
          </p:nvSpPr>
          <p:spPr bwMode="auto">
            <a:xfrm>
              <a:off x="8305800" y="2087563"/>
              <a:ext cx="65088" cy="128588"/>
            </a:xfrm>
            <a:custGeom>
              <a:avLst/>
              <a:gdLst>
                <a:gd name="T0" fmla="*/ 0 w 41"/>
                <a:gd name="T1" fmla="*/ 23 h 81"/>
                <a:gd name="T2" fmla="*/ 0 w 41"/>
                <a:gd name="T3" fmla="*/ 81 h 81"/>
                <a:gd name="T4" fmla="*/ 41 w 41"/>
                <a:gd name="T5" fmla="*/ 58 h 81"/>
                <a:gd name="T6" fmla="*/ 41 w 41"/>
                <a:gd name="T7" fmla="*/ 0 h 81"/>
                <a:gd name="T8" fmla="*/ 0 w 41"/>
                <a:gd name="T9" fmla="*/ 23 h 81"/>
              </a:gdLst>
              <a:ahLst/>
              <a:cxnLst>
                <a:cxn ang="0">
                  <a:pos x="T0" y="T1"/>
                </a:cxn>
                <a:cxn ang="0">
                  <a:pos x="T2" y="T3"/>
                </a:cxn>
                <a:cxn ang="0">
                  <a:pos x="T4" y="T5"/>
                </a:cxn>
                <a:cxn ang="0">
                  <a:pos x="T6" y="T7"/>
                </a:cxn>
                <a:cxn ang="0">
                  <a:pos x="T8" y="T9"/>
                </a:cxn>
              </a:cxnLst>
              <a:rect l="0" t="0" r="r" b="b"/>
              <a:pathLst>
                <a:path w="41" h="81">
                  <a:moveTo>
                    <a:pt x="0" y="23"/>
                  </a:moveTo>
                  <a:lnTo>
                    <a:pt x="0" y="81"/>
                  </a:lnTo>
                  <a:lnTo>
                    <a:pt x="41" y="58"/>
                  </a:lnTo>
                  <a:lnTo>
                    <a:pt x="41" y="0"/>
                  </a:lnTo>
                  <a:lnTo>
                    <a:pt x="0" y="23"/>
                  </a:lnTo>
                  <a:close/>
                </a:path>
              </a:pathLst>
            </a:custGeom>
            <a:solidFill>
              <a:srgbClr val="456F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ïṡḷïdè"/>
            <p:cNvSpPr/>
            <p:nvPr/>
          </p:nvSpPr>
          <p:spPr bwMode="auto">
            <a:xfrm>
              <a:off x="8385175" y="2057401"/>
              <a:ext cx="88900" cy="277813"/>
            </a:xfrm>
            <a:custGeom>
              <a:avLst/>
              <a:gdLst>
                <a:gd name="T0" fmla="*/ 0 w 56"/>
                <a:gd name="T1" fmla="*/ 34 h 175"/>
                <a:gd name="T2" fmla="*/ 0 w 56"/>
                <a:gd name="T3" fmla="*/ 175 h 175"/>
                <a:gd name="T4" fmla="*/ 56 w 56"/>
                <a:gd name="T5" fmla="*/ 144 h 175"/>
                <a:gd name="T6" fmla="*/ 56 w 56"/>
                <a:gd name="T7" fmla="*/ 0 h 175"/>
                <a:gd name="T8" fmla="*/ 0 w 56"/>
                <a:gd name="T9" fmla="*/ 34 h 175"/>
              </a:gdLst>
              <a:ahLst/>
              <a:cxnLst>
                <a:cxn ang="0">
                  <a:pos x="T0" y="T1"/>
                </a:cxn>
                <a:cxn ang="0">
                  <a:pos x="T2" y="T3"/>
                </a:cxn>
                <a:cxn ang="0">
                  <a:pos x="T4" y="T5"/>
                </a:cxn>
                <a:cxn ang="0">
                  <a:pos x="T6" y="T7"/>
                </a:cxn>
                <a:cxn ang="0">
                  <a:pos x="T8" y="T9"/>
                </a:cxn>
              </a:cxnLst>
              <a:rect l="0" t="0" r="r" b="b"/>
              <a:pathLst>
                <a:path w="56" h="175">
                  <a:moveTo>
                    <a:pt x="0" y="34"/>
                  </a:moveTo>
                  <a:lnTo>
                    <a:pt x="0" y="175"/>
                  </a:lnTo>
                  <a:lnTo>
                    <a:pt x="56" y="144"/>
                  </a:lnTo>
                  <a:lnTo>
                    <a:pt x="56" y="0"/>
                  </a:lnTo>
                  <a:lnTo>
                    <a:pt x="0" y="34"/>
                  </a:lnTo>
                  <a:close/>
                </a:path>
              </a:pathLst>
            </a:custGeom>
            <a:solidFill>
              <a:srgbClr val="456F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ïŝļíďe"/>
            <p:cNvSpPr/>
            <p:nvPr/>
          </p:nvSpPr>
          <p:spPr bwMode="auto">
            <a:xfrm>
              <a:off x="8296275" y="2008188"/>
              <a:ext cx="177800" cy="103188"/>
            </a:xfrm>
            <a:custGeom>
              <a:avLst/>
              <a:gdLst>
                <a:gd name="T0" fmla="*/ 112 w 112"/>
                <a:gd name="T1" fmla="*/ 31 h 65"/>
                <a:gd name="T2" fmla="*/ 56 w 112"/>
                <a:gd name="T3" fmla="*/ 65 h 65"/>
                <a:gd name="T4" fmla="*/ 0 w 112"/>
                <a:gd name="T5" fmla="*/ 31 h 65"/>
                <a:gd name="T6" fmla="*/ 56 w 112"/>
                <a:gd name="T7" fmla="*/ 0 h 65"/>
                <a:gd name="T8" fmla="*/ 112 w 112"/>
                <a:gd name="T9" fmla="*/ 31 h 65"/>
              </a:gdLst>
              <a:ahLst/>
              <a:cxnLst>
                <a:cxn ang="0">
                  <a:pos x="T0" y="T1"/>
                </a:cxn>
                <a:cxn ang="0">
                  <a:pos x="T2" y="T3"/>
                </a:cxn>
                <a:cxn ang="0">
                  <a:pos x="T4" y="T5"/>
                </a:cxn>
                <a:cxn ang="0">
                  <a:pos x="T6" y="T7"/>
                </a:cxn>
                <a:cxn ang="0">
                  <a:pos x="T8" y="T9"/>
                </a:cxn>
              </a:cxnLst>
              <a:rect l="0" t="0" r="r" b="b"/>
              <a:pathLst>
                <a:path w="112" h="65">
                  <a:moveTo>
                    <a:pt x="112" y="31"/>
                  </a:moveTo>
                  <a:lnTo>
                    <a:pt x="56" y="65"/>
                  </a:lnTo>
                  <a:lnTo>
                    <a:pt x="0" y="31"/>
                  </a:lnTo>
                  <a:lnTo>
                    <a:pt x="56" y="0"/>
                  </a:lnTo>
                  <a:lnTo>
                    <a:pt x="112" y="31"/>
                  </a:ln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isľïďê"/>
            <p:cNvSpPr/>
            <p:nvPr/>
          </p:nvSpPr>
          <p:spPr bwMode="auto">
            <a:xfrm>
              <a:off x="5005388" y="2681288"/>
              <a:ext cx="184150" cy="177800"/>
            </a:xfrm>
            <a:custGeom>
              <a:avLst/>
              <a:gdLst>
                <a:gd name="T0" fmla="*/ 28 w 56"/>
                <a:gd name="T1" fmla="*/ 12 h 54"/>
                <a:gd name="T2" fmla="*/ 35 w 56"/>
                <a:gd name="T3" fmla="*/ 26 h 54"/>
                <a:gd name="T4" fmla="*/ 53 w 56"/>
                <a:gd name="T5" fmla="*/ 45 h 54"/>
                <a:gd name="T6" fmla="*/ 26 w 56"/>
                <a:gd name="T7" fmla="*/ 48 h 54"/>
                <a:gd name="T8" fmla="*/ 4 w 56"/>
                <a:gd name="T9" fmla="*/ 33 h 54"/>
                <a:gd name="T10" fmla="*/ 4 w 56"/>
                <a:gd name="T11" fmla="*/ 7 h 54"/>
                <a:gd name="T12" fmla="*/ 28 w 56"/>
                <a:gd name="T13" fmla="*/ 12 h 54"/>
              </a:gdLst>
              <a:ahLst/>
              <a:cxnLst>
                <a:cxn ang="0">
                  <a:pos x="T0" y="T1"/>
                </a:cxn>
                <a:cxn ang="0">
                  <a:pos x="T2" y="T3"/>
                </a:cxn>
                <a:cxn ang="0">
                  <a:pos x="T4" y="T5"/>
                </a:cxn>
                <a:cxn ang="0">
                  <a:pos x="T6" y="T7"/>
                </a:cxn>
                <a:cxn ang="0">
                  <a:pos x="T8" y="T9"/>
                </a:cxn>
                <a:cxn ang="0">
                  <a:pos x="T10" y="T11"/>
                </a:cxn>
                <a:cxn ang="0">
                  <a:pos x="T12" y="T13"/>
                </a:cxn>
              </a:cxnLst>
              <a:rect l="0" t="0" r="r" b="b"/>
              <a:pathLst>
                <a:path w="56" h="54">
                  <a:moveTo>
                    <a:pt x="28" y="12"/>
                  </a:moveTo>
                  <a:cubicBezTo>
                    <a:pt x="28" y="12"/>
                    <a:pt x="29" y="23"/>
                    <a:pt x="35" y="26"/>
                  </a:cubicBezTo>
                  <a:cubicBezTo>
                    <a:pt x="41" y="29"/>
                    <a:pt x="56" y="40"/>
                    <a:pt x="53" y="45"/>
                  </a:cubicBezTo>
                  <a:cubicBezTo>
                    <a:pt x="49" y="50"/>
                    <a:pt x="38" y="54"/>
                    <a:pt x="26" y="48"/>
                  </a:cubicBezTo>
                  <a:cubicBezTo>
                    <a:pt x="14" y="41"/>
                    <a:pt x="7" y="35"/>
                    <a:pt x="4" y="33"/>
                  </a:cubicBezTo>
                  <a:cubicBezTo>
                    <a:pt x="0" y="30"/>
                    <a:pt x="4" y="14"/>
                    <a:pt x="4" y="7"/>
                  </a:cubicBezTo>
                  <a:cubicBezTo>
                    <a:pt x="5" y="0"/>
                    <a:pt x="28" y="12"/>
                    <a:pt x="28" y="12"/>
                  </a:cubicBez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íṧḻîḓè"/>
            <p:cNvSpPr/>
            <p:nvPr/>
          </p:nvSpPr>
          <p:spPr bwMode="auto">
            <a:xfrm>
              <a:off x="5097463" y="2041526"/>
              <a:ext cx="180975" cy="593725"/>
            </a:xfrm>
            <a:custGeom>
              <a:avLst/>
              <a:gdLst>
                <a:gd name="T0" fmla="*/ 37 w 55"/>
                <a:gd name="T1" fmla="*/ 27 h 180"/>
                <a:gd name="T2" fmla="*/ 55 w 55"/>
                <a:gd name="T3" fmla="*/ 124 h 180"/>
                <a:gd name="T4" fmla="*/ 8 w 55"/>
                <a:gd name="T5" fmla="*/ 180 h 180"/>
                <a:gd name="T6" fmla="*/ 2 w 55"/>
                <a:gd name="T7" fmla="*/ 136 h 180"/>
                <a:gd name="T8" fmla="*/ 21 w 55"/>
                <a:gd name="T9" fmla="*/ 113 h 180"/>
                <a:gd name="T10" fmla="*/ 6 w 55"/>
                <a:gd name="T11" fmla="*/ 63 h 180"/>
                <a:gd name="T12" fmla="*/ 0 w 55"/>
                <a:gd name="T13" fmla="*/ 18 h 180"/>
                <a:gd name="T14" fmla="*/ 13 w 55"/>
                <a:gd name="T15" fmla="*/ 0 h 180"/>
                <a:gd name="T16" fmla="*/ 37 w 55"/>
                <a:gd name="T17" fmla="*/ 7 h 180"/>
                <a:gd name="T18" fmla="*/ 37 w 55"/>
                <a:gd name="T19" fmla="*/ 2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80">
                  <a:moveTo>
                    <a:pt x="37" y="27"/>
                  </a:moveTo>
                  <a:cubicBezTo>
                    <a:pt x="37" y="27"/>
                    <a:pt x="55" y="119"/>
                    <a:pt x="55" y="124"/>
                  </a:cubicBezTo>
                  <a:cubicBezTo>
                    <a:pt x="55" y="129"/>
                    <a:pt x="8" y="180"/>
                    <a:pt x="8" y="180"/>
                  </a:cubicBezTo>
                  <a:cubicBezTo>
                    <a:pt x="2" y="136"/>
                    <a:pt x="2" y="136"/>
                    <a:pt x="2" y="136"/>
                  </a:cubicBezTo>
                  <a:cubicBezTo>
                    <a:pt x="21" y="113"/>
                    <a:pt x="21" y="113"/>
                    <a:pt x="21" y="113"/>
                  </a:cubicBezTo>
                  <a:cubicBezTo>
                    <a:pt x="6" y="63"/>
                    <a:pt x="6" y="63"/>
                    <a:pt x="6" y="63"/>
                  </a:cubicBezTo>
                  <a:cubicBezTo>
                    <a:pt x="0" y="18"/>
                    <a:pt x="0" y="18"/>
                    <a:pt x="0" y="18"/>
                  </a:cubicBezTo>
                  <a:cubicBezTo>
                    <a:pt x="13" y="0"/>
                    <a:pt x="13" y="0"/>
                    <a:pt x="13" y="0"/>
                  </a:cubicBezTo>
                  <a:cubicBezTo>
                    <a:pt x="37" y="7"/>
                    <a:pt x="37" y="7"/>
                    <a:pt x="37" y="7"/>
                  </a:cubicBezTo>
                  <a:cubicBezTo>
                    <a:pt x="37" y="27"/>
                    <a:pt x="37" y="27"/>
                    <a:pt x="37" y="27"/>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i$ḷîďé"/>
            <p:cNvSpPr/>
            <p:nvPr/>
          </p:nvSpPr>
          <p:spPr bwMode="auto">
            <a:xfrm>
              <a:off x="5005388" y="2100263"/>
              <a:ext cx="134938" cy="649288"/>
            </a:xfrm>
            <a:custGeom>
              <a:avLst/>
              <a:gdLst>
                <a:gd name="T0" fmla="*/ 3 w 41"/>
                <a:gd name="T1" fmla="*/ 0 h 197"/>
                <a:gd name="T2" fmla="*/ 4 w 41"/>
                <a:gd name="T3" fmla="*/ 104 h 197"/>
                <a:gd name="T4" fmla="*/ 0 w 41"/>
                <a:gd name="T5" fmla="*/ 187 h 197"/>
                <a:gd name="T6" fmla="*/ 33 w 41"/>
                <a:gd name="T7" fmla="*/ 192 h 197"/>
                <a:gd name="T8" fmla="*/ 40 w 41"/>
                <a:gd name="T9" fmla="*/ 104 h 197"/>
                <a:gd name="T10" fmla="*/ 41 w 41"/>
                <a:gd name="T11" fmla="*/ 33 h 197"/>
                <a:gd name="T12" fmla="*/ 41 w 41"/>
                <a:gd name="T13" fmla="*/ 12 h 197"/>
                <a:gd name="T14" fmla="*/ 3 w 41"/>
                <a:gd name="T15" fmla="*/ 0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97">
                  <a:moveTo>
                    <a:pt x="3" y="0"/>
                  </a:moveTo>
                  <a:cubicBezTo>
                    <a:pt x="3" y="0"/>
                    <a:pt x="4" y="91"/>
                    <a:pt x="4" y="104"/>
                  </a:cubicBezTo>
                  <a:cubicBezTo>
                    <a:pt x="4" y="116"/>
                    <a:pt x="0" y="187"/>
                    <a:pt x="0" y="187"/>
                  </a:cubicBezTo>
                  <a:cubicBezTo>
                    <a:pt x="0" y="187"/>
                    <a:pt x="4" y="197"/>
                    <a:pt x="33" y="192"/>
                  </a:cubicBezTo>
                  <a:cubicBezTo>
                    <a:pt x="40" y="104"/>
                    <a:pt x="40" y="104"/>
                    <a:pt x="40" y="104"/>
                  </a:cubicBezTo>
                  <a:cubicBezTo>
                    <a:pt x="41" y="33"/>
                    <a:pt x="41" y="33"/>
                    <a:pt x="41" y="33"/>
                  </a:cubicBezTo>
                  <a:cubicBezTo>
                    <a:pt x="41" y="12"/>
                    <a:pt x="41" y="12"/>
                    <a:pt x="41" y="12"/>
                  </a:cubicBezTo>
                  <a:cubicBezTo>
                    <a:pt x="3" y="0"/>
                    <a:pt x="3" y="0"/>
                    <a:pt x="3" y="0"/>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îṣľidé"/>
            <p:cNvSpPr/>
            <p:nvPr/>
          </p:nvSpPr>
          <p:spPr bwMode="auto">
            <a:xfrm>
              <a:off x="5140325" y="2328863"/>
              <a:ext cx="6350" cy="22225"/>
            </a:xfrm>
            <a:prstGeom prst="rect">
              <a:avLst/>
            </a:prstGeom>
            <a:solidFill>
              <a:srgbClr val="D3D2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 name="iSḷïḋe"/>
            <p:cNvSpPr/>
            <p:nvPr/>
          </p:nvSpPr>
          <p:spPr bwMode="auto">
            <a:xfrm>
              <a:off x="5140325" y="2209801"/>
              <a:ext cx="17463" cy="141288"/>
            </a:xfrm>
            <a:custGeom>
              <a:avLst/>
              <a:gdLst>
                <a:gd name="T0" fmla="*/ 0 w 11"/>
                <a:gd name="T1" fmla="*/ 0 h 89"/>
                <a:gd name="T2" fmla="*/ 0 w 11"/>
                <a:gd name="T3" fmla="*/ 0 h 89"/>
                <a:gd name="T4" fmla="*/ 0 w 11"/>
                <a:gd name="T5" fmla="*/ 75 h 89"/>
                <a:gd name="T6" fmla="*/ 4 w 11"/>
                <a:gd name="T7" fmla="*/ 89 h 89"/>
                <a:gd name="T8" fmla="*/ 11 w 11"/>
                <a:gd name="T9" fmla="*/ 87 h 89"/>
                <a:gd name="T10" fmla="*/ 0 w 11"/>
                <a:gd name="T11" fmla="*/ 0 h 89"/>
              </a:gdLst>
              <a:ahLst/>
              <a:cxnLst>
                <a:cxn ang="0">
                  <a:pos x="T0" y="T1"/>
                </a:cxn>
                <a:cxn ang="0">
                  <a:pos x="T2" y="T3"/>
                </a:cxn>
                <a:cxn ang="0">
                  <a:pos x="T4" y="T5"/>
                </a:cxn>
                <a:cxn ang="0">
                  <a:pos x="T6" y="T7"/>
                </a:cxn>
                <a:cxn ang="0">
                  <a:pos x="T8" y="T9"/>
                </a:cxn>
                <a:cxn ang="0">
                  <a:pos x="T10" y="T11"/>
                </a:cxn>
              </a:cxnLst>
              <a:rect l="0" t="0" r="r" b="b"/>
              <a:pathLst>
                <a:path w="11" h="89">
                  <a:moveTo>
                    <a:pt x="0" y="0"/>
                  </a:moveTo>
                  <a:lnTo>
                    <a:pt x="0" y="0"/>
                  </a:lnTo>
                  <a:lnTo>
                    <a:pt x="0" y="75"/>
                  </a:lnTo>
                  <a:lnTo>
                    <a:pt x="4" y="89"/>
                  </a:lnTo>
                  <a:lnTo>
                    <a:pt x="11" y="87"/>
                  </a:lnTo>
                  <a:lnTo>
                    <a:pt x="0"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iṣ1ïḓè"/>
            <p:cNvSpPr/>
            <p:nvPr/>
          </p:nvSpPr>
          <p:spPr bwMode="auto">
            <a:xfrm>
              <a:off x="5140325" y="2209801"/>
              <a:ext cx="17463" cy="141288"/>
            </a:xfrm>
            <a:custGeom>
              <a:avLst/>
              <a:gdLst>
                <a:gd name="T0" fmla="*/ 0 w 11"/>
                <a:gd name="T1" fmla="*/ 0 h 89"/>
                <a:gd name="T2" fmla="*/ 0 w 11"/>
                <a:gd name="T3" fmla="*/ 0 h 89"/>
                <a:gd name="T4" fmla="*/ 0 w 11"/>
                <a:gd name="T5" fmla="*/ 75 h 89"/>
                <a:gd name="T6" fmla="*/ 4 w 11"/>
                <a:gd name="T7" fmla="*/ 89 h 89"/>
                <a:gd name="T8" fmla="*/ 11 w 11"/>
                <a:gd name="T9" fmla="*/ 87 h 89"/>
                <a:gd name="T10" fmla="*/ 0 w 11"/>
                <a:gd name="T11" fmla="*/ 0 h 89"/>
              </a:gdLst>
              <a:ahLst/>
              <a:cxnLst>
                <a:cxn ang="0">
                  <a:pos x="T0" y="T1"/>
                </a:cxn>
                <a:cxn ang="0">
                  <a:pos x="T2" y="T3"/>
                </a:cxn>
                <a:cxn ang="0">
                  <a:pos x="T4" y="T5"/>
                </a:cxn>
                <a:cxn ang="0">
                  <a:pos x="T6" y="T7"/>
                </a:cxn>
                <a:cxn ang="0">
                  <a:pos x="T8" y="T9"/>
                </a:cxn>
                <a:cxn ang="0">
                  <a:pos x="T10" y="T11"/>
                </a:cxn>
              </a:cxnLst>
              <a:rect l="0" t="0" r="r" b="b"/>
              <a:pathLst>
                <a:path w="11" h="89">
                  <a:moveTo>
                    <a:pt x="0" y="0"/>
                  </a:moveTo>
                  <a:lnTo>
                    <a:pt x="0" y="0"/>
                  </a:lnTo>
                  <a:lnTo>
                    <a:pt x="0" y="75"/>
                  </a:lnTo>
                  <a:lnTo>
                    <a:pt x="4" y="89"/>
                  </a:lnTo>
                  <a:lnTo>
                    <a:pt x="11" y="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iṧlîďé"/>
            <p:cNvSpPr/>
            <p:nvPr/>
          </p:nvSpPr>
          <p:spPr bwMode="auto">
            <a:xfrm>
              <a:off x="5133975" y="2209801"/>
              <a:ext cx="6350" cy="134938"/>
            </a:xfrm>
            <a:custGeom>
              <a:avLst/>
              <a:gdLst>
                <a:gd name="T0" fmla="*/ 4 w 4"/>
                <a:gd name="T1" fmla="*/ 0 h 85"/>
                <a:gd name="T2" fmla="*/ 0 w 4"/>
                <a:gd name="T3" fmla="*/ 71 h 85"/>
                <a:gd name="T4" fmla="*/ 4 w 4"/>
                <a:gd name="T5" fmla="*/ 85 h 85"/>
                <a:gd name="T6" fmla="*/ 4 w 4"/>
                <a:gd name="T7" fmla="*/ 75 h 85"/>
                <a:gd name="T8" fmla="*/ 4 w 4"/>
                <a:gd name="T9" fmla="*/ 0 h 85"/>
              </a:gdLst>
              <a:ahLst/>
              <a:cxnLst>
                <a:cxn ang="0">
                  <a:pos x="T0" y="T1"/>
                </a:cxn>
                <a:cxn ang="0">
                  <a:pos x="T2" y="T3"/>
                </a:cxn>
                <a:cxn ang="0">
                  <a:pos x="T4" y="T5"/>
                </a:cxn>
                <a:cxn ang="0">
                  <a:pos x="T6" y="T7"/>
                </a:cxn>
                <a:cxn ang="0">
                  <a:pos x="T8" y="T9"/>
                </a:cxn>
              </a:cxnLst>
              <a:rect l="0" t="0" r="r" b="b"/>
              <a:pathLst>
                <a:path w="4" h="85">
                  <a:moveTo>
                    <a:pt x="4" y="0"/>
                  </a:moveTo>
                  <a:lnTo>
                    <a:pt x="0" y="71"/>
                  </a:lnTo>
                  <a:lnTo>
                    <a:pt x="4" y="85"/>
                  </a:lnTo>
                  <a:lnTo>
                    <a:pt x="4" y="75"/>
                  </a:lnTo>
                  <a:lnTo>
                    <a:pt x="4"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îṡḷíďê"/>
            <p:cNvSpPr/>
            <p:nvPr/>
          </p:nvSpPr>
          <p:spPr bwMode="auto">
            <a:xfrm>
              <a:off x="5133975" y="2209801"/>
              <a:ext cx="6350" cy="134938"/>
            </a:xfrm>
            <a:custGeom>
              <a:avLst/>
              <a:gdLst>
                <a:gd name="T0" fmla="*/ 4 w 4"/>
                <a:gd name="T1" fmla="*/ 0 h 85"/>
                <a:gd name="T2" fmla="*/ 0 w 4"/>
                <a:gd name="T3" fmla="*/ 71 h 85"/>
                <a:gd name="T4" fmla="*/ 4 w 4"/>
                <a:gd name="T5" fmla="*/ 85 h 85"/>
                <a:gd name="T6" fmla="*/ 4 w 4"/>
                <a:gd name="T7" fmla="*/ 75 h 85"/>
                <a:gd name="T8" fmla="*/ 4 w 4"/>
                <a:gd name="T9" fmla="*/ 0 h 85"/>
              </a:gdLst>
              <a:ahLst/>
              <a:cxnLst>
                <a:cxn ang="0">
                  <a:pos x="T0" y="T1"/>
                </a:cxn>
                <a:cxn ang="0">
                  <a:pos x="T2" y="T3"/>
                </a:cxn>
                <a:cxn ang="0">
                  <a:pos x="T4" y="T5"/>
                </a:cxn>
                <a:cxn ang="0">
                  <a:pos x="T6" y="T7"/>
                </a:cxn>
                <a:cxn ang="0">
                  <a:pos x="T8" y="T9"/>
                </a:cxn>
              </a:cxnLst>
              <a:rect l="0" t="0" r="r" b="b"/>
              <a:pathLst>
                <a:path w="4" h="85">
                  <a:moveTo>
                    <a:pt x="4" y="0"/>
                  </a:moveTo>
                  <a:lnTo>
                    <a:pt x="0" y="71"/>
                  </a:lnTo>
                  <a:lnTo>
                    <a:pt x="4" y="85"/>
                  </a:lnTo>
                  <a:lnTo>
                    <a:pt x="4" y="7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îṡḷiďè"/>
            <p:cNvSpPr/>
            <p:nvPr/>
          </p:nvSpPr>
          <p:spPr bwMode="auto">
            <a:xfrm>
              <a:off x="5124450" y="2081213"/>
              <a:ext cx="88900" cy="39688"/>
            </a:xfrm>
            <a:custGeom>
              <a:avLst/>
              <a:gdLst>
                <a:gd name="T0" fmla="*/ 25 w 27"/>
                <a:gd name="T1" fmla="*/ 0 h 12"/>
                <a:gd name="T2" fmla="*/ 1 w 27"/>
                <a:gd name="T3" fmla="*/ 4 h 12"/>
                <a:gd name="T4" fmla="*/ 0 w 27"/>
                <a:gd name="T5" fmla="*/ 12 h 12"/>
                <a:gd name="T6" fmla="*/ 6 w 27"/>
                <a:gd name="T7" fmla="*/ 12 h 12"/>
                <a:gd name="T8" fmla="*/ 27 w 27"/>
                <a:gd name="T9" fmla="*/ 8 h 12"/>
                <a:gd name="T10" fmla="*/ 25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5" y="0"/>
                  </a:moveTo>
                  <a:cubicBezTo>
                    <a:pt x="1" y="4"/>
                    <a:pt x="1" y="4"/>
                    <a:pt x="1" y="4"/>
                  </a:cubicBezTo>
                  <a:cubicBezTo>
                    <a:pt x="1" y="6"/>
                    <a:pt x="0" y="9"/>
                    <a:pt x="0" y="12"/>
                  </a:cubicBezTo>
                  <a:cubicBezTo>
                    <a:pt x="2" y="12"/>
                    <a:pt x="4" y="12"/>
                    <a:pt x="6" y="12"/>
                  </a:cubicBezTo>
                  <a:cubicBezTo>
                    <a:pt x="12" y="12"/>
                    <a:pt x="20" y="12"/>
                    <a:pt x="27" y="8"/>
                  </a:cubicBezTo>
                  <a:cubicBezTo>
                    <a:pt x="25" y="0"/>
                    <a:pt x="25" y="0"/>
                    <a:pt x="25" y="0"/>
                  </a:cubicBezTo>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îsḻïďê"/>
            <p:cNvSpPr/>
            <p:nvPr/>
          </p:nvSpPr>
          <p:spPr bwMode="auto">
            <a:xfrm>
              <a:off x="4910138" y="2147888"/>
              <a:ext cx="68263" cy="134938"/>
            </a:xfrm>
            <a:custGeom>
              <a:avLst/>
              <a:gdLst>
                <a:gd name="T0" fmla="*/ 1 w 21"/>
                <a:gd name="T1" fmla="*/ 7 h 41"/>
                <a:gd name="T2" fmla="*/ 1 w 21"/>
                <a:gd name="T3" fmla="*/ 20 h 41"/>
                <a:gd name="T4" fmla="*/ 6 w 21"/>
                <a:gd name="T5" fmla="*/ 37 h 41"/>
                <a:gd name="T6" fmla="*/ 17 w 21"/>
                <a:gd name="T7" fmla="*/ 39 h 41"/>
                <a:gd name="T8" fmla="*/ 14 w 21"/>
                <a:gd name="T9" fmla="*/ 28 h 41"/>
                <a:gd name="T10" fmla="*/ 14 w 21"/>
                <a:gd name="T11" fmla="*/ 18 h 41"/>
                <a:gd name="T12" fmla="*/ 15 w 21"/>
                <a:gd name="T13" fmla="*/ 21 h 41"/>
                <a:gd name="T14" fmla="*/ 18 w 21"/>
                <a:gd name="T15" fmla="*/ 27 h 41"/>
                <a:gd name="T16" fmla="*/ 18 w 21"/>
                <a:gd name="T17" fmla="*/ 27 h 41"/>
                <a:gd name="T18" fmla="*/ 19 w 21"/>
                <a:gd name="T19" fmla="*/ 27 h 41"/>
                <a:gd name="T20" fmla="*/ 19 w 21"/>
                <a:gd name="T21" fmla="*/ 18 h 41"/>
                <a:gd name="T22" fmla="*/ 15 w 21"/>
                <a:gd name="T23" fmla="*/ 0 h 41"/>
                <a:gd name="T24" fmla="*/ 1 w 21"/>
                <a:gd name="T25"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41">
                  <a:moveTo>
                    <a:pt x="1" y="7"/>
                  </a:moveTo>
                  <a:cubicBezTo>
                    <a:pt x="1" y="7"/>
                    <a:pt x="1" y="16"/>
                    <a:pt x="1" y="20"/>
                  </a:cubicBezTo>
                  <a:cubicBezTo>
                    <a:pt x="0" y="28"/>
                    <a:pt x="3" y="35"/>
                    <a:pt x="6" y="37"/>
                  </a:cubicBezTo>
                  <a:cubicBezTo>
                    <a:pt x="9" y="39"/>
                    <a:pt x="15" y="41"/>
                    <a:pt x="17" y="39"/>
                  </a:cubicBezTo>
                  <a:cubicBezTo>
                    <a:pt x="19" y="38"/>
                    <a:pt x="15" y="31"/>
                    <a:pt x="14" y="28"/>
                  </a:cubicBezTo>
                  <a:cubicBezTo>
                    <a:pt x="12" y="20"/>
                    <a:pt x="14" y="18"/>
                    <a:pt x="14" y="18"/>
                  </a:cubicBezTo>
                  <a:cubicBezTo>
                    <a:pt x="15" y="21"/>
                    <a:pt x="15" y="21"/>
                    <a:pt x="15" y="21"/>
                  </a:cubicBezTo>
                  <a:cubicBezTo>
                    <a:pt x="16" y="23"/>
                    <a:pt x="17" y="25"/>
                    <a:pt x="18" y="27"/>
                  </a:cubicBezTo>
                  <a:cubicBezTo>
                    <a:pt x="18" y="27"/>
                    <a:pt x="18" y="27"/>
                    <a:pt x="18" y="27"/>
                  </a:cubicBezTo>
                  <a:cubicBezTo>
                    <a:pt x="19" y="27"/>
                    <a:pt x="19" y="27"/>
                    <a:pt x="19" y="27"/>
                  </a:cubicBezTo>
                  <a:cubicBezTo>
                    <a:pt x="21" y="25"/>
                    <a:pt x="21" y="20"/>
                    <a:pt x="19" y="18"/>
                  </a:cubicBezTo>
                  <a:cubicBezTo>
                    <a:pt x="18" y="16"/>
                    <a:pt x="15" y="0"/>
                    <a:pt x="15" y="0"/>
                  </a:cubicBezTo>
                  <a:lnTo>
                    <a:pt x="1" y="7"/>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iṡļîḍe"/>
            <p:cNvSpPr/>
            <p:nvPr/>
          </p:nvSpPr>
          <p:spPr bwMode="auto">
            <a:xfrm>
              <a:off x="4902200" y="2139951"/>
              <a:ext cx="69850" cy="42863"/>
            </a:xfrm>
            <a:custGeom>
              <a:avLst/>
              <a:gdLst>
                <a:gd name="T0" fmla="*/ 0 w 21"/>
                <a:gd name="T1" fmla="*/ 4 h 13"/>
                <a:gd name="T2" fmla="*/ 0 w 21"/>
                <a:gd name="T3" fmla="*/ 12 h 13"/>
                <a:gd name="T4" fmla="*/ 21 w 21"/>
                <a:gd name="T5" fmla="*/ 8 h 13"/>
                <a:gd name="T6" fmla="*/ 21 w 21"/>
                <a:gd name="T7" fmla="*/ 0 h 13"/>
                <a:gd name="T8" fmla="*/ 0 w 21"/>
                <a:gd name="T9" fmla="*/ 4 h 13"/>
              </a:gdLst>
              <a:ahLst/>
              <a:cxnLst>
                <a:cxn ang="0">
                  <a:pos x="T0" y="T1"/>
                </a:cxn>
                <a:cxn ang="0">
                  <a:pos x="T2" y="T3"/>
                </a:cxn>
                <a:cxn ang="0">
                  <a:pos x="T4" y="T5"/>
                </a:cxn>
                <a:cxn ang="0">
                  <a:pos x="T6" y="T7"/>
                </a:cxn>
                <a:cxn ang="0">
                  <a:pos x="T8" y="T9"/>
                </a:cxn>
              </a:cxnLst>
              <a:rect l="0" t="0" r="r" b="b"/>
              <a:pathLst>
                <a:path w="21" h="13">
                  <a:moveTo>
                    <a:pt x="0" y="4"/>
                  </a:moveTo>
                  <a:cubicBezTo>
                    <a:pt x="0" y="12"/>
                    <a:pt x="0" y="12"/>
                    <a:pt x="0" y="12"/>
                  </a:cubicBezTo>
                  <a:cubicBezTo>
                    <a:pt x="0" y="12"/>
                    <a:pt x="13" y="13"/>
                    <a:pt x="21" y="8"/>
                  </a:cubicBezTo>
                  <a:cubicBezTo>
                    <a:pt x="21" y="0"/>
                    <a:pt x="21" y="0"/>
                    <a:pt x="21" y="0"/>
                  </a:cubicBezTo>
                  <a:lnTo>
                    <a:pt x="0" y="4"/>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isľíḍe"/>
            <p:cNvSpPr/>
            <p:nvPr/>
          </p:nvSpPr>
          <p:spPr bwMode="auto">
            <a:xfrm>
              <a:off x="5087938" y="1655763"/>
              <a:ext cx="95250" cy="60325"/>
            </a:xfrm>
            <a:custGeom>
              <a:avLst/>
              <a:gdLst>
                <a:gd name="T0" fmla="*/ 0 w 29"/>
                <a:gd name="T1" fmla="*/ 4 h 18"/>
                <a:gd name="T2" fmla="*/ 2 w 29"/>
                <a:gd name="T3" fmla="*/ 6 h 18"/>
                <a:gd name="T4" fmla="*/ 27 w 29"/>
                <a:gd name="T5" fmla="*/ 18 h 18"/>
                <a:gd name="T6" fmla="*/ 29 w 29"/>
                <a:gd name="T7" fmla="*/ 10 h 18"/>
                <a:gd name="T8" fmla="*/ 0 w 29"/>
                <a:gd name="T9" fmla="*/ 4 h 18"/>
              </a:gdLst>
              <a:ahLst/>
              <a:cxnLst>
                <a:cxn ang="0">
                  <a:pos x="T0" y="T1"/>
                </a:cxn>
                <a:cxn ang="0">
                  <a:pos x="T2" y="T3"/>
                </a:cxn>
                <a:cxn ang="0">
                  <a:pos x="T4" y="T5"/>
                </a:cxn>
                <a:cxn ang="0">
                  <a:pos x="T6" y="T7"/>
                </a:cxn>
                <a:cxn ang="0">
                  <a:pos x="T8" y="T9"/>
                </a:cxn>
              </a:cxnLst>
              <a:rect l="0" t="0" r="r" b="b"/>
              <a:pathLst>
                <a:path w="29" h="18">
                  <a:moveTo>
                    <a:pt x="0" y="4"/>
                  </a:moveTo>
                  <a:cubicBezTo>
                    <a:pt x="2" y="6"/>
                    <a:pt x="2" y="6"/>
                    <a:pt x="2" y="6"/>
                  </a:cubicBezTo>
                  <a:cubicBezTo>
                    <a:pt x="27" y="18"/>
                    <a:pt x="27" y="18"/>
                    <a:pt x="27" y="18"/>
                  </a:cubicBezTo>
                  <a:cubicBezTo>
                    <a:pt x="29" y="10"/>
                    <a:pt x="29" y="10"/>
                    <a:pt x="29" y="10"/>
                  </a:cubicBezTo>
                  <a:cubicBezTo>
                    <a:pt x="15" y="0"/>
                    <a:pt x="0" y="4"/>
                    <a:pt x="0" y="4"/>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Sḷïḍê"/>
            <p:cNvSpPr/>
            <p:nvPr/>
          </p:nvSpPr>
          <p:spPr bwMode="auto">
            <a:xfrm>
              <a:off x="5091113" y="1643063"/>
              <a:ext cx="92075" cy="104775"/>
            </a:xfrm>
            <a:custGeom>
              <a:avLst/>
              <a:gdLst>
                <a:gd name="T0" fmla="*/ 2 w 28"/>
                <a:gd name="T1" fmla="*/ 0 h 32"/>
                <a:gd name="T2" fmla="*/ 0 w 28"/>
                <a:gd name="T3" fmla="*/ 12 h 32"/>
                <a:gd name="T4" fmla="*/ 11 w 28"/>
                <a:gd name="T5" fmla="*/ 24 h 32"/>
                <a:gd name="T6" fmla="*/ 20 w 28"/>
                <a:gd name="T7" fmla="*/ 32 h 32"/>
                <a:gd name="T8" fmla="*/ 26 w 28"/>
                <a:gd name="T9" fmla="*/ 32 h 32"/>
                <a:gd name="T10" fmla="*/ 28 w 28"/>
                <a:gd name="T11" fmla="*/ 25 h 32"/>
                <a:gd name="T12" fmla="*/ 27 w 28"/>
                <a:gd name="T13" fmla="*/ 6 h 32"/>
                <a:gd name="T14" fmla="*/ 2 w 28"/>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2">
                  <a:moveTo>
                    <a:pt x="2" y="0"/>
                  </a:moveTo>
                  <a:cubicBezTo>
                    <a:pt x="2" y="0"/>
                    <a:pt x="1" y="6"/>
                    <a:pt x="0" y="12"/>
                  </a:cubicBezTo>
                  <a:cubicBezTo>
                    <a:pt x="11" y="24"/>
                    <a:pt x="11" y="24"/>
                    <a:pt x="11" y="24"/>
                  </a:cubicBezTo>
                  <a:cubicBezTo>
                    <a:pt x="20" y="32"/>
                    <a:pt x="20" y="32"/>
                    <a:pt x="20" y="32"/>
                  </a:cubicBezTo>
                  <a:cubicBezTo>
                    <a:pt x="26" y="32"/>
                    <a:pt x="26" y="32"/>
                    <a:pt x="26" y="32"/>
                  </a:cubicBezTo>
                  <a:cubicBezTo>
                    <a:pt x="28" y="25"/>
                    <a:pt x="28" y="25"/>
                    <a:pt x="28" y="25"/>
                  </a:cubicBezTo>
                  <a:cubicBezTo>
                    <a:pt x="28" y="25"/>
                    <a:pt x="25" y="11"/>
                    <a:pt x="27" y="6"/>
                  </a:cubicBezTo>
                  <a:lnTo>
                    <a:pt x="2" y="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ïṣlïḍê"/>
            <p:cNvSpPr/>
            <p:nvPr/>
          </p:nvSpPr>
          <p:spPr bwMode="auto">
            <a:xfrm>
              <a:off x="5060950" y="1685926"/>
              <a:ext cx="158750" cy="422275"/>
            </a:xfrm>
            <a:custGeom>
              <a:avLst/>
              <a:gdLst>
                <a:gd name="T0" fmla="*/ 16 w 48"/>
                <a:gd name="T1" fmla="*/ 126 h 128"/>
                <a:gd name="T2" fmla="*/ 44 w 48"/>
                <a:gd name="T3" fmla="*/ 122 h 128"/>
                <a:gd name="T4" fmla="*/ 48 w 48"/>
                <a:gd name="T5" fmla="*/ 8 h 128"/>
                <a:gd name="T6" fmla="*/ 35 w 48"/>
                <a:gd name="T7" fmla="*/ 11 h 128"/>
                <a:gd name="T8" fmla="*/ 22 w 48"/>
                <a:gd name="T9" fmla="*/ 9 h 128"/>
                <a:gd name="T10" fmla="*/ 6 w 48"/>
                <a:gd name="T11" fmla="*/ 0 h 128"/>
                <a:gd name="T12" fmla="*/ 0 w 48"/>
                <a:gd name="T13" fmla="*/ 8 h 128"/>
                <a:gd name="T14" fmla="*/ 8 w 48"/>
                <a:gd name="T15" fmla="*/ 95 h 128"/>
                <a:gd name="T16" fmla="*/ 16 w 48"/>
                <a:gd name="T17"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28">
                  <a:moveTo>
                    <a:pt x="16" y="126"/>
                  </a:moveTo>
                  <a:cubicBezTo>
                    <a:pt x="16" y="126"/>
                    <a:pt x="28" y="128"/>
                    <a:pt x="44" y="122"/>
                  </a:cubicBezTo>
                  <a:cubicBezTo>
                    <a:pt x="48" y="8"/>
                    <a:pt x="48" y="8"/>
                    <a:pt x="48" y="8"/>
                  </a:cubicBezTo>
                  <a:cubicBezTo>
                    <a:pt x="35" y="11"/>
                    <a:pt x="35" y="11"/>
                    <a:pt x="35" y="11"/>
                  </a:cubicBezTo>
                  <a:cubicBezTo>
                    <a:pt x="22" y="9"/>
                    <a:pt x="22" y="9"/>
                    <a:pt x="22" y="9"/>
                  </a:cubicBezTo>
                  <a:cubicBezTo>
                    <a:pt x="6" y="0"/>
                    <a:pt x="6" y="0"/>
                    <a:pt x="6" y="0"/>
                  </a:cubicBezTo>
                  <a:cubicBezTo>
                    <a:pt x="0" y="8"/>
                    <a:pt x="0" y="8"/>
                    <a:pt x="0" y="8"/>
                  </a:cubicBezTo>
                  <a:cubicBezTo>
                    <a:pt x="8" y="95"/>
                    <a:pt x="8" y="95"/>
                    <a:pt x="8" y="95"/>
                  </a:cubicBezTo>
                  <a:lnTo>
                    <a:pt x="16" y="126"/>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í$ḷïdé"/>
            <p:cNvSpPr/>
            <p:nvPr/>
          </p:nvSpPr>
          <p:spPr bwMode="auto">
            <a:xfrm>
              <a:off x="5183188" y="1692276"/>
              <a:ext cx="66675" cy="461963"/>
            </a:xfrm>
            <a:custGeom>
              <a:avLst/>
              <a:gdLst>
                <a:gd name="T0" fmla="*/ 2 w 20"/>
                <a:gd name="T1" fmla="*/ 24 h 140"/>
                <a:gd name="T2" fmla="*/ 4 w 20"/>
                <a:gd name="T3" fmla="*/ 140 h 140"/>
                <a:gd name="T4" fmla="*/ 15 w 20"/>
                <a:gd name="T5" fmla="*/ 135 h 140"/>
                <a:gd name="T6" fmla="*/ 17 w 20"/>
                <a:gd name="T7" fmla="*/ 6 h 140"/>
                <a:gd name="T8" fmla="*/ 0 w 20"/>
                <a:gd name="T9" fmla="*/ 0 h 140"/>
                <a:gd name="T10" fmla="*/ 1 w 20"/>
                <a:gd name="T11" fmla="*/ 5 h 140"/>
                <a:gd name="T12" fmla="*/ 2 w 20"/>
                <a:gd name="T13" fmla="*/ 24 h 140"/>
              </a:gdLst>
              <a:ahLst/>
              <a:cxnLst>
                <a:cxn ang="0">
                  <a:pos x="T0" y="T1"/>
                </a:cxn>
                <a:cxn ang="0">
                  <a:pos x="T2" y="T3"/>
                </a:cxn>
                <a:cxn ang="0">
                  <a:pos x="T4" y="T5"/>
                </a:cxn>
                <a:cxn ang="0">
                  <a:pos x="T6" y="T7"/>
                </a:cxn>
                <a:cxn ang="0">
                  <a:pos x="T8" y="T9"/>
                </a:cxn>
                <a:cxn ang="0">
                  <a:pos x="T10" y="T11"/>
                </a:cxn>
                <a:cxn ang="0">
                  <a:pos x="T12" y="T13"/>
                </a:cxn>
              </a:cxnLst>
              <a:rect l="0" t="0" r="r" b="b"/>
              <a:pathLst>
                <a:path w="20" h="140">
                  <a:moveTo>
                    <a:pt x="2" y="24"/>
                  </a:moveTo>
                  <a:cubicBezTo>
                    <a:pt x="2" y="24"/>
                    <a:pt x="6" y="78"/>
                    <a:pt x="4" y="140"/>
                  </a:cubicBezTo>
                  <a:cubicBezTo>
                    <a:pt x="4" y="140"/>
                    <a:pt x="11" y="139"/>
                    <a:pt x="15" y="135"/>
                  </a:cubicBezTo>
                  <a:cubicBezTo>
                    <a:pt x="15" y="135"/>
                    <a:pt x="20" y="58"/>
                    <a:pt x="17" y="6"/>
                  </a:cubicBezTo>
                  <a:cubicBezTo>
                    <a:pt x="0" y="0"/>
                    <a:pt x="0" y="0"/>
                    <a:pt x="0" y="0"/>
                  </a:cubicBezTo>
                  <a:cubicBezTo>
                    <a:pt x="1" y="5"/>
                    <a:pt x="1" y="5"/>
                    <a:pt x="1" y="5"/>
                  </a:cubicBezTo>
                  <a:lnTo>
                    <a:pt x="2" y="24"/>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íśḷíḋé"/>
            <p:cNvSpPr/>
            <p:nvPr/>
          </p:nvSpPr>
          <p:spPr bwMode="auto">
            <a:xfrm>
              <a:off x="5078413" y="1670051"/>
              <a:ext cx="82550" cy="77788"/>
            </a:xfrm>
            <a:custGeom>
              <a:avLst/>
              <a:gdLst>
                <a:gd name="T0" fmla="*/ 6 w 52"/>
                <a:gd name="T1" fmla="*/ 0 h 49"/>
                <a:gd name="T2" fmla="*/ 0 w 52"/>
                <a:gd name="T3" fmla="*/ 12 h 49"/>
                <a:gd name="T4" fmla="*/ 35 w 52"/>
                <a:gd name="T5" fmla="*/ 49 h 49"/>
                <a:gd name="T6" fmla="*/ 52 w 52"/>
                <a:gd name="T7" fmla="*/ 31 h 49"/>
                <a:gd name="T8" fmla="*/ 6 w 52"/>
                <a:gd name="T9" fmla="*/ 0 h 49"/>
              </a:gdLst>
              <a:ahLst/>
              <a:cxnLst>
                <a:cxn ang="0">
                  <a:pos x="T0" y="T1"/>
                </a:cxn>
                <a:cxn ang="0">
                  <a:pos x="T2" y="T3"/>
                </a:cxn>
                <a:cxn ang="0">
                  <a:pos x="T4" y="T5"/>
                </a:cxn>
                <a:cxn ang="0">
                  <a:pos x="T6" y="T7"/>
                </a:cxn>
                <a:cxn ang="0">
                  <a:pos x="T8" y="T9"/>
                </a:cxn>
              </a:cxnLst>
              <a:rect l="0" t="0" r="r" b="b"/>
              <a:pathLst>
                <a:path w="52" h="49">
                  <a:moveTo>
                    <a:pt x="6" y="0"/>
                  </a:moveTo>
                  <a:lnTo>
                    <a:pt x="0" y="12"/>
                  </a:lnTo>
                  <a:lnTo>
                    <a:pt x="35" y="49"/>
                  </a:lnTo>
                  <a:lnTo>
                    <a:pt x="52" y="31"/>
                  </a:lnTo>
                  <a:lnTo>
                    <a:pt x="6" y="0"/>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ïş1îḋé"/>
            <p:cNvSpPr/>
            <p:nvPr/>
          </p:nvSpPr>
          <p:spPr bwMode="auto">
            <a:xfrm>
              <a:off x="4968875" y="1689101"/>
              <a:ext cx="171450" cy="477838"/>
            </a:xfrm>
            <a:custGeom>
              <a:avLst/>
              <a:gdLst>
                <a:gd name="T0" fmla="*/ 0 w 52"/>
                <a:gd name="T1" fmla="*/ 17 h 145"/>
                <a:gd name="T2" fmla="*/ 33 w 52"/>
                <a:gd name="T3" fmla="*/ 0 h 145"/>
                <a:gd name="T4" fmla="*/ 47 w 52"/>
                <a:gd name="T5" fmla="*/ 145 h 145"/>
                <a:gd name="T6" fmla="*/ 10 w 52"/>
                <a:gd name="T7" fmla="*/ 136 h 145"/>
                <a:gd name="T8" fmla="*/ 0 w 52"/>
                <a:gd name="T9" fmla="*/ 17 h 145"/>
              </a:gdLst>
              <a:ahLst/>
              <a:cxnLst>
                <a:cxn ang="0">
                  <a:pos x="T0" y="T1"/>
                </a:cxn>
                <a:cxn ang="0">
                  <a:pos x="T2" y="T3"/>
                </a:cxn>
                <a:cxn ang="0">
                  <a:pos x="T4" y="T5"/>
                </a:cxn>
                <a:cxn ang="0">
                  <a:pos x="T6" y="T7"/>
                </a:cxn>
                <a:cxn ang="0">
                  <a:pos x="T8" y="T9"/>
                </a:cxn>
              </a:cxnLst>
              <a:rect l="0" t="0" r="r" b="b"/>
              <a:pathLst>
                <a:path w="52" h="145">
                  <a:moveTo>
                    <a:pt x="0" y="17"/>
                  </a:moveTo>
                  <a:cubicBezTo>
                    <a:pt x="0" y="17"/>
                    <a:pt x="8" y="9"/>
                    <a:pt x="33" y="0"/>
                  </a:cubicBezTo>
                  <a:cubicBezTo>
                    <a:pt x="33" y="0"/>
                    <a:pt x="52" y="31"/>
                    <a:pt x="47" y="145"/>
                  </a:cubicBezTo>
                  <a:cubicBezTo>
                    <a:pt x="47" y="145"/>
                    <a:pt x="15" y="140"/>
                    <a:pt x="10" y="136"/>
                  </a:cubicBezTo>
                  <a:cubicBezTo>
                    <a:pt x="10" y="136"/>
                    <a:pt x="12" y="46"/>
                    <a:pt x="0" y="17"/>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íśḻîḑê"/>
            <p:cNvSpPr/>
            <p:nvPr/>
          </p:nvSpPr>
          <p:spPr bwMode="auto">
            <a:xfrm>
              <a:off x="5067300" y="1462088"/>
              <a:ext cx="161925" cy="227013"/>
            </a:xfrm>
            <a:custGeom>
              <a:avLst/>
              <a:gdLst>
                <a:gd name="T0" fmla="*/ 3 w 49"/>
                <a:gd name="T1" fmla="*/ 46 h 69"/>
                <a:gd name="T2" fmla="*/ 24 w 49"/>
                <a:gd name="T3" fmla="*/ 68 h 69"/>
                <a:gd name="T4" fmla="*/ 47 w 49"/>
                <a:gd name="T5" fmla="*/ 28 h 69"/>
                <a:gd name="T6" fmla="*/ 16 w 49"/>
                <a:gd name="T7" fmla="*/ 8 h 69"/>
                <a:gd name="T8" fmla="*/ 3 w 49"/>
                <a:gd name="T9" fmla="*/ 46 h 69"/>
              </a:gdLst>
              <a:ahLst/>
              <a:cxnLst>
                <a:cxn ang="0">
                  <a:pos x="T0" y="T1"/>
                </a:cxn>
                <a:cxn ang="0">
                  <a:pos x="T2" y="T3"/>
                </a:cxn>
                <a:cxn ang="0">
                  <a:pos x="T4" y="T5"/>
                </a:cxn>
                <a:cxn ang="0">
                  <a:pos x="T6" y="T7"/>
                </a:cxn>
                <a:cxn ang="0">
                  <a:pos x="T8" y="T9"/>
                </a:cxn>
              </a:cxnLst>
              <a:rect l="0" t="0" r="r" b="b"/>
              <a:pathLst>
                <a:path w="49" h="69">
                  <a:moveTo>
                    <a:pt x="3" y="46"/>
                  </a:moveTo>
                  <a:cubicBezTo>
                    <a:pt x="3" y="46"/>
                    <a:pt x="6" y="66"/>
                    <a:pt x="24" y="68"/>
                  </a:cubicBezTo>
                  <a:cubicBezTo>
                    <a:pt x="46" y="69"/>
                    <a:pt x="49" y="41"/>
                    <a:pt x="47" y="28"/>
                  </a:cubicBezTo>
                  <a:cubicBezTo>
                    <a:pt x="45" y="15"/>
                    <a:pt x="32" y="0"/>
                    <a:pt x="16" y="8"/>
                  </a:cubicBezTo>
                  <a:cubicBezTo>
                    <a:pt x="4" y="14"/>
                    <a:pt x="0" y="27"/>
                    <a:pt x="3" y="46"/>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šḷiďè"/>
            <p:cNvSpPr/>
            <p:nvPr/>
          </p:nvSpPr>
          <p:spPr bwMode="auto">
            <a:xfrm>
              <a:off x="5048250" y="1458913"/>
              <a:ext cx="187325" cy="193675"/>
            </a:xfrm>
            <a:custGeom>
              <a:avLst/>
              <a:gdLst>
                <a:gd name="T0" fmla="*/ 29 w 57"/>
                <a:gd name="T1" fmla="*/ 3 h 59"/>
                <a:gd name="T2" fmla="*/ 4 w 57"/>
                <a:gd name="T3" fmla="*/ 26 h 59"/>
                <a:gd name="T4" fmla="*/ 14 w 57"/>
                <a:gd name="T5" fmla="*/ 59 h 59"/>
                <a:gd name="T6" fmla="*/ 15 w 57"/>
                <a:gd name="T7" fmla="*/ 49 h 59"/>
                <a:gd name="T8" fmla="*/ 13 w 57"/>
                <a:gd name="T9" fmla="*/ 40 h 59"/>
                <a:gd name="T10" fmla="*/ 18 w 57"/>
                <a:gd name="T11" fmla="*/ 34 h 59"/>
                <a:gd name="T12" fmla="*/ 19 w 57"/>
                <a:gd name="T13" fmla="*/ 36 h 59"/>
                <a:gd name="T14" fmla="*/ 22 w 57"/>
                <a:gd name="T15" fmla="*/ 35 h 59"/>
                <a:gd name="T16" fmla="*/ 23 w 57"/>
                <a:gd name="T17" fmla="*/ 28 h 59"/>
                <a:gd name="T18" fmla="*/ 54 w 57"/>
                <a:gd name="T19" fmla="*/ 35 h 59"/>
                <a:gd name="T20" fmla="*/ 57 w 57"/>
                <a:gd name="T21" fmla="*/ 30 h 59"/>
                <a:gd name="T22" fmla="*/ 29 w 57"/>
                <a:gd name="T23"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59">
                  <a:moveTo>
                    <a:pt x="29" y="3"/>
                  </a:moveTo>
                  <a:cubicBezTo>
                    <a:pt x="29" y="3"/>
                    <a:pt x="10" y="3"/>
                    <a:pt x="4" y="26"/>
                  </a:cubicBezTo>
                  <a:cubicBezTo>
                    <a:pt x="4" y="26"/>
                    <a:pt x="0" y="45"/>
                    <a:pt x="14" y="59"/>
                  </a:cubicBezTo>
                  <a:cubicBezTo>
                    <a:pt x="14" y="59"/>
                    <a:pt x="14" y="51"/>
                    <a:pt x="15" y="49"/>
                  </a:cubicBezTo>
                  <a:cubicBezTo>
                    <a:pt x="16" y="48"/>
                    <a:pt x="12" y="43"/>
                    <a:pt x="13" y="40"/>
                  </a:cubicBezTo>
                  <a:cubicBezTo>
                    <a:pt x="14" y="37"/>
                    <a:pt x="14" y="31"/>
                    <a:pt x="18" y="34"/>
                  </a:cubicBezTo>
                  <a:cubicBezTo>
                    <a:pt x="19" y="36"/>
                    <a:pt x="19" y="36"/>
                    <a:pt x="19" y="36"/>
                  </a:cubicBezTo>
                  <a:cubicBezTo>
                    <a:pt x="20" y="37"/>
                    <a:pt x="22" y="36"/>
                    <a:pt x="22" y="35"/>
                  </a:cubicBezTo>
                  <a:cubicBezTo>
                    <a:pt x="22" y="32"/>
                    <a:pt x="22" y="30"/>
                    <a:pt x="23" y="28"/>
                  </a:cubicBezTo>
                  <a:cubicBezTo>
                    <a:pt x="26" y="25"/>
                    <a:pt x="39" y="37"/>
                    <a:pt x="54" y="35"/>
                  </a:cubicBezTo>
                  <a:cubicBezTo>
                    <a:pt x="54" y="35"/>
                    <a:pt x="57" y="35"/>
                    <a:pt x="57" y="30"/>
                  </a:cubicBezTo>
                  <a:cubicBezTo>
                    <a:pt x="57" y="30"/>
                    <a:pt x="54" y="0"/>
                    <a:pt x="29" y="3"/>
                  </a:cubicBezTo>
                  <a:close/>
                </a:path>
              </a:pathLst>
            </a:custGeom>
            <a:solidFill>
              <a:srgbClr val="A7A9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îśḻïḋe"/>
            <p:cNvSpPr/>
            <p:nvPr/>
          </p:nvSpPr>
          <p:spPr bwMode="auto">
            <a:xfrm>
              <a:off x="5160963" y="1689101"/>
              <a:ext cx="28575" cy="55563"/>
            </a:xfrm>
            <a:custGeom>
              <a:avLst/>
              <a:gdLst>
                <a:gd name="T0" fmla="*/ 0 w 18"/>
                <a:gd name="T1" fmla="*/ 19 h 35"/>
                <a:gd name="T2" fmla="*/ 18 w 18"/>
                <a:gd name="T3" fmla="*/ 35 h 35"/>
                <a:gd name="T4" fmla="*/ 14 w 18"/>
                <a:gd name="T5" fmla="*/ 0 h 35"/>
                <a:gd name="T6" fmla="*/ 0 w 18"/>
                <a:gd name="T7" fmla="*/ 19 h 35"/>
              </a:gdLst>
              <a:ahLst/>
              <a:cxnLst>
                <a:cxn ang="0">
                  <a:pos x="T0" y="T1"/>
                </a:cxn>
                <a:cxn ang="0">
                  <a:pos x="T2" y="T3"/>
                </a:cxn>
                <a:cxn ang="0">
                  <a:pos x="T4" y="T5"/>
                </a:cxn>
                <a:cxn ang="0">
                  <a:pos x="T6" y="T7"/>
                </a:cxn>
              </a:cxnLst>
              <a:rect l="0" t="0" r="r" b="b"/>
              <a:pathLst>
                <a:path w="18" h="35">
                  <a:moveTo>
                    <a:pt x="0" y="19"/>
                  </a:moveTo>
                  <a:lnTo>
                    <a:pt x="18" y="35"/>
                  </a:lnTo>
                  <a:lnTo>
                    <a:pt x="14" y="0"/>
                  </a:lnTo>
                  <a:lnTo>
                    <a:pt x="0" y="19"/>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íṩ1ïďe"/>
            <p:cNvSpPr/>
            <p:nvPr/>
          </p:nvSpPr>
          <p:spPr bwMode="auto">
            <a:xfrm>
              <a:off x="5140325" y="1719263"/>
              <a:ext cx="39688" cy="36513"/>
            </a:xfrm>
            <a:custGeom>
              <a:avLst/>
              <a:gdLst>
                <a:gd name="T0" fmla="*/ 13 w 25"/>
                <a:gd name="T1" fmla="*/ 0 h 23"/>
                <a:gd name="T2" fmla="*/ 25 w 25"/>
                <a:gd name="T3" fmla="*/ 12 h 23"/>
                <a:gd name="T4" fmla="*/ 21 w 25"/>
                <a:gd name="T5" fmla="*/ 23 h 23"/>
                <a:gd name="T6" fmla="*/ 8 w 25"/>
                <a:gd name="T7" fmla="*/ 23 h 23"/>
                <a:gd name="T8" fmla="*/ 0 w 25"/>
                <a:gd name="T9" fmla="*/ 14 h 23"/>
                <a:gd name="T10" fmla="*/ 13 w 25"/>
                <a:gd name="T11" fmla="*/ 0 h 23"/>
              </a:gdLst>
              <a:ahLst/>
              <a:cxnLst>
                <a:cxn ang="0">
                  <a:pos x="T0" y="T1"/>
                </a:cxn>
                <a:cxn ang="0">
                  <a:pos x="T2" y="T3"/>
                </a:cxn>
                <a:cxn ang="0">
                  <a:pos x="T4" y="T5"/>
                </a:cxn>
                <a:cxn ang="0">
                  <a:pos x="T6" y="T7"/>
                </a:cxn>
                <a:cxn ang="0">
                  <a:pos x="T8" y="T9"/>
                </a:cxn>
                <a:cxn ang="0">
                  <a:pos x="T10" y="T11"/>
                </a:cxn>
              </a:cxnLst>
              <a:rect l="0" t="0" r="r" b="b"/>
              <a:pathLst>
                <a:path w="25" h="23">
                  <a:moveTo>
                    <a:pt x="13" y="0"/>
                  </a:moveTo>
                  <a:lnTo>
                    <a:pt x="25" y="12"/>
                  </a:lnTo>
                  <a:lnTo>
                    <a:pt x="21" y="23"/>
                  </a:lnTo>
                  <a:lnTo>
                    <a:pt x="8" y="23"/>
                  </a:lnTo>
                  <a:lnTo>
                    <a:pt x="0" y="14"/>
                  </a:lnTo>
                  <a:lnTo>
                    <a:pt x="13"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íSḷiďè"/>
            <p:cNvSpPr/>
            <p:nvPr/>
          </p:nvSpPr>
          <p:spPr bwMode="auto">
            <a:xfrm>
              <a:off x="5149850" y="1755776"/>
              <a:ext cx="39688" cy="285750"/>
            </a:xfrm>
            <a:custGeom>
              <a:avLst/>
              <a:gdLst>
                <a:gd name="T0" fmla="*/ 15 w 25"/>
                <a:gd name="T1" fmla="*/ 0 h 180"/>
                <a:gd name="T2" fmla="*/ 25 w 25"/>
                <a:gd name="T3" fmla="*/ 155 h 180"/>
                <a:gd name="T4" fmla="*/ 13 w 25"/>
                <a:gd name="T5" fmla="*/ 180 h 180"/>
                <a:gd name="T6" fmla="*/ 0 w 25"/>
                <a:gd name="T7" fmla="*/ 157 h 180"/>
                <a:gd name="T8" fmla="*/ 2 w 25"/>
                <a:gd name="T9" fmla="*/ 0 h 180"/>
                <a:gd name="T10" fmla="*/ 15 w 25"/>
                <a:gd name="T11" fmla="*/ 0 h 180"/>
              </a:gdLst>
              <a:ahLst/>
              <a:cxnLst>
                <a:cxn ang="0">
                  <a:pos x="T0" y="T1"/>
                </a:cxn>
                <a:cxn ang="0">
                  <a:pos x="T2" y="T3"/>
                </a:cxn>
                <a:cxn ang="0">
                  <a:pos x="T4" y="T5"/>
                </a:cxn>
                <a:cxn ang="0">
                  <a:pos x="T6" y="T7"/>
                </a:cxn>
                <a:cxn ang="0">
                  <a:pos x="T8" y="T9"/>
                </a:cxn>
                <a:cxn ang="0">
                  <a:pos x="T10" y="T11"/>
                </a:cxn>
              </a:cxnLst>
              <a:rect l="0" t="0" r="r" b="b"/>
              <a:pathLst>
                <a:path w="25" h="180">
                  <a:moveTo>
                    <a:pt x="15" y="0"/>
                  </a:moveTo>
                  <a:lnTo>
                    <a:pt x="25" y="155"/>
                  </a:lnTo>
                  <a:lnTo>
                    <a:pt x="13" y="180"/>
                  </a:lnTo>
                  <a:lnTo>
                    <a:pt x="0" y="157"/>
                  </a:lnTo>
                  <a:lnTo>
                    <a:pt x="2" y="0"/>
                  </a:lnTo>
                  <a:lnTo>
                    <a:pt x="15"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ïśľîḑe"/>
            <p:cNvSpPr/>
            <p:nvPr/>
          </p:nvSpPr>
          <p:spPr bwMode="auto">
            <a:xfrm>
              <a:off x="4995863" y="1912938"/>
              <a:ext cx="3175" cy="55563"/>
            </a:xfrm>
            <a:custGeom>
              <a:avLst/>
              <a:gdLst>
                <a:gd name="T0" fmla="*/ 0 w 1"/>
                <a:gd name="T1" fmla="*/ 0 h 17"/>
                <a:gd name="T2" fmla="*/ 1 w 1"/>
                <a:gd name="T3" fmla="*/ 17 h 17"/>
                <a:gd name="T4" fmla="*/ 1 w 1"/>
                <a:gd name="T5" fmla="*/ 17 h 17"/>
                <a:gd name="T6" fmla="*/ 0 w 1"/>
                <a:gd name="T7" fmla="*/ 0 h 17"/>
              </a:gdLst>
              <a:ahLst/>
              <a:cxnLst>
                <a:cxn ang="0">
                  <a:pos x="T0" y="T1"/>
                </a:cxn>
                <a:cxn ang="0">
                  <a:pos x="T2" y="T3"/>
                </a:cxn>
                <a:cxn ang="0">
                  <a:pos x="T4" y="T5"/>
                </a:cxn>
                <a:cxn ang="0">
                  <a:pos x="T6" y="T7"/>
                </a:cxn>
              </a:cxnLst>
              <a:rect l="0" t="0" r="r" b="b"/>
              <a:pathLst>
                <a:path w="1" h="17">
                  <a:moveTo>
                    <a:pt x="0" y="0"/>
                  </a:moveTo>
                  <a:cubicBezTo>
                    <a:pt x="1" y="17"/>
                    <a:pt x="1" y="17"/>
                    <a:pt x="1" y="17"/>
                  </a:cubicBezTo>
                  <a:cubicBezTo>
                    <a:pt x="1" y="17"/>
                    <a:pt x="1" y="17"/>
                    <a:pt x="1" y="17"/>
                  </a:cubicBezTo>
                  <a:cubicBezTo>
                    <a:pt x="1" y="11"/>
                    <a:pt x="1" y="5"/>
                    <a:pt x="0" y="0"/>
                  </a:cubicBezTo>
                </a:path>
              </a:pathLst>
            </a:custGeom>
            <a:solidFill>
              <a:srgbClr val="D3D2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ïšļiḋè"/>
            <p:cNvSpPr/>
            <p:nvPr/>
          </p:nvSpPr>
          <p:spPr bwMode="auto">
            <a:xfrm>
              <a:off x="4995863" y="1836738"/>
              <a:ext cx="42863" cy="131763"/>
            </a:xfrm>
            <a:custGeom>
              <a:avLst/>
              <a:gdLst>
                <a:gd name="T0" fmla="*/ 13 w 13"/>
                <a:gd name="T1" fmla="*/ 0 h 40"/>
                <a:gd name="T2" fmla="*/ 0 w 13"/>
                <a:gd name="T3" fmla="*/ 23 h 40"/>
                <a:gd name="T4" fmla="*/ 0 w 13"/>
                <a:gd name="T5" fmla="*/ 23 h 40"/>
                <a:gd name="T6" fmla="*/ 1 w 13"/>
                <a:gd name="T7" fmla="*/ 40 h 40"/>
                <a:gd name="T8" fmla="*/ 13 w 13"/>
                <a:gd name="T9" fmla="*/ 0 h 40"/>
              </a:gdLst>
              <a:ahLst/>
              <a:cxnLst>
                <a:cxn ang="0">
                  <a:pos x="T0" y="T1"/>
                </a:cxn>
                <a:cxn ang="0">
                  <a:pos x="T2" y="T3"/>
                </a:cxn>
                <a:cxn ang="0">
                  <a:pos x="T4" y="T5"/>
                </a:cxn>
                <a:cxn ang="0">
                  <a:pos x="T6" y="T7"/>
                </a:cxn>
                <a:cxn ang="0">
                  <a:pos x="T8" y="T9"/>
                </a:cxn>
              </a:cxnLst>
              <a:rect l="0" t="0" r="r" b="b"/>
              <a:pathLst>
                <a:path w="13" h="40">
                  <a:moveTo>
                    <a:pt x="13" y="0"/>
                  </a:moveTo>
                  <a:cubicBezTo>
                    <a:pt x="0" y="23"/>
                    <a:pt x="0" y="23"/>
                    <a:pt x="0" y="23"/>
                  </a:cubicBezTo>
                  <a:cubicBezTo>
                    <a:pt x="0" y="23"/>
                    <a:pt x="0" y="23"/>
                    <a:pt x="0" y="23"/>
                  </a:cubicBezTo>
                  <a:cubicBezTo>
                    <a:pt x="1" y="28"/>
                    <a:pt x="1" y="34"/>
                    <a:pt x="1" y="40"/>
                  </a:cubicBezTo>
                  <a:cubicBezTo>
                    <a:pt x="13" y="0"/>
                    <a:pt x="13" y="0"/>
                    <a:pt x="13" y="0"/>
                  </a:cubicBezTo>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ï$ľîḑê"/>
            <p:cNvSpPr/>
            <p:nvPr/>
          </p:nvSpPr>
          <p:spPr bwMode="auto">
            <a:xfrm>
              <a:off x="4902200" y="1685926"/>
              <a:ext cx="136525" cy="481013"/>
            </a:xfrm>
            <a:custGeom>
              <a:avLst/>
              <a:gdLst>
                <a:gd name="T0" fmla="*/ 18 w 41"/>
                <a:gd name="T1" fmla="*/ 20 h 146"/>
                <a:gd name="T2" fmla="*/ 0 w 41"/>
                <a:gd name="T3" fmla="*/ 89 h 146"/>
                <a:gd name="T4" fmla="*/ 0 w 41"/>
                <a:gd name="T5" fmla="*/ 146 h 146"/>
                <a:gd name="T6" fmla="*/ 22 w 41"/>
                <a:gd name="T7" fmla="*/ 141 h 146"/>
                <a:gd name="T8" fmla="*/ 41 w 41"/>
                <a:gd name="T9" fmla="*/ 46 h 146"/>
                <a:gd name="T10" fmla="*/ 18 w 41"/>
                <a:gd name="T11" fmla="*/ 20 h 146"/>
              </a:gdLst>
              <a:ahLst/>
              <a:cxnLst>
                <a:cxn ang="0">
                  <a:pos x="T0" y="T1"/>
                </a:cxn>
                <a:cxn ang="0">
                  <a:pos x="T2" y="T3"/>
                </a:cxn>
                <a:cxn ang="0">
                  <a:pos x="T4" y="T5"/>
                </a:cxn>
                <a:cxn ang="0">
                  <a:pos x="T6" y="T7"/>
                </a:cxn>
                <a:cxn ang="0">
                  <a:pos x="T8" y="T9"/>
                </a:cxn>
                <a:cxn ang="0">
                  <a:pos x="T10" y="T11"/>
                </a:cxn>
              </a:cxnLst>
              <a:rect l="0" t="0" r="r" b="b"/>
              <a:pathLst>
                <a:path w="41" h="146">
                  <a:moveTo>
                    <a:pt x="18" y="20"/>
                  </a:moveTo>
                  <a:cubicBezTo>
                    <a:pt x="18" y="20"/>
                    <a:pt x="3" y="63"/>
                    <a:pt x="0" y="89"/>
                  </a:cubicBezTo>
                  <a:cubicBezTo>
                    <a:pt x="0" y="89"/>
                    <a:pt x="0" y="128"/>
                    <a:pt x="0" y="146"/>
                  </a:cubicBezTo>
                  <a:cubicBezTo>
                    <a:pt x="0" y="146"/>
                    <a:pt x="12" y="146"/>
                    <a:pt x="22" y="141"/>
                  </a:cubicBezTo>
                  <a:cubicBezTo>
                    <a:pt x="22" y="141"/>
                    <a:pt x="19" y="82"/>
                    <a:pt x="41" y="46"/>
                  </a:cubicBezTo>
                  <a:cubicBezTo>
                    <a:pt x="41" y="46"/>
                    <a:pt x="35" y="0"/>
                    <a:pt x="18" y="20"/>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îsḷïḋé"/>
            <p:cNvSpPr/>
            <p:nvPr/>
          </p:nvSpPr>
          <p:spPr bwMode="auto">
            <a:xfrm>
              <a:off x="4730750" y="2081213"/>
              <a:ext cx="1185863" cy="1123950"/>
            </a:xfrm>
            <a:custGeom>
              <a:avLst/>
              <a:gdLst>
                <a:gd name="T0" fmla="*/ 354 w 359"/>
                <a:gd name="T1" fmla="*/ 0 h 341"/>
                <a:gd name="T2" fmla="*/ 341 w 359"/>
                <a:gd name="T3" fmla="*/ 9 h 341"/>
                <a:gd name="T4" fmla="*/ 335 w 359"/>
                <a:gd name="T5" fmla="*/ 14 h 341"/>
                <a:gd name="T6" fmla="*/ 20 w 359"/>
                <a:gd name="T7" fmla="*/ 117 h 341"/>
                <a:gd name="T8" fmla="*/ 16 w 359"/>
                <a:gd name="T9" fmla="*/ 113 h 341"/>
                <a:gd name="T10" fmla="*/ 0 w 359"/>
                <a:gd name="T11" fmla="*/ 110 h 341"/>
                <a:gd name="T12" fmla="*/ 0 w 359"/>
                <a:gd name="T13" fmla="*/ 291 h 341"/>
                <a:gd name="T14" fmla="*/ 1 w 359"/>
                <a:gd name="T15" fmla="*/ 293 h 341"/>
                <a:gd name="T16" fmla="*/ 3 w 359"/>
                <a:gd name="T17" fmla="*/ 295 h 341"/>
                <a:gd name="T18" fmla="*/ 83 w 359"/>
                <a:gd name="T19" fmla="*/ 341 h 341"/>
                <a:gd name="T20" fmla="*/ 87 w 359"/>
                <a:gd name="T21" fmla="*/ 341 h 341"/>
                <a:gd name="T22" fmla="*/ 347 w 359"/>
                <a:gd name="T23" fmla="*/ 190 h 341"/>
                <a:gd name="T24" fmla="*/ 357 w 359"/>
                <a:gd name="T25" fmla="*/ 185 h 341"/>
                <a:gd name="T26" fmla="*/ 359 w 359"/>
                <a:gd name="T27" fmla="*/ 181 h 341"/>
                <a:gd name="T28" fmla="*/ 359 w 359"/>
                <a:gd name="T29" fmla="*/ 181 h 341"/>
                <a:gd name="T30" fmla="*/ 359 w 359"/>
                <a:gd name="T31" fmla="*/ 0 h 341"/>
                <a:gd name="T32" fmla="*/ 354 w 359"/>
                <a:gd name="T33"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9" h="341">
                  <a:moveTo>
                    <a:pt x="354" y="0"/>
                  </a:moveTo>
                  <a:cubicBezTo>
                    <a:pt x="341" y="9"/>
                    <a:pt x="341" y="9"/>
                    <a:pt x="341" y="9"/>
                  </a:cubicBezTo>
                  <a:cubicBezTo>
                    <a:pt x="335" y="14"/>
                    <a:pt x="335" y="14"/>
                    <a:pt x="335" y="14"/>
                  </a:cubicBezTo>
                  <a:cubicBezTo>
                    <a:pt x="20" y="117"/>
                    <a:pt x="20" y="117"/>
                    <a:pt x="20" y="117"/>
                  </a:cubicBezTo>
                  <a:cubicBezTo>
                    <a:pt x="16" y="113"/>
                    <a:pt x="16" y="113"/>
                    <a:pt x="16" y="113"/>
                  </a:cubicBezTo>
                  <a:cubicBezTo>
                    <a:pt x="0" y="110"/>
                    <a:pt x="0" y="110"/>
                    <a:pt x="0" y="110"/>
                  </a:cubicBezTo>
                  <a:cubicBezTo>
                    <a:pt x="0" y="291"/>
                    <a:pt x="0" y="291"/>
                    <a:pt x="0" y="291"/>
                  </a:cubicBezTo>
                  <a:cubicBezTo>
                    <a:pt x="0" y="292"/>
                    <a:pt x="0" y="293"/>
                    <a:pt x="1" y="293"/>
                  </a:cubicBezTo>
                  <a:cubicBezTo>
                    <a:pt x="3" y="295"/>
                    <a:pt x="3" y="295"/>
                    <a:pt x="3" y="295"/>
                  </a:cubicBezTo>
                  <a:cubicBezTo>
                    <a:pt x="83" y="341"/>
                    <a:pt x="83" y="341"/>
                    <a:pt x="83" y="341"/>
                  </a:cubicBezTo>
                  <a:cubicBezTo>
                    <a:pt x="84" y="341"/>
                    <a:pt x="85" y="341"/>
                    <a:pt x="87" y="341"/>
                  </a:cubicBezTo>
                  <a:cubicBezTo>
                    <a:pt x="347" y="190"/>
                    <a:pt x="347" y="190"/>
                    <a:pt x="347" y="190"/>
                  </a:cubicBezTo>
                  <a:cubicBezTo>
                    <a:pt x="357" y="185"/>
                    <a:pt x="357" y="185"/>
                    <a:pt x="357" y="185"/>
                  </a:cubicBezTo>
                  <a:cubicBezTo>
                    <a:pt x="358" y="184"/>
                    <a:pt x="359" y="183"/>
                    <a:pt x="359" y="181"/>
                  </a:cubicBezTo>
                  <a:cubicBezTo>
                    <a:pt x="359" y="181"/>
                    <a:pt x="359" y="181"/>
                    <a:pt x="359" y="181"/>
                  </a:cubicBezTo>
                  <a:cubicBezTo>
                    <a:pt x="359" y="0"/>
                    <a:pt x="359" y="0"/>
                    <a:pt x="359" y="0"/>
                  </a:cubicBezTo>
                  <a:cubicBezTo>
                    <a:pt x="354" y="0"/>
                    <a:pt x="354" y="0"/>
                    <a:pt x="354" y="0"/>
                  </a:cubicBezTo>
                </a:path>
              </a:pathLst>
            </a:custGeom>
            <a:gradFill>
              <a:gsLst>
                <a:gs pos="93000">
                  <a:srgbClr val="82D2F8"/>
                </a:gs>
                <a:gs pos="1000">
                  <a:srgbClr val="6AB2EC"/>
                </a:gs>
              </a:gsLst>
              <a:lin ang="0" scaled="0"/>
            </a:gradFill>
            <a:ln>
              <a:noFill/>
            </a:ln>
          </p:spPr>
          <p:txBody>
            <a:bodyPr anchor="ctr"/>
            <a:lstStyle/>
            <a:p>
              <a:pPr algn="ctr"/>
            </a:p>
          </p:txBody>
        </p:sp>
        <p:sp>
          <p:nvSpPr>
            <p:cNvPr id="87" name="îṩľïdé"/>
            <p:cNvSpPr/>
            <p:nvPr/>
          </p:nvSpPr>
          <p:spPr bwMode="auto">
            <a:xfrm>
              <a:off x="4727575" y="1916113"/>
              <a:ext cx="1189038" cy="692150"/>
            </a:xfrm>
            <a:custGeom>
              <a:avLst/>
              <a:gdLst>
                <a:gd name="T0" fmla="*/ 358 w 360"/>
                <a:gd name="T1" fmla="*/ 47 h 210"/>
                <a:gd name="T2" fmla="*/ 358 w 360"/>
                <a:gd name="T3" fmla="*/ 47 h 210"/>
                <a:gd name="T4" fmla="*/ 278 w 360"/>
                <a:gd name="T5" fmla="*/ 1 h 210"/>
                <a:gd name="T6" fmla="*/ 274 w 360"/>
                <a:gd name="T7" fmla="*/ 1 h 210"/>
                <a:gd name="T8" fmla="*/ 18 w 360"/>
                <a:gd name="T9" fmla="*/ 149 h 210"/>
                <a:gd name="T10" fmla="*/ 2 w 360"/>
                <a:gd name="T11" fmla="*/ 158 h 210"/>
                <a:gd name="T12" fmla="*/ 2 w 360"/>
                <a:gd name="T13" fmla="*/ 162 h 210"/>
                <a:gd name="T14" fmla="*/ 4 w 360"/>
                <a:gd name="T15" fmla="*/ 163 h 210"/>
                <a:gd name="T16" fmla="*/ 84 w 360"/>
                <a:gd name="T17" fmla="*/ 209 h 210"/>
                <a:gd name="T18" fmla="*/ 88 w 360"/>
                <a:gd name="T19" fmla="*/ 209 h 210"/>
                <a:gd name="T20" fmla="*/ 348 w 360"/>
                <a:gd name="T21" fmla="*/ 59 h 210"/>
                <a:gd name="T22" fmla="*/ 358 w 360"/>
                <a:gd name="T23" fmla="*/ 53 h 210"/>
                <a:gd name="T24" fmla="*/ 358 w 360"/>
                <a:gd name="T25" fmla="*/ 4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210">
                  <a:moveTo>
                    <a:pt x="358" y="47"/>
                  </a:moveTo>
                  <a:cubicBezTo>
                    <a:pt x="358" y="47"/>
                    <a:pt x="358" y="47"/>
                    <a:pt x="358" y="47"/>
                  </a:cubicBezTo>
                  <a:cubicBezTo>
                    <a:pt x="278" y="1"/>
                    <a:pt x="278" y="1"/>
                    <a:pt x="278" y="1"/>
                  </a:cubicBezTo>
                  <a:cubicBezTo>
                    <a:pt x="277" y="0"/>
                    <a:pt x="276" y="0"/>
                    <a:pt x="274" y="1"/>
                  </a:cubicBezTo>
                  <a:cubicBezTo>
                    <a:pt x="18" y="149"/>
                    <a:pt x="18" y="149"/>
                    <a:pt x="18" y="149"/>
                  </a:cubicBezTo>
                  <a:cubicBezTo>
                    <a:pt x="2" y="158"/>
                    <a:pt x="2" y="158"/>
                    <a:pt x="2" y="158"/>
                  </a:cubicBezTo>
                  <a:cubicBezTo>
                    <a:pt x="0" y="159"/>
                    <a:pt x="0" y="161"/>
                    <a:pt x="2" y="162"/>
                  </a:cubicBezTo>
                  <a:cubicBezTo>
                    <a:pt x="4" y="163"/>
                    <a:pt x="4" y="163"/>
                    <a:pt x="4" y="163"/>
                  </a:cubicBezTo>
                  <a:cubicBezTo>
                    <a:pt x="84" y="209"/>
                    <a:pt x="84" y="209"/>
                    <a:pt x="84" y="209"/>
                  </a:cubicBezTo>
                  <a:cubicBezTo>
                    <a:pt x="85" y="210"/>
                    <a:pt x="86" y="210"/>
                    <a:pt x="88" y="209"/>
                  </a:cubicBezTo>
                  <a:cubicBezTo>
                    <a:pt x="348" y="59"/>
                    <a:pt x="348" y="59"/>
                    <a:pt x="348" y="59"/>
                  </a:cubicBezTo>
                  <a:cubicBezTo>
                    <a:pt x="358" y="53"/>
                    <a:pt x="358" y="53"/>
                    <a:pt x="358" y="53"/>
                  </a:cubicBezTo>
                  <a:cubicBezTo>
                    <a:pt x="360" y="52"/>
                    <a:pt x="360" y="48"/>
                    <a:pt x="358" y="47"/>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iśḻíḍé"/>
            <p:cNvSpPr/>
            <p:nvPr/>
          </p:nvSpPr>
          <p:spPr bwMode="auto">
            <a:xfrm>
              <a:off x="4730750" y="1985963"/>
              <a:ext cx="1185863" cy="579438"/>
            </a:xfrm>
            <a:custGeom>
              <a:avLst/>
              <a:gdLst>
                <a:gd name="T0" fmla="*/ 354 w 359"/>
                <a:gd name="T1" fmla="*/ 1 h 176"/>
                <a:gd name="T2" fmla="*/ 341 w 359"/>
                <a:gd name="T3" fmla="*/ 9 h 176"/>
                <a:gd name="T4" fmla="*/ 335 w 359"/>
                <a:gd name="T5" fmla="*/ 14 h 176"/>
                <a:gd name="T6" fmla="*/ 20 w 359"/>
                <a:gd name="T7" fmla="*/ 117 h 176"/>
                <a:gd name="T8" fmla="*/ 16 w 359"/>
                <a:gd name="T9" fmla="*/ 114 h 176"/>
                <a:gd name="T10" fmla="*/ 0 w 359"/>
                <a:gd name="T11" fmla="*/ 110 h 176"/>
                <a:gd name="T12" fmla="*/ 0 w 359"/>
                <a:gd name="T13" fmla="*/ 126 h 176"/>
                <a:gd name="T14" fmla="*/ 1 w 359"/>
                <a:gd name="T15" fmla="*/ 128 h 176"/>
                <a:gd name="T16" fmla="*/ 3 w 359"/>
                <a:gd name="T17" fmla="*/ 129 h 176"/>
                <a:gd name="T18" fmla="*/ 83 w 359"/>
                <a:gd name="T19" fmla="*/ 175 h 176"/>
                <a:gd name="T20" fmla="*/ 87 w 359"/>
                <a:gd name="T21" fmla="*/ 175 h 176"/>
                <a:gd name="T22" fmla="*/ 347 w 359"/>
                <a:gd name="T23" fmla="*/ 25 h 176"/>
                <a:gd name="T24" fmla="*/ 357 w 359"/>
                <a:gd name="T25" fmla="*/ 19 h 176"/>
                <a:gd name="T26" fmla="*/ 359 w 359"/>
                <a:gd name="T27" fmla="*/ 16 h 176"/>
                <a:gd name="T28" fmla="*/ 359 w 359"/>
                <a:gd name="T29" fmla="*/ 16 h 176"/>
                <a:gd name="T30" fmla="*/ 359 w 359"/>
                <a:gd name="T31" fmla="*/ 0 h 176"/>
                <a:gd name="T32" fmla="*/ 354 w 359"/>
                <a:gd name="T33" fmla="*/ 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9" h="176">
                  <a:moveTo>
                    <a:pt x="354" y="1"/>
                  </a:moveTo>
                  <a:cubicBezTo>
                    <a:pt x="341" y="9"/>
                    <a:pt x="341" y="9"/>
                    <a:pt x="341" y="9"/>
                  </a:cubicBezTo>
                  <a:cubicBezTo>
                    <a:pt x="335" y="14"/>
                    <a:pt x="335" y="14"/>
                    <a:pt x="335" y="14"/>
                  </a:cubicBezTo>
                  <a:cubicBezTo>
                    <a:pt x="20" y="117"/>
                    <a:pt x="20" y="117"/>
                    <a:pt x="20" y="117"/>
                  </a:cubicBezTo>
                  <a:cubicBezTo>
                    <a:pt x="16" y="114"/>
                    <a:pt x="16" y="114"/>
                    <a:pt x="16" y="114"/>
                  </a:cubicBezTo>
                  <a:cubicBezTo>
                    <a:pt x="0" y="110"/>
                    <a:pt x="0" y="110"/>
                    <a:pt x="0" y="110"/>
                  </a:cubicBezTo>
                  <a:cubicBezTo>
                    <a:pt x="0" y="126"/>
                    <a:pt x="0" y="126"/>
                    <a:pt x="0" y="126"/>
                  </a:cubicBezTo>
                  <a:cubicBezTo>
                    <a:pt x="0" y="127"/>
                    <a:pt x="0" y="127"/>
                    <a:pt x="1" y="128"/>
                  </a:cubicBezTo>
                  <a:cubicBezTo>
                    <a:pt x="3" y="129"/>
                    <a:pt x="3" y="129"/>
                    <a:pt x="3" y="129"/>
                  </a:cubicBezTo>
                  <a:cubicBezTo>
                    <a:pt x="83" y="175"/>
                    <a:pt x="83" y="175"/>
                    <a:pt x="83" y="175"/>
                  </a:cubicBezTo>
                  <a:cubicBezTo>
                    <a:pt x="84" y="176"/>
                    <a:pt x="85" y="176"/>
                    <a:pt x="87" y="175"/>
                  </a:cubicBezTo>
                  <a:cubicBezTo>
                    <a:pt x="347" y="25"/>
                    <a:pt x="347" y="25"/>
                    <a:pt x="347" y="25"/>
                  </a:cubicBezTo>
                  <a:cubicBezTo>
                    <a:pt x="357" y="19"/>
                    <a:pt x="357" y="19"/>
                    <a:pt x="357" y="19"/>
                  </a:cubicBezTo>
                  <a:cubicBezTo>
                    <a:pt x="358" y="19"/>
                    <a:pt x="359" y="17"/>
                    <a:pt x="359" y="16"/>
                  </a:cubicBezTo>
                  <a:cubicBezTo>
                    <a:pt x="359" y="16"/>
                    <a:pt x="359" y="16"/>
                    <a:pt x="359" y="16"/>
                  </a:cubicBezTo>
                  <a:cubicBezTo>
                    <a:pt x="359" y="0"/>
                    <a:pt x="359" y="0"/>
                    <a:pt x="359" y="0"/>
                  </a:cubicBezTo>
                  <a:lnTo>
                    <a:pt x="354" y="1"/>
                  </a:lnTo>
                  <a:close/>
                </a:path>
              </a:pathLst>
            </a:custGeom>
            <a:gradFill>
              <a:gsLst>
                <a:gs pos="93000">
                  <a:srgbClr val="82D2F8"/>
                </a:gs>
                <a:gs pos="1000">
                  <a:srgbClr val="6AB2EC"/>
                </a:gs>
              </a:gsLst>
              <a:lin ang="0" scaled="0"/>
            </a:gradFill>
            <a:ln>
              <a:noFill/>
            </a:ln>
          </p:spPr>
          <p:txBody>
            <a:bodyPr anchor="ctr"/>
            <a:lstStyle/>
            <a:p>
              <a:pPr algn="ctr"/>
            </a:p>
          </p:txBody>
        </p:sp>
        <p:sp>
          <p:nvSpPr>
            <p:cNvPr id="89" name="ï$ḷïďè"/>
            <p:cNvSpPr/>
            <p:nvPr/>
          </p:nvSpPr>
          <p:spPr bwMode="auto">
            <a:xfrm>
              <a:off x="4727575" y="1820863"/>
              <a:ext cx="1189038" cy="692150"/>
            </a:xfrm>
            <a:custGeom>
              <a:avLst/>
              <a:gdLst>
                <a:gd name="T0" fmla="*/ 358 w 360"/>
                <a:gd name="T1" fmla="*/ 47 h 210"/>
                <a:gd name="T2" fmla="*/ 358 w 360"/>
                <a:gd name="T3" fmla="*/ 47 h 210"/>
                <a:gd name="T4" fmla="*/ 278 w 360"/>
                <a:gd name="T5" fmla="*/ 1 h 210"/>
                <a:gd name="T6" fmla="*/ 274 w 360"/>
                <a:gd name="T7" fmla="*/ 1 h 210"/>
                <a:gd name="T8" fmla="*/ 18 w 360"/>
                <a:gd name="T9" fmla="*/ 149 h 210"/>
                <a:gd name="T10" fmla="*/ 2 w 360"/>
                <a:gd name="T11" fmla="*/ 158 h 210"/>
                <a:gd name="T12" fmla="*/ 2 w 360"/>
                <a:gd name="T13" fmla="*/ 162 h 210"/>
                <a:gd name="T14" fmla="*/ 4 w 360"/>
                <a:gd name="T15" fmla="*/ 164 h 210"/>
                <a:gd name="T16" fmla="*/ 84 w 360"/>
                <a:gd name="T17" fmla="*/ 209 h 210"/>
                <a:gd name="T18" fmla="*/ 88 w 360"/>
                <a:gd name="T19" fmla="*/ 209 h 210"/>
                <a:gd name="T20" fmla="*/ 348 w 360"/>
                <a:gd name="T21" fmla="*/ 59 h 210"/>
                <a:gd name="T22" fmla="*/ 358 w 360"/>
                <a:gd name="T23" fmla="*/ 54 h 210"/>
                <a:gd name="T24" fmla="*/ 358 w 360"/>
                <a:gd name="T25" fmla="*/ 4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210">
                  <a:moveTo>
                    <a:pt x="358" y="47"/>
                  </a:moveTo>
                  <a:cubicBezTo>
                    <a:pt x="358" y="47"/>
                    <a:pt x="358" y="47"/>
                    <a:pt x="358" y="47"/>
                  </a:cubicBezTo>
                  <a:cubicBezTo>
                    <a:pt x="278" y="1"/>
                    <a:pt x="278" y="1"/>
                    <a:pt x="278" y="1"/>
                  </a:cubicBezTo>
                  <a:cubicBezTo>
                    <a:pt x="277" y="0"/>
                    <a:pt x="276" y="0"/>
                    <a:pt x="274" y="1"/>
                  </a:cubicBezTo>
                  <a:cubicBezTo>
                    <a:pt x="18" y="149"/>
                    <a:pt x="18" y="149"/>
                    <a:pt x="18" y="149"/>
                  </a:cubicBezTo>
                  <a:cubicBezTo>
                    <a:pt x="2" y="158"/>
                    <a:pt x="2" y="158"/>
                    <a:pt x="2" y="158"/>
                  </a:cubicBezTo>
                  <a:cubicBezTo>
                    <a:pt x="0" y="159"/>
                    <a:pt x="0" y="161"/>
                    <a:pt x="2" y="162"/>
                  </a:cubicBezTo>
                  <a:cubicBezTo>
                    <a:pt x="4" y="164"/>
                    <a:pt x="4" y="164"/>
                    <a:pt x="4" y="164"/>
                  </a:cubicBezTo>
                  <a:cubicBezTo>
                    <a:pt x="84" y="209"/>
                    <a:pt x="84" y="209"/>
                    <a:pt x="84" y="209"/>
                  </a:cubicBezTo>
                  <a:cubicBezTo>
                    <a:pt x="85" y="210"/>
                    <a:pt x="86" y="210"/>
                    <a:pt x="88" y="209"/>
                  </a:cubicBezTo>
                  <a:cubicBezTo>
                    <a:pt x="348" y="59"/>
                    <a:pt x="348" y="59"/>
                    <a:pt x="348" y="59"/>
                  </a:cubicBezTo>
                  <a:cubicBezTo>
                    <a:pt x="358" y="54"/>
                    <a:pt x="358" y="54"/>
                    <a:pt x="358" y="54"/>
                  </a:cubicBezTo>
                  <a:cubicBezTo>
                    <a:pt x="360" y="52"/>
                    <a:pt x="360" y="49"/>
                    <a:pt x="358" y="47"/>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îś1ïdé"/>
            <p:cNvSpPr/>
            <p:nvPr/>
          </p:nvSpPr>
          <p:spPr bwMode="auto">
            <a:xfrm>
              <a:off x="5437188" y="2065338"/>
              <a:ext cx="106363" cy="104775"/>
            </a:xfrm>
            <a:custGeom>
              <a:avLst/>
              <a:gdLst>
                <a:gd name="T0" fmla="*/ 23 w 32"/>
                <a:gd name="T1" fmla="*/ 9 h 32"/>
                <a:gd name="T2" fmla="*/ 21 w 32"/>
                <a:gd name="T3" fmla="*/ 8 h 32"/>
                <a:gd name="T4" fmla="*/ 22 w 32"/>
                <a:gd name="T5" fmla="*/ 7 h 32"/>
                <a:gd name="T6" fmla="*/ 29 w 32"/>
                <a:gd name="T7" fmla="*/ 8 h 32"/>
                <a:gd name="T8" fmla="*/ 30 w 32"/>
                <a:gd name="T9" fmla="*/ 7 h 32"/>
                <a:gd name="T10" fmla="*/ 21 w 32"/>
                <a:gd name="T11" fmla="*/ 2 h 32"/>
                <a:gd name="T12" fmla="*/ 14 w 32"/>
                <a:gd name="T13" fmla="*/ 1 h 32"/>
                <a:gd name="T14" fmla="*/ 11 w 32"/>
                <a:gd name="T15" fmla="*/ 1 h 32"/>
                <a:gd name="T16" fmla="*/ 8 w 32"/>
                <a:gd name="T17" fmla="*/ 1 h 32"/>
                <a:gd name="T18" fmla="*/ 8 w 32"/>
                <a:gd name="T19" fmla="*/ 0 h 32"/>
                <a:gd name="T20" fmla="*/ 0 w 32"/>
                <a:gd name="T21" fmla="*/ 11 h 32"/>
                <a:gd name="T22" fmla="*/ 3 w 32"/>
                <a:gd name="T23" fmla="*/ 15 h 32"/>
                <a:gd name="T24" fmla="*/ 13 w 32"/>
                <a:gd name="T25" fmla="*/ 21 h 32"/>
                <a:gd name="T26" fmla="*/ 19 w 32"/>
                <a:gd name="T27" fmla="*/ 25 h 32"/>
                <a:gd name="T28" fmla="*/ 24 w 32"/>
                <a:gd name="T29" fmla="*/ 31 h 32"/>
                <a:gd name="T30" fmla="*/ 32 w 32"/>
                <a:gd name="T31" fmla="*/ 20 h 32"/>
                <a:gd name="T32" fmla="*/ 28 w 32"/>
                <a:gd name="T33" fmla="*/ 13 h 32"/>
                <a:gd name="T34" fmla="*/ 24 w 32"/>
                <a:gd name="T35" fmla="*/ 10 h 32"/>
                <a:gd name="T36" fmla="*/ 23 w 32"/>
                <a:gd name="T37"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32">
                  <a:moveTo>
                    <a:pt x="23" y="9"/>
                  </a:moveTo>
                  <a:cubicBezTo>
                    <a:pt x="22" y="9"/>
                    <a:pt x="21" y="8"/>
                    <a:pt x="21" y="8"/>
                  </a:cubicBezTo>
                  <a:cubicBezTo>
                    <a:pt x="20" y="7"/>
                    <a:pt x="21" y="7"/>
                    <a:pt x="22" y="7"/>
                  </a:cubicBezTo>
                  <a:cubicBezTo>
                    <a:pt x="24" y="7"/>
                    <a:pt x="26" y="8"/>
                    <a:pt x="29" y="8"/>
                  </a:cubicBezTo>
                  <a:cubicBezTo>
                    <a:pt x="29" y="8"/>
                    <a:pt x="31" y="7"/>
                    <a:pt x="30" y="7"/>
                  </a:cubicBezTo>
                  <a:cubicBezTo>
                    <a:pt x="28" y="4"/>
                    <a:pt x="24" y="3"/>
                    <a:pt x="21" y="2"/>
                  </a:cubicBezTo>
                  <a:cubicBezTo>
                    <a:pt x="19" y="2"/>
                    <a:pt x="17" y="1"/>
                    <a:pt x="14" y="1"/>
                  </a:cubicBezTo>
                  <a:cubicBezTo>
                    <a:pt x="13" y="1"/>
                    <a:pt x="12" y="1"/>
                    <a:pt x="11" y="1"/>
                  </a:cubicBezTo>
                  <a:cubicBezTo>
                    <a:pt x="10" y="1"/>
                    <a:pt x="9" y="1"/>
                    <a:pt x="8" y="1"/>
                  </a:cubicBezTo>
                  <a:cubicBezTo>
                    <a:pt x="8" y="0"/>
                    <a:pt x="8" y="1"/>
                    <a:pt x="8" y="0"/>
                  </a:cubicBezTo>
                  <a:cubicBezTo>
                    <a:pt x="0" y="11"/>
                    <a:pt x="0" y="11"/>
                    <a:pt x="0" y="11"/>
                  </a:cubicBezTo>
                  <a:cubicBezTo>
                    <a:pt x="1" y="13"/>
                    <a:pt x="2" y="14"/>
                    <a:pt x="3" y="15"/>
                  </a:cubicBezTo>
                  <a:cubicBezTo>
                    <a:pt x="7" y="19"/>
                    <a:pt x="9" y="20"/>
                    <a:pt x="13" y="21"/>
                  </a:cubicBezTo>
                  <a:cubicBezTo>
                    <a:pt x="16" y="22"/>
                    <a:pt x="17" y="23"/>
                    <a:pt x="19" y="25"/>
                  </a:cubicBezTo>
                  <a:cubicBezTo>
                    <a:pt x="21" y="27"/>
                    <a:pt x="21" y="30"/>
                    <a:pt x="24" y="31"/>
                  </a:cubicBezTo>
                  <a:cubicBezTo>
                    <a:pt x="27" y="32"/>
                    <a:pt x="32" y="26"/>
                    <a:pt x="32" y="20"/>
                  </a:cubicBezTo>
                  <a:cubicBezTo>
                    <a:pt x="32" y="17"/>
                    <a:pt x="30" y="15"/>
                    <a:pt x="28" y="13"/>
                  </a:cubicBezTo>
                  <a:cubicBezTo>
                    <a:pt x="27" y="11"/>
                    <a:pt x="26" y="10"/>
                    <a:pt x="24" y="10"/>
                  </a:cubicBezTo>
                  <a:cubicBezTo>
                    <a:pt x="24" y="9"/>
                    <a:pt x="24" y="9"/>
                    <a:pt x="23" y="9"/>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îšľïḑê"/>
            <p:cNvSpPr/>
            <p:nvPr/>
          </p:nvSpPr>
          <p:spPr bwMode="auto">
            <a:xfrm>
              <a:off x="5219700" y="1712913"/>
              <a:ext cx="244475" cy="398463"/>
            </a:xfrm>
            <a:custGeom>
              <a:avLst/>
              <a:gdLst>
                <a:gd name="T0" fmla="*/ 6 w 74"/>
                <a:gd name="T1" fmla="*/ 0 h 121"/>
                <a:gd name="T2" fmla="*/ 28 w 74"/>
                <a:gd name="T3" fmla="*/ 65 h 121"/>
                <a:gd name="T4" fmla="*/ 74 w 74"/>
                <a:gd name="T5" fmla="*/ 102 h 121"/>
                <a:gd name="T6" fmla="*/ 62 w 74"/>
                <a:gd name="T7" fmla="*/ 121 h 121"/>
                <a:gd name="T8" fmla="*/ 14 w 74"/>
                <a:gd name="T9" fmla="*/ 87 h 121"/>
                <a:gd name="T10" fmla="*/ 6 w 74"/>
                <a:gd name="T11" fmla="*/ 74 h 121"/>
                <a:gd name="T12" fmla="*/ 0 w 74"/>
                <a:gd name="T13" fmla="*/ 21 h 121"/>
                <a:gd name="T14" fmla="*/ 6 w 74"/>
                <a:gd name="T15" fmla="*/ 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21">
                  <a:moveTo>
                    <a:pt x="6" y="0"/>
                  </a:moveTo>
                  <a:cubicBezTo>
                    <a:pt x="6" y="0"/>
                    <a:pt x="22" y="52"/>
                    <a:pt x="28" y="65"/>
                  </a:cubicBezTo>
                  <a:cubicBezTo>
                    <a:pt x="74" y="102"/>
                    <a:pt x="74" y="102"/>
                    <a:pt x="74" y="102"/>
                  </a:cubicBezTo>
                  <a:cubicBezTo>
                    <a:pt x="74" y="102"/>
                    <a:pt x="74" y="114"/>
                    <a:pt x="62" y="121"/>
                  </a:cubicBezTo>
                  <a:cubicBezTo>
                    <a:pt x="14" y="87"/>
                    <a:pt x="14" y="87"/>
                    <a:pt x="14" y="87"/>
                  </a:cubicBezTo>
                  <a:cubicBezTo>
                    <a:pt x="6" y="74"/>
                    <a:pt x="6" y="74"/>
                    <a:pt x="6" y="74"/>
                  </a:cubicBezTo>
                  <a:cubicBezTo>
                    <a:pt x="0" y="21"/>
                    <a:pt x="0" y="21"/>
                    <a:pt x="0" y="21"/>
                  </a:cubicBezTo>
                  <a:lnTo>
                    <a:pt x="6"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îšḻîďe"/>
            <p:cNvSpPr/>
            <p:nvPr/>
          </p:nvSpPr>
          <p:spPr bwMode="auto">
            <a:xfrm>
              <a:off x="7575550" y="4559301"/>
              <a:ext cx="541338" cy="325438"/>
            </a:xfrm>
            <a:custGeom>
              <a:avLst/>
              <a:gdLst>
                <a:gd name="T0" fmla="*/ 83 w 164"/>
                <a:gd name="T1" fmla="*/ 0 h 99"/>
                <a:gd name="T2" fmla="*/ 79 w 164"/>
                <a:gd name="T3" fmla="*/ 1 h 99"/>
                <a:gd name="T4" fmla="*/ 5 w 164"/>
                <a:gd name="T5" fmla="*/ 44 h 99"/>
                <a:gd name="T6" fmla="*/ 5 w 164"/>
                <a:gd name="T7" fmla="*/ 56 h 99"/>
                <a:gd name="T8" fmla="*/ 79 w 164"/>
                <a:gd name="T9" fmla="*/ 98 h 99"/>
                <a:gd name="T10" fmla="*/ 82 w 164"/>
                <a:gd name="T11" fmla="*/ 99 h 99"/>
                <a:gd name="T12" fmla="*/ 86 w 164"/>
                <a:gd name="T13" fmla="*/ 98 h 99"/>
                <a:gd name="T14" fmla="*/ 160 w 164"/>
                <a:gd name="T15" fmla="*/ 56 h 99"/>
                <a:gd name="T16" fmla="*/ 160 w 164"/>
                <a:gd name="T17" fmla="*/ 44 h 99"/>
                <a:gd name="T18" fmla="*/ 86 w 164"/>
                <a:gd name="T19" fmla="*/ 1 h 99"/>
                <a:gd name="T20" fmla="*/ 83 w 164"/>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99">
                  <a:moveTo>
                    <a:pt x="83" y="0"/>
                  </a:moveTo>
                  <a:cubicBezTo>
                    <a:pt x="81" y="0"/>
                    <a:pt x="80" y="1"/>
                    <a:pt x="79" y="1"/>
                  </a:cubicBezTo>
                  <a:cubicBezTo>
                    <a:pt x="5" y="44"/>
                    <a:pt x="5" y="44"/>
                    <a:pt x="5" y="44"/>
                  </a:cubicBezTo>
                  <a:cubicBezTo>
                    <a:pt x="0" y="47"/>
                    <a:pt x="0" y="53"/>
                    <a:pt x="5" y="56"/>
                  </a:cubicBezTo>
                  <a:cubicBezTo>
                    <a:pt x="79" y="98"/>
                    <a:pt x="79" y="98"/>
                    <a:pt x="79" y="98"/>
                  </a:cubicBezTo>
                  <a:cubicBezTo>
                    <a:pt x="80" y="99"/>
                    <a:pt x="81" y="99"/>
                    <a:pt x="82" y="99"/>
                  </a:cubicBezTo>
                  <a:cubicBezTo>
                    <a:pt x="83" y="99"/>
                    <a:pt x="84" y="99"/>
                    <a:pt x="86" y="98"/>
                  </a:cubicBezTo>
                  <a:cubicBezTo>
                    <a:pt x="160" y="56"/>
                    <a:pt x="160" y="56"/>
                    <a:pt x="160" y="56"/>
                  </a:cubicBezTo>
                  <a:cubicBezTo>
                    <a:pt x="164" y="53"/>
                    <a:pt x="164" y="46"/>
                    <a:pt x="160" y="44"/>
                  </a:cubicBezTo>
                  <a:cubicBezTo>
                    <a:pt x="86" y="1"/>
                    <a:pt x="86" y="1"/>
                    <a:pt x="86" y="1"/>
                  </a:cubicBezTo>
                  <a:cubicBezTo>
                    <a:pt x="85" y="1"/>
                    <a:pt x="84" y="0"/>
                    <a:pt x="83" y="0"/>
                  </a:cubicBezTo>
                </a:path>
              </a:pathLst>
            </a:custGeom>
            <a:solidFill>
              <a:srgbClr val="2B3990">
                <a:alpha val="10000"/>
              </a:srgbClr>
            </a:solidFill>
            <a:ln>
              <a:noFill/>
            </a:ln>
          </p:spPr>
          <p:txBody>
            <a:bodyPr anchor="ctr"/>
            <a:lstStyle/>
            <a:p>
              <a:pPr algn="ctr"/>
            </a:p>
          </p:txBody>
        </p:sp>
        <p:sp>
          <p:nvSpPr>
            <p:cNvPr id="93" name="îşḷïďe"/>
            <p:cNvSpPr/>
            <p:nvPr/>
          </p:nvSpPr>
          <p:spPr bwMode="auto">
            <a:xfrm>
              <a:off x="7654925" y="4572001"/>
              <a:ext cx="136525" cy="95250"/>
            </a:xfrm>
            <a:custGeom>
              <a:avLst/>
              <a:gdLst>
                <a:gd name="T0" fmla="*/ 26 w 41"/>
                <a:gd name="T1" fmla="*/ 6 h 29"/>
                <a:gd name="T2" fmla="*/ 13 w 41"/>
                <a:gd name="T3" fmla="*/ 3 h 29"/>
                <a:gd name="T4" fmla="*/ 9 w 41"/>
                <a:gd name="T5" fmla="*/ 17 h 29"/>
                <a:gd name="T6" fmla="*/ 33 w 41"/>
                <a:gd name="T7" fmla="*/ 28 h 29"/>
                <a:gd name="T8" fmla="*/ 41 w 41"/>
                <a:gd name="T9" fmla="*/ 25 h 29"/>
                <a:gd name="T10" fmla="*/ 41 w 41"/>
                <a:gd name="T11" fmla="*/ 5 h 29"/>
                <a:gd name="T12" fmla="*/ 26 w 41"/>
                <a:gd name="T13" fmla="*/ 6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6" y="6"/>
                  </a:moveTo>
                  <a:cubicBezTo>
                    <a:pt x="26" y="6"/>
                    <a:pt x="17" y="6"/>
                    <a:pt x="13" y="3"/>
                  </a:cubicBezTo>
                  <a:cubicBezTo>
                    <a:pt x="9" y="0"/>
                    <a:pt x="0" y="11"/>
                    <a:pt x="9" y="17"/>
                  </a:cubicBezTo>
                  <a:cubicBezTo>
                    <a:pt x="18" y="23"/>
                    <a:pt x="28" y="29"/>
                    <a:pt x="33" y="28"/>
                  </a:cubicBezTo>
                  <a:cubicBezTo>
                    <a:pt x="38" y="27"/>
                    <a:pt x="40" y="27"/>
                    <a:pt x="41" y="25"/>
                  </a:cubicBezTo>
                  <a:cubicBezTo>
                    <a:pt x="41" y="24"/>
                    <a:pt x="41" y="5"/>
                    <a:pt x="41" y="5"/>
                  </a:cubicBezTo>
                  <a:lnTo>
                    <a:pt x="26" y="6"/>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íṥḻîḓè"/>
            <p:cNvSpPr/>
            <p:nvPr/>
          </p:nvSpPr>
          <p:spPr bwMode="auto">
            <a:xfrm>
              <a:off x="7727950" y="4543426"/>
              <a:ext cx="79375" cy="92075"/>
            </a:xfrm>
            <a:custGeom>
              <a:avLst/>
              <a:gdLst>
                <a:gd name="T0" fmla="*/ 0 w 24"/>
                <a:gd name="T1" fmla="*/ 0 h 28"/>
                <a:gd name="T2" fmla="*/ 0 w 24"/>
                <a:gd name="T3" fmla="*/ 22 h 28"/>
                <a:gd name="T4" fmla="*/ 21 w 24"/>
                <a:gd name="T5" fmla="*/ 24 h 28"/>
                <a:gd name="T6" fmla="*/ 24 w 24"/>
                <a:gd name="T7" fmla="*/ 10 h 28"/>
                <a:gd name="T8" fmla="*/ 0 w 24"/>
                <a:gd name="T9" fmla="*/ 0 h 28"/>
              </a:gdLst>
              <a:ahLst/>
              <a:cxnLst>
                <a:cxn ang="0">
                  <a:pos x="T0" y="T1"/>
                </a:cxn>
                <a:cxn ang="0">
                  <a:pos x="T2" y="T3"/>
                </a:cxn>
                <a:cxn ang="0">
                  <a:pos x="T4" y="T5"/>
                </a:cxn>
                <a:cxn ang="0">
                  <a:pos x="T6" y="T7"/>
                </a:cxn>
                <a:cxn ang="0">
                  <a:pos x="T8" y="T9"/>
                </a:cxn>
              </a:cxnLst>
              <a:rect l="0" t="0" r="r" b="b"/>
              <a:pathLst>
                <a:path w="24" h="28">
                  <a:moveTo>
                    <a:pt x="0" y="0"/>
                  </a:moveTo>
                  <a:cubicBezTo>
                    <a:pt x="0" y="22"/>
                    <a:pt x="0" y="22"/>
                    <a:pt x="0" y="22"/>
                  </a:cubicBezTo>
                  <a:cubicBezTo>
                    <a:pt x="0" y="22"/>
                    <a:pt x="13" y="28"/>
                    <a:pt x="21" y="24"/>
                  </a:cubicBezTo>
                  <a:cubicBezTo>
                    <a:pt x="24" y="10"/>
                    <a:pt x="24" y="10"/>
                    <a:pt x="24" y="10"/>
                  </a:cubicBezTo>
                  <a:lnTo>
                    <a:pt x="0" y="0"/>
                  </a:lnTo>
                  <a:close/>
                </a:path>
              </a:pathLst>
            </a:custGeom>
            <a:solidFill>
              <a:srgbClr val="A5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iŝlíḋe"/>
            <p:cNvSpPr/>
            <p:nvPr/>
          </p:nvSpPr>
          <p:spPr bwMode="auto">
            <a:xfrm>
              <a:off x="7535863" y="4614863"/>
              <a:ext cx="136525" cy="95250"/>
            </a:xfrm>
            <a:custGeom>
              <a:avLst/>
              <a:gdLst>
                <a:gd name="T0" fmla="*/ 26 w 41"/>
                <a:gd name="T1" fmla="*/ 5 h 29"/>
                <a:gd name="T2" fmla="*/ 13 w 41"/>
                <a:gd name="T3" fmla="*/ 3 h 29"/>
                <a:gd name="T4" fmla="*/ 9 w 41"/>
                <a:gd name="T5" fmla="*/ 17 h 29"/>
                <a:gd name="T6" fmla="*/ 33 w 41"/>
                <a:gd name="T7" fmla="*/ 28 h 29"/>
                <a:gd name="T8" fmla="*/ 41 w 41"/>
                <a:gd name="T9" fmla="*/ 25 h 29"/>
                <a:gd name="T10" fmla="*/ 41 w 41"/>
                <a:gd name="T11" fmla="*/ 5 h 29"/>
                <a:gd name="T12" fmla="*/ 26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6" y="5"/>
                  </a:moveTo>
                  <a:cubicBezTo>
                    <a:pt x="26" y="5"/>
                    <a:pt x="17" y="6"/>
                    <a:pt x="13" y="3"/>
                  </a:cubicBezTo>
                  <a:cubicBezTo>
                    <a:pt x="10" y="0"/>
                    <a:pt x="0" y="11"/>
                    <a:pt x="9" y="17"/>
                  </a:cubicBezTo>
                  <a:cubicBezTo>
                    <a:pt x="19" y="23"/>
                    <a:pt x="28" y="29"/>
                    <a:pt x="33" y="28"/>
                  </a:cubicBezTo>
                  <a:cubicBezTo>
                    <a:pt x="38" y="27"/>
                    <a:pt x="40" y="26"/>
                    <a:pt x="41" y="25"/>
                  </a:cubicBezTo>
                  <a:cubicBezTo>
                    <a:pt x="41" y="24"/>
                    <a:pt x="41" y="5"/>
                    <a:pt x="41" y="5"/>
                  </a:cubicBezTo>
                  <a:lnTo>
                    <a:pt x="26" y="5"/>
                  </a:lnTo>
                  <a:close/>
                </a:path>
              </a:pathLst>
            </a:custGeom>
            <a:solidFill>
              <a:srgbClr val="FF9A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îšľïḋe"/>
            <p:cNvSpPr/>
            <p:nvPr/>
          </p:nvSpPr>
          <p:spPr bwMode="auto">
            <a:xfrm>
              <a:off x="7586663" y="4216401"/>
              <a:ext cx="82550" cy="95250"/>
            </a:xfrm>
            <a:custGeom>
              <a:avLst/>
              <a:gdLst>
                <a:gd name="T0" fmla="*/ 13 w 25"/>
                <a:gd name="T1" fmla="*/ 29 h 29"/>
                <a:gd name="T2" fmla="*/ 6 w 25"/>
                <a:gd name="T3" fmla="*/ 19 h 29"/>
                <a:gd name="T4" fmla="*/ 3 w 25"/>
                <a:gd name="T5" fmla="*/ 7 h 29"/>
                <a:gd name="T6" fmla="*/ 16 w 25"/>
                <a:gd name="T7" fmla="*/ 1 h 29"/>
                <a:gd name="T8" fmla="*/ 23 w 25"/>
                <a:gd name="T9" fmla="*/ 7 h 29"/>
                <a:gd name="T10" fmla="*/ 24 w 25"/>
                <a:gd name="T11" fmla="*/ 19 h 29"/>
                <a:gd name="T12" fmla="*/ 13 w 25"/>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5" h="29">
                  <a:moveTo>
                    <a:pt x="13" y="29"/>
                  </a:moveTo>
                  <a:cubicBezTo>
                    <a:pt x="13" y="29"/>
                    <a:pt x="9" y="23"/>
                    <a:pt x="6" y="19"/>
                  </a:cubicBezTo>
                  <a:cubicBezTo>
                    <a:pt x="4" y="16"/>
                    <a:pt x="0" y="10"/>
                    <a:pt x="3" y="7"/>
                  </a:cubicBezTo>
                  <a:cubicBezTo>
                    <a:pt x="7" y="4"/>
                    <a:pt x="13" y="0"/>
                    <a:pt x="16" y="1"/>
                  </a:cubicBezTo>
                  <a:cubicBezTo>
                    <a:pt x="20" y="1"/>
                    <a:pt x="25" y="5"/>
                    <a:pt x="23" y="7"/>
                  </a:cubicBezTo>
                  <a:cubicBezTo>
                    <a:pt x="21" y="9"/>
                    <a:pt x="24" y="19"/>
                    <a:pt x="24" y="19"/>
                  </a:cubicBezTo>
                  <a:lnTo>
                    <a:pt x="13" y="29"/>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i$ļiḑè"/>
            <p:cNvSpPr/>
            <p:nvPr/>
          </p:nvSpPr>
          <p:spPr bwMode="auto">
            <a:xfrm>
              <a:off x="7783513" y="4084638"/>
              <a:ext cx="268288" cy="447675"/>
            </a:xfrm>
            <a:custGeom>
              <a:avLst/>
              <a:gdLst>
                <a:gd name="T0" fmla="*/ 72 w 81"/>
                <a:gd name="T1" fmla="*/ 5 h 136"/>
                <a:gd name="T2" fmla="*/ 59 w 81"/>
                <a:gd name="T3" fmla="*/ 1 h 136"/>
                <a:gd name="T4" fmla="*/ 49 w 81"/>
                <a:gd name="T5" fmla="*/ 4 h 136"/>
                <a:gd name="T6" fmla="*/ 22 w 81"/>
                <a:gd name="T7" fmla="*/ 17 h 136"/>
                <a:gd name="T8" fmla="*/ 4 w 81"/>
                <a:gd name="T9" fmla="*/ 26 h 136"/>
                <a:gd name="T10" fmla="*/ 2 w 81"/>
                <a:gd name="T11" fmla="*/ 85 h 136"/>
                <a:gd name="T12" fmla="*/ 0 w 81"/>
                <a:gd name="T13" fmla="*/ 114 h 136"/>
                <a:gd name="T14" fmla="*/ 11 w 81"/>
                <a:gd name="T15" fmla="*/ 123 h 136"/>
                <a:gd name="T16" fmla="*/ 64 w 81"/>
                <a:gd name="T17" fmla="*/ 114 h 136"/>
                <a:gd name="T18" fmla="*/ 81 w 81"/>
                <a:gd name="T19" fmla="*/ 30 h 136"/>
                <a:gd name="T20" fmla="*/ 72 w 81"/>
                <a:gd name="T21"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36">
                  <a:moveTo>
                    <a:pt x="72" y="5"/>
                  </a:moveTo>
                  <a:cubicBezTo>
                    <a:pt x="68" y="1"/>
                    <a:pt x="63" y="0"/>
                    <a:pt x="59" y="1"/>
                  </a:cubicBezTo>
                  <a:cubicBezTo>
                    <a:pt x="49" y="4"/>
                    <a:pt x="49" y="4"/>
                    <a:pt x="49" y="4"/>
                  </a:cubicBezTo>
                  <a:cubicBezTo>
                    <a:pt x="22" y="17"/>
                    <a:pt x="22" y="17"/>
                    <a:pt x="22" y="17"/>
                  </a:cubicBezTo>
                  <a:cubicBezTo>
                    <a:pt x="4" y="26"/>
                    <a:pt x="4" y="26"/>
                    <a:pt x="4" y="26"/>
                  </a:cubicBezTo>
                  <a:cubicBezTo>
                    <a:pt x="2" y="85"/>
                    <a:pt x="2" y="85"/>
                    <a:pt x="2" y="85"/>
                  </a:cubicBezTo>
                  <a:cubicBezTo>
                    <a:pt x="0" y="114"/>
                    <a:pt x="0" y="114"/>
                    <a:pt x="0" y="114"/>
                  </a:cubicBezTo>
                  <a:cubicBezTo>
                    <a:pt x="11" y="123"/>
                    <a:pt x="11" y="123"/>
                    <a:pt x="11" y="123"/>
                  </a:cubicBezTo>
                  <a:cubicBezTo>
                    <a:pt x="24" y="136"/>
                    <a:pt x="64" y="114"/>
                    <a:pt x="64" y="114"/>
                  </a:cubicBezTo>
                  <a:cubicBezTo>
                    <a:pt x="71" y="92"/>
                    <a:pt x="81" y="30"/>
                    <a:pt x="81" y="30"/>
                  </a:cubicBezTo>
                  <a:cubicBezTo>
                    <a:pt x="81" y="18"/>
                    <a:pt x="76" y="10"/>
                    <a:pt x="72" y="5"/>
                  </a:cubicBezTo>
                  <a:close/>
                </a:path>
              </a:pathLst>
            </a:custGeom>
            <a:solidFill>
              <a:srgbClr val="FFD4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ïsľïdê"/>
            <p:cNvSpPr/>
            <p:nvPr/>
          </p:nvSpPr>
          <p:spPr bwMode="auto">
            <a:xfrm>
              <a:off x="7605713" y="4384676"/>
              <a:ext cx="373063" cy="293688"/>
            </a:xfrm>
            <a:custGeom>
              <a:avLst/>
              <a:gdLst>
                <a:gd name="T0" fmla="*/ 59 w 113"/>
                <a:gd name="T1" fmla="*/ 8 h 89"/>
                <a:gd name="T2" fmla="*/ 14 w 113"/>
                <a:gd name="T3" fmla="*/ 1 h 89"/>
                <a:gd name="T4" fmla="*/ 2 w 113"/>
                <a:gd name="T5" fmla="*/ 11 h 89"/>
                <a:gd name="T6" fmla="*/ 2 w 113"/>
                <a:gd name="T7" fmla="*/ 80 h 89"/>
                <a:gd name="T8" fmla="*/ 13 w 113"/>
                <a:gd name="T9" fmla="*/ 86 h 89"/>
                <a:gd name="T10" fmla="*/ 24 w 113"/>
                <a:gd name="T11" fmla="*/ 80 h 89"/>
                <a:gd name="T12" fmla="*/ 26 w 113"/>
                <a:gd name="T13" fmla="*/ 42 h 89"/>
                <a:gd name="T14" fmla="*/ 32 w 113"/>
                <a:gd name="T15" fmla="*/ 45 h 89"/>
                <a:gd name="T16" fmla="*/ 70 w 113"/>
                <a:gd name="T17" fmla="*/ 55 h 89"/>
                <a:gd name="T18" fmla="*/ 113 w 113"/>
                <a:gd name="T19" fmla="*/ 22 h 89"/>
                <a:gd name="T20" fmla="*/ 59 w 113"/>
                <a:gd name="T21"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89">
                  <a:moveTo>
                    <a:pt x="59" y="8"/>
                  </a:moveTo>
                  <a:cubicBezTo>
                    <a:pt x="59" y="8"/>
                    <a:pt x="31" y="2"/>
                    <a:pt x="14" y="1"/>
                  </a:cubicBezTo>
                  <a:cubicBezTo>
                    <a:pt x="7" y="0"/>
                    <a:pt x="2" y="5"/>
                    <a:pt x="2" y="11"/>
                  </a:cubicBezTo>
                  <a:cubicBezTo>
                    <a:pt x="1" y="26"/>
                    <a:pt x="0" y="56"/>
                    <a:pt x="2" y="80"/>
                  </a:cubicBezTo>
                  <a:cubicBezTo>
                    <a:pt x="13" y="86"/>
                    <a:pt x="13" y="86"/>
                    <a:pt x="13" y="86"/>
                  </a:cubicBezTo>
                  <a:cubicBezTo>
                    <a:pt x="17" y="89"/>
                    <a:pt x="23" y="86"/>
                    <a:pt x="24" y="80"/>
                  </a:cubicBezTo>
                  <a:cubicBezTo>
                    <a:pt x="26" y="42"/>
                    <a:pt x="26" y="42"/>
                    <a:pt x="26" y="42"/>
                  </a:cubicBezTo>
                  <a:cubicBezTo>
                    <a:pt x="26" y="39"/>
                    <a:pt x="30" y="43"/>
                    <a:pt x="32" y="45"/>
                  </a:cubicBezTo>
                  <a:cubicBezTo>
                    <a:pt x="40" y="52"/>
                    <a:pt x="59" y="59"/>
                    <a:pt x="70" y="55"/>
                  </a:cubicBezTo>
                  <a:cubicBezTo>
                    <a:pt x="70" y="55"/>
                    <a:pt x="104" y="45"/>
                    <a:pt x="113" y="22"/>
                  </a:cubicBezTo>
                  <a:lnTo>
                    <a:pt x="59" y="8"/>
                  </a:lnTo>
                  <a:close/>
                </a:path>
              </a:pathLst>
            </a:custGeom>
            <a:solidFill>
              <a:srgbClr val="A5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îŝliḍè"/>
            <p:cNvSpPr/>
            <p:nvPr/>
          </p:nvSpPr>
          <p:spPr bwMode="auto">
            <a:xfrm>
              <a:off x="7823200" y="4575176"/>
              <a:ext cx="50800" cy="296863"/>
            </a:xfrm>
            <a:custGeom>
              <a:avLst/>
              <a:gdLst>
                <a:gd name="T0" fmla="*/ 9 w 15"/>
                <a:gd name="T1" fmla="*/ 5 h 90"/>
                <a:gd name="T2" fmla="*/ 0 w 15"/>
                <a:gd name="T3" fmla="*/ 0 h 90"/>
                <a:gd name="T4" fmla="*/ 5 w 15"/>
                <a:gd name="T5" fmla="*/ 85 h 90"/>
                <a:gd name="T6" fmla="*/ 7 w 15"/>
                <a:gd name="T7" fmla="*/ 88 h 90"/>
                <a:gd name="T8" fmla="*/ 11 w 15"/>
                <a:gd name="T9" fmla="*/ 90 h 90"/>
                <a:gd name="T10" fmla="*/ 15 w 15"/>
                <a:gd name="T11" fmla="*/ 85 h 90"/>
                <a:gd name="T12" fmla="*/ 9 w 15"/>
                <a:gd name="T13" fmla="*/ 5 h 90"/>
              </a:gdLst>
              <a:ahLst/>
              <a:cxnLst>
                <a:cxn ang="0">
                  <a:pos x="T0" y="T1"/>
                </a:cxn>
                <a:cxn ang="0">
                  <a:pos x="T2" y="T3"/>
                </a:cxn>
                <a:cxn ang="0">
                  <a:pos x="T4" y="T5"/>
                </a:cxn>
                <a:cxn ang="0">
                  <a:pos x="T6" y="T7"/>
                </a:cxn>
                <a:cxn ang="0">
                  <a:pos x="T8" y="T9"/>
                </a:cxn>
                <a:cxn ang="0">
                  <a:pos x="T10" y="T11"/>
                </a:cxn>
                <a:cxn ang="0">
                  <a:pos x="T12" y="T13"/>
                </a:cxn>
              </a:cxnLst>
              <a:rect l="0" t="0" r="r" b="b"/>
              <a:pathLst>
                <a:path w="15" h="90">
                  <a:moveTo>
                    <a:pt x="9" y="5"/>
                  </a:moveTo>
                  <a:cubicBezTo>
                    <a:pt x="0" y="0"/>
                    <a:pt x="0" y="0"/>
                    <a:pt x="0" y="0"/>
                  </a:cubicBezTo>
                  <a:cubicBezTo>
                    <a:pt x="5" y="85"/>
                    <a:pt x="5" y="85"/>
                    <a:pt x="5" y="85"/>
                  </a:cubicBezTo>
                  <a:cubicBezTo>
                    <a:pt x="5" y="86"/>
                    <a:pt x="6" y="87"/>
                    <a:pt x="7" y="88"/>
                  </a:cubicBezTo>
                  <a:cubicBezTo>
                    <a:pt x="8" y="89"/>
                    <a:pt x="9" y="90"/>
                    <a:pt x="11" y="90"/>
                  </a:cubicBezTo>
                  <a:cubicBezTo>
                    <a:pt x="13" y="90"/>
                    <a:pt x="15" y="88"/>
                    <a:pt x="15" y="85"/>
                  </a:cubicBezTo>
                  <a:lnTo>
                    <a:pt x="9"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ïSliḑê"/>
            <p:cNvSpPr/>
            <p:nvPr/>
          </p:nvSpPr>
          <p:spPr bwMode="auto">
            <a:xfrm>
              <a:off x="8054975" y="4457701"/>
              <a:ext cx="52388" cy="276225"/>
            </a:xfrm>
            <a:custGeom>
              <a:avLst/>
              <a:gdLst>
                <a:gd name="T0" fmla="*/ 9 w 16"/>
                <a:gd name="T1" fmla="*/ 5 h 84"/>
                <a:gd name="T2" fmla="*/ 0 w 16"/>
                <a:gd name="T3" fmla="*/ 0 h 84"/>
                <a:gd name="T4" fmla="*/ 6 w 16"/>
                <a:gd name="T5" fmla="*/ 78 h 84"/>
                <a:gd name="T6" fmla="*/ 8 w 16"/>
                <a:gd name="T7" fmla="*/ 82 h 84"/>
                <a:gd name="T8" fmla="*/ 10 w 16"/>
                <a:gd name="T9" fmla="*/ 83 h 84"/>
                <a:gd name="T10" fmla="*/ 15 w 16"/>
                <a:gd name="T11" fmla="*/ 78 h 84"/>
                <a:gd name="T12" fmla="*/ 9 w 16"/>
                <a:gd name="T13" fmla="*/ 5 h 84"/>
              </a:gdLst>
              <a:ahLst/>
              <a:cxnLst>
                <a:cxn ang="0">
                  <a:pos x="T0" y="T1"/>
                </a:cxn>
                <a:cxn ang="0">
                  <a:pos x="T2" y="T3"/>
                </a:cxn>
                <a:cxn ang="0">
                  <a:pos x="T4" y="T5"/>
                </a:cxn>
                <a:cxn ang="0">
                  <a:pos x="T6" y="T7"/>
                </a:cxn>
                <a:cxn ang="0">
                  <a:pos x="T8" y="T9"/>
                </a:cxn>
                <a:cxn ang="0">
                  <a:pos x="T10" y="T11"/>
                </a:cxn>
                <a:cxn ang="0">
                  <a:pos x="T12" y="T13"/>
                </a:cxn>
              </a:cxnLst>
              <a:rect l="0" t="0" r="r" b="b"/>
              <a:pathLst>
                <a:path w="16" h="84">
                  <a:moveTo>
                    <a:pt x="9" y="5"/>
                  </a:moveTo>
                  <a:cubicBezTo>
                    <a:pt x="0" y="0"/>
                    <a:pt x="0" y="0"/>
                    <a:pt x="0" y="0"/>
                  </a:cubicBezTo>
                  <a:cubicBezTo>
                    <a:pt x="6" y="78"/>
                    <a:pt x="6" y="78"/>
                    <a:pt x="6" y="78"/>
                  </a:cubicBezTo>
                  <a:cubicBezTo>
                    <a:pt x="6" y="80"/>
                    <a:pt x="7" y="81"/>
                    <a:pt x="8" y="82"/>
                  </a:cubicBezTo>
                  <a:cubicBezTo>
                    <a:pt x="9" y="83"/>
                    <a:pt x="10" y="83"/>
                    <a:pt x="10" y="83"/>
                  </a:cubicBezTo>
                  <a:cubicBezTo>
                    <a:pt x="13" y="84"/>
                    <a:pt x="16" y="81"/>
                    <a:pt x="15" y="78"/>
                  </a:cubicBezTo>
                  <a:lnTo>
                    <a:pt x="9"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î$ḷïdê"/>
            <p:cNvSpPr/>
            <p:nvPr/>
          </p:nvSpPr>
          <p:spPr bwMode="auto">
            <a:xfrm>
              <a:off x="7623175" y="4529138"/>
              <a:ext cx="65088" cy="244475"/>
            </a:xfrm>
            <a:custGeom>
              <a:avLst/>
              <a:gdLst>
                <a:gd name="T0" fmla="*/ 11 w 20"/>
                <a:gd name="T1" fmla="*/ 0 h 74"/>
                <a:gd name="T2" fmla="*/ 0 w 20"/>
                <a:gd name="T3" fmla="*/ 68 h 74"/>
                <a:gd name="T4" fmla="*/ 1 w 20"/>
                <a:gd name="T5" fmla="*/ 72 h 74"/>
                <a:gd name="T6" fmla="*/ 3 w 20"/>
                <a:gd name="T7" fmla="*/ 73 h 74"/>
                <a:gd name="T8" fmla="*/ 6 w 20"/>
                <a:gd name="T9" fmla="*/ 70 h 74"/>
                <a:gd name="T10" fmla="*/ 20 w 20"/>
                <a:gd name="T11" fmla="*/ 3 h 74"/>
                <a:gd name="T12" fmla="*/ 11 w 20"/>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20" h="74">
                  <a:moveTo>
                    <a:pt x="11" y="0"/>
                  </a:moveTo>
                  <a:cubicBezTo>
                    <a:pt x="0" y="68"/>
                    <a:pt x="0" y="68"/>
                    <a:pt x="0" y="68"/>
                  </a:cubicBezTo>
                  <a:cubicBezTo>
                    <a:pt x="0" y="70"/>
                    <a:pt x="0" y="71"/>
                    <a:pt x="1" y="72"/>
                  </a:cubicBezTo>
                  <a:cubicBezTo>
                    <a:pt x="2" y="73"/>
                    <a:pt x="2" y="73"/>
                    <a:pt x="3" y="73"/>
                  </a:cubicBezTo>
                  <a:cubicBezTo>
                    <a:pt x="5" y="74"/>
                    <a:pt x="6" y="73"/>
                    <a:pt x="6" y="70"/>
                  </a:cubicBezTo>
                  <a:cubicBezTo>
                    <a:pt x="20" y="3"/>
                    <a:pt x="20" y="3"/>
                    <a:pt x="20" y="3"/>
                  </a:cubicBezTo>
                  <a:lnTo>
                    <a:pt x="11" y="0"/>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îşḷîḓé"/>
            <p:cNvSpPr/>
            <p:nvPr/>
          </p:nvSpPr>
          <p:spPr bwMode="auto">
            <a:xfrm>
              <a:off x="7791450" y="3922713"/>
              <a:ext cx="187325" cy="211138"/>
            </a:xfrm>
            <a:custGeom>
              <a:avLst/>
              <a:gdLst>
                <a:gd name="T0" fmla="*/ 38 w 57"/>
                <a:gd name="T1" fmla="*/ 2 h 64"/>
                <a:gd name="T2" fmla="*/ 22 w 57"/>
                <a:gd name="T3" fmla="*/ 2 h 64"/>
                <a:gd name="T4" fmla="*/ 3 w 57"/>
                <a:gd name="T5" fmla="*/ 24 h 64"/>
                <a:gd name="T6" fmla="*/ 6 w 57"/>
                <a:gd name="T7" fmla="*/ 58 h 64"/>
                <a:gd name="T8" fmla="*/ 23 w 57"/>
                <a:gd name="T9" fmla="*/ 61 h 64"/>
                <a:gd name="T10" fmla="*/ 44 w 57"/>
                <a:gd name="T11" fmla="*/ 52 h 64"/>
                <a:gd name="T12" fmla="*/ 57 w 57"/>
                <a:gd name="T13" fmla="*/ 24 h 64"/>
                <a:gd name="T14" fmla="*/ 38 w 57"/>
                <a:gd name="T15" fmla="*/ 2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64">
                  <a:moveTo>
                    <a:pt x="38" y="2"/>
                  </a:moveTo>
                  <a:cubicBezTo>
                    <a:pt x="31" y="1"/>
                    <a:pt x="28" y="0"/>
                    <a:pt x="22" y="2"/>
                  </a:cubicBezTo>
                  <a:cubicBezTo>
                    <a:pt x="11" y="5"/>
                    <a:pt x="6" y="15"/>
                    <a:pt x="3" y="24"/>
                  </a:cubicBezTo>
                  <a:cubicBezTo>
                    <a:pt x="1" y="34"/>
                    <a:pt x="0" y="49"/>
                    <a:pt x="6" y="58"/>
                  </a:cubicBezTo>
                  <a:cubicBezTo>
                    <a:pt x="9" y="64"/>
                    <a:pt x="17" y="63"/>
                    <a:pt x="23" y="61"/>
                  </a:cubicBezTo>
                  <a:cubicBezTo>
                    <a:pt x="30" y="59"/>
                    <a:pt x="39" y="56"/>
                    <a:pt x="44" y="52"/>
                  </a:cubicBezTo>
                  <a:cubicBezTo>
                    <a:pt x="52" y="46"/>
                    <a:pt x="56" y="33"/>
                    <a:pt x="57" y="24"/>
                  </a:cubicBezTo>
                  <a:cubicBezTo>
                    <a:pt x="57" y="16"/>
                    <a:pt x="48" y="4"/>
                    <a:pt x="38" y="2"/>
                  </a:cubicBezTo>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íśḻíďé"/>
            <p:cNvSpPr/>
            <p:nvPr/>
          </p:nvSpPr>
          <p:spPr bwMode="auto">
            <a:xfrm>
              <a:off x="7853363" y="4087813"/>
              <a:ext cx="92075" cy="60325"/>
            </a:xfrm>
            <a:custGeom>
              <a:avLst/>
              <a:gdLst>
                <a:gd name="T0" fmla="*/ 28 w 28"/>
                <a:gd name="T1" fmla="*/ 0 h 18"/>
                <a:gd name="T2" fmla="*/ 25 w 28"/>
                <a:gd name="T3" fmla="*/ 2 h 18"/>
                <a:gd name="T4" fmla="*/ 4 w 28"/>
                <a:gd name="T5" fmla="*/ 11 h 18"/>
                <a:gd name="T6" fmla="*/ 0 w 28"/>
                <a:gd name="T7" fmla="*/ 12 h 18"/>
                <a:gd name="T8" fmla="*/ 1 w 28"/>
                <a:gd name="T9" fmla="*/ 16 h 18"/>
                <a:gd name="T10" fmla="*/ 21 w 28"/>
                <a:gd name="T11" fmla="*/ 17 h 18"/>
                <a:gd name="T12" fmla="*/ 28 w 28"/>
                <a:gd name="T13" fmla="*/ 9 h 18"/>
                <a:gd name="T14" fmla="*/ 28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28" y="0"/>
                  </a:moveTo>
                  <a:cubicBezTo>
                    <a:pt x="27" y="1"/>
                    <a:pt x="26" y="2"/>
                    <a:pt x="25" y="2"/>
                  </a:cubicBezTo>
                  <a:cubicBezTo>
                    <a:pt x="20" y="6"/>
                    <a:pt x="11" y="9"/>
                    <a:pt x="4" y="11"/>
                  </a:cubicBezTo>
                  <a:cubicBezTo>
                    <a:pt x="3" y="12"/>
                    <a:pt x="2" y="12"/>
                    <a:pt x="0" y="12"/>
                  </a:cubicBezTo>
                  <a:cubicBezTo>
                    <a:pt x="1" y="16"/>
                    <a:pt x="1" y="16"/>
                    <a:pt x="1" y="16"/>
                  </a:cubicBezTo>
                  <a:cubicBezTo>
                    <a:pt x="8" y="18"/>
                    <a:pt x="16" y="17"/>
                    <a:pt x="21" y="17"/>
                  </a:cubicBezTo>
                  <a:cubicBezTo>
                    <a:pt x="25" y="16"/>
                    <a:pt x="28" y="13"/>
                    <a:pt x="28" y="9"/>
                  </a:cubicBezTo>
                  <a:cubicBezTo>
                    <a:pt x="28" y="0"/>
                    <a:pt x="28" y="0"/>
                    <a:pt x="28" y="0"/>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ïṡļíďé"/>
            <p:cNvSpPr/>
            <p:nvPr/>
          </p:nvSpPr>
          <p:spPr bwMode="auto">
            <a:xfrm>
              <a:off x="7623175" y="4164013"/>
              <a:ext cx="263525" cy="260350"/>
            </a:xfrm>
            <a:custGeom>
              <a:avLst/>
              <a:gdLst>
                <a:gd name="T0" fmla="*/ 63 w 80"/>
                <a:gd name="T1" fmla="*/ 1 h 79"/>
                <a:gd name="T2" fmla="*/ 43 w 80"/>
                <a:gd name="T3" fmla="*/ 11 h 79"/>
                <a:gd name="T4" fmla="*/ 31 w 80"/>
                <a:gd name="T5" fmla="*/ 43 h 79"/>
                <a:gd name="T6" fmla="*/ 13 w 80"/>
                <a:gd name="T7" fmla="*/ 32 h 79"/>
                <a:gd name="T8" fmla="*/ 0 w 80"/>
                <a:gd name="T9" fmla="*/ 43 h 79"/>
                <a:gd name="T10" fmla="*/ 36 w 80"/>
                <a:gd name="T11" fmla="*/ 79 h 79"/>
                <a:gd name="T12" fmla="*/ 68 w 80"/>
                <a:gd name="T13" fmla="*/ 31 h 79"/>
                <a:gd name="T14" fmla="*/ 63 w 80"/>
                <a:gd name="T15" fmla="*/ 1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63" y="1"/>
                  </a:moveTo>
                  <a:cubicBezTo>
                    <a:pt x="63" y="1"/>
                    <a:pt x="47" y="0"/>
                    <a:pt x="43" y="11"/>
                  </a:cubicBezTo>
                  <a:cubicBezTo>
                    <a:pt x="40" y="22"/>
                    <a:pt x="31" y="43"/>
                    <a:pt x="31" y="43"/>
                  </a:cubicBezTo>
                  <a:cubicBezTo>
                    <a:pt x="31" y="43"/>
                    <a:pt x="18" y="33"/>
                    <a:pt x="13" y="32"/>
                  </a:cubicBezTo>
                  <a:cubicBezTo>
                    <a:pt x="13" y="32"/>
                    <a:pt x="2" y="37"/>
                    <a:pt x="0" y="43"/>
                  </a:cubicBezTo>
                  <a:cubicBezTo>
                    <a:pt x="0" y="43"/>
                    <a:pt x="16" y="71"/>
                    <a:pt x="36" y="79"/>
                  </a:cubicBezTo>
                  <a:cubicBezTo>
                    <a:pt x="36" y="79"/>
                    <a:pt x="57" y="59"/>
                    <a:pt x="68" y="31"/>
                  </a:cubicBezTo>
                  <a:cubicBezTo>
                    <a:pt x="68" y="31"/>
                    <a:pt x="80" y="9"/>
                    <a:pt x="63" y="1"/>
                  </a:cubicBezTo>
                  <a:close/>
                </a:path>
              </a:pathLst>
            </a:custGeom>
            <a:solidFill>
              <a:srgbClr val="FFD4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ïṣļiďe"/>
            <p:cNvSpPr/>
            <p:nvPr/>
          </p:nvSpPr>
          <p:spPr bwMode="auto">
            <a:xfrm>
              <a:off x="7843838" y="4194176"/>
              <a:ext cx="254000" cy="404813"/>
            </a:xfrm>
            <a:custGeom>
              <a:avLst/>
              <a:gdLst>
                <a:gd name="T0" fmla="*/ 69 w 77"/>
                <a:gd name="T1" fmla="*/ 1 h 123"/>
                <a:gd name="T2" fmla="*/ 2 w 77"/>
                <a:gd name="T3" fmla="*/ 39 h 123"/>
                <a:gd name="T4" fmla="*/ 0 w 77"/>
                <a:gd name="T5" fmla="*/ 45 h 123"/>
                <a:gd name="T6" fmla="*/ 0 w 77"/>
                <a:gd name="T7" fmla="*/ 123 h 123"/>
                <a:gd name="T8" fmla="*/ 77 w 77"/>
                <a:gd name="T9" fmla="*/ 82 h 123"/>
                <a:gd name="T10" fmla="*/ 77 w 77"/>
                <a:gd name="T11" fmla="*/ 7 h 123"/>
                <a:gd name="T12" fmla="*/ 69 w 77"/>
                <a:gd name="T13" fmla="*/ 1 h 123"/>
              </a:gdLst>
              <a:ahLst/>
              <a:cxnLst>
                <a:cxn ang="0">
                  <a:pos x="T0" y="T1"/>
                </a:cxn>
                <a:cxn ang="0">
                  <a:pos x="T2" y="T3"/>
                </a:cxn>
                <a:cxn ang="0">
                  <a:pos x="T4" y="T5"/>
                </a:cxn>
                <a:cxn ang="0">
                  <a:pos x="T6" y="T7"/>
                </a:cxn>
                <a:cxn ang="0">
                  <a:pos x="T8" y="T9"/>
                </a:cxn>
                <a:cxn ang="0">
                  <a:pos x="T10" y="T11"/>
                </a:cxn>
                <a:cxn ang="0">
                  <a:pos x="T12" y="T13"/>
                </a:cxn>
              </a:cxnLst>
              <a:rect l="0" t="0" r="r" b="b"/>
              <a:pathLst>
                <a:path w="77" h="123">
                  <a:moveTo>
                    <a:pt x="69" y="1"/>
                  </a:moveTo>
                  <a:cubicBezTo>
                    <a:pt x="29" y="9"/>
                    <a:pt x="9" y="31"/>
                    <a:pt x="2" y="39"/>
                  </a:cubicBezTo>
                  <a:cubicBezTo>
                    <a:pt x="1" y="41"/>
                    <a:pt x="0" y="43"/>
                    <a:pt x="0" y="45"/>
                  </a:cubicBezTo>
                  <a:cubicBezTo>
                    <a:pt x="0" y="123"/>
                    <a:pt x="0" y="123"/>
                    <a:pt x="0" y="123"/>
                  </a:cubicBezTo>
                  <a:cubicBezTo>
                    <a:pt x="54" y="114"/>
                    <a:pt x="77" y="82"/>
                    <a:pt x="77" y="82"/>
                  </a:cubicBezTo>
                  <a:cubicBezTo>
                    <a:pt x="77" y="7"/>
                    <a:pt x="77" y="7"/>
                    <a:pt x="77" y="7"/>
                  </a:cubicBezTo>
                  <a:cubicBezTo>
                    <a:pt x="77" y="3"/>
                    <a:pt x="73" y="0"/>
                    <a:pt x="69" y="1"/>
                  </a:cubicBez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işļîḑè"/>
            <p:cNvSpPr/>
            <p:nvPr/>
          </p:nvSpPr>
          <p:spPr bwMode="auto">
            <a:xfrm>
              <a:off x="7639050" y="4492626"/>
              <a:ext cx="204788" cy="106363"/>
            </a:xfrm>
            <a:custGeom>
              <a:avLst/>
              <a:gdLst>
                <a:gd name="T0" fmla="*/ 62 w 62"/>
                <a:gd name="T1" fmla="*/ 32 h 32"/>
                <a:gd name="T2" fmla="*/ 1 w 62"/>
                <a:gd name="T3" fmla="*/ 11 h 32"/>
                <a:gd name="T4" fmla="*/ 5 w 62"/>
                <a:gd name="T5" fmla="*/ 2 h 32"/>
                <a:gd name="T6" fmla="*/ 62 w 62"/>
                <a:gd name="T7" fmla="*/ 19 h 32"/>
                <a:gd name="T8" fmla="*/ 62 w 62"/>
                <a:gd name="T9" fmla="*/ 32 h 32"/>
              </a:gdLst>
              <a:ahLst/>
              <a:cxnLst>
                <a:cxn ang="0">
                  <a:pos x="T0" y="T1"/>
                </a:cxn>
                <a:cxn ang="0">
                  <a:pos x="T2" y="T3"/>
                </a:cxn>
                <a:cxn ang="0">
                  <a:pos x="T4" y="T5"/>
                </a:cxn>
                <a:cxn ang="0">
                  <a:pos x="T6" y="T7"/>
                </a:cxn>
                <a:cxn ang="0">
                  <a:pos x="T8" y="T9"/>
                </a:cxn>
              </a:cxnLst>
              <a:rect l="0" t="0" r="r" b="b"/>
              <a:pathLst>
                <a:path w="62" h="32">
                  <a:moveTo>
                    <a:pt x="62" y="32"/>
                  </a:moveTo>
                  <a:cubicBezTo>
                    <a:pt x="62" y="32"/>
                    <a:pt x="16" y="27"/>
                    <a:pt x="1" y="11"/>
                  </a:cubicBezTo>
                  <a:cubicBezTo>
                    <a:pt x="1" y="11"/>
                    <a:pt x="0" y="0"/>
                    <a:pt x="5" y="2"/>
                  </a:cubicBezTo>
                  <a:cubicBezTo>
                    <a:pt x="9" y="3"/>
                    <a:pt x="30" y="16"/>
                    <a:pt x="62" y="19"/>
                  </a:cubicBezTo>
                  <a:lnTo>
                    <a:pt x="62" y="32"/>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ïš1íḋe"/>
            <p:cNvSpPr/>
            <p:nvPr/>
          </p:nvSpPr>
          <p:spPr bwMode="auto">
            <a:xfrm>
              <a:off x="7767638" y="3910013"/>
              <a:ext cx="211138" cy="211138"/>
            </a:xfrm>
            <a:custGeom>
              <a:avLst/>
              <a:gdLst>
                <a:gd name="T0" fmla="*/ 13 w 64"/>
                <a:gd name="T1" fmla="*/ 11 h 64"/>
                <a:gd name="T2" fmla="*/ 6 w 64"/>
                <a:gd name="T3" fmla="*/ 8 h 64"/>
                <a:gd name="T4" fmla="*/ 45 w 64"/>
                <a:gd name="T5" fmla="*/ 5 h 64"/>
                <a:gd name="T6" fmla="*/ 50 w 64"/>
                <a:gd name="T7" fmla="*/ 6 h 64"/>
                <a:gd name="T8" fmla="*/ 64 w 64"/>
                <a:gd name="T9" fmla="*/ 28 h 64"/>
                <a:gd name="T10" fmla="*/ 51 w 64"/>
                <a:gd name="T11" fmla="*/ 56 h 64"/>
                <a:gd name="T12" fmla="*/ 35 w 64"/>
                <a:gd name="T13" fmla="*/ 64 h 64"/>
                <a:gd name="T14" fmla="*/ 31 w 64"/>
                <a:gd name="T15" fmla="*/ 54 h 64"/>
                <a:gd name="T16" fmla="*/ 33 w 64"/>
                <a:gd name="T17" fmla="*/ 40 h 64"/>
                <a:gd name="T18" fmla="*/ 27 w 64"/>
                <a:gd name="T19" fmla="*/ 45 h 64"/>
                <a:gd name="T20" fmla="*/ 24 w 64"/>
                <a:gd name="T21" fmla="*/ 37 h 64"/>
                <a:gd name="T22" fmla="*/ 25 w 64"/>
                <a:gd name="T23" fmla="*/ 34 h 64"/>
                <a:gd name="T24" fmla="*/ 21 w 64"/>
                <a:gd name="T25" fmla="*/ 29 h 64"/>
                <a:gd name="T26" fmla="*/ 18 w 64"/>
                <a:gd name="T27" fmla="*/ 29 h 64"/>
                <a:gd name="T28" fmla="*/ 0 w 64"/>
                <a:gd name="T29" fmla="*/ 29 h 64"/>
                <a:gd name="T30" fmla="*/ 13 w 64"/>
                <a:gd name="T31"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4">
                  <a:moveTo>
                    <a:pt x="13" y="11"/>
                  </a:moveTo>
                  <a:cubicBezTo>
                    <a:pt x="6" y="8"/>
                    <a:pt x="6" y="8"/>
                    <a:pt x="6" y="8"/>
                  </a:cubicBezTo>
                  <a:cubicBezTo>
                    <a:pt x="21" y="0"/>
                    <a:pt x="37" y="3"/>
                    <a:pt x="45" y="5"/>
                  </a:cubicBezTo>
                  <a:cubicBezTo>
                    <a:pt x="47" y="5"/>
                    <a:pt x="49" y="6"/>
                    <a:pt x="50" y="6"/>
                  </a:cubicBezTo>
                  <a:cubicBezTo>
                    <a:pt x="57" y="10"/>
                    <a:pt x="64" y="20"/>
                    <a:pt x="64" y="28"/>
                  </a:cubicBezTo>
                  <a:cubicBezTo>
                    <a:pt x="63" y="37"/>
                    <a:pt x="59" y="50"/>
                    <a:pt x="51" y="56"/>
                  </a:cubicBezTo>
                  <a:cubicBezTo>
                    <a:pt x="47" y="60"/>
                    <a:pt x="41" y="62"/>
                    <a:pt x="35" y="64"/>
                  </a:cubicBezTo>
                  <a:cubicBezTo>
                    <a:pt x="33" y="63"/>
                    <a:pt x="31" y="54"/>
                    <a:pt x="31" y="54"/>
                  </a:cubicBezTo>
                  <a:cubicBezTo>
                    <a:pt x="34" y="52"/>
                    <a:pt x="37" y="42"/>
                    <a:pt x="33" y="40"/>
                  </a:cubicBezTo>
                  <a:cubicBezTo>
                    <a:pt x="30" y="38"/>
                    <a:pt x="27" y="45"/>
                    <a:pt x="27" y="45"/>
                  </a:cubicBezTo>
                  <a:cubicBezTo>
                    <a:pt x="25" y="44"/>
                    <a:pt x="22" y="41"/>
                    <a:pt x="24" y="37"/>
                  </a:cubicBezTo>
                  <a:cubicBezTo>
                    <a:pt x="25" y="36"/>
                    <a:pt x="25" y="35"/>
                    <a:pt x="25" y="34"/>
                  </a:cubicBezTo>
                  <a:cubicBezTo>
                    <a:pt x="25" y="31"/>
                    <a:pt x="23" y="29"/>
                    <a:pt x="21" y="29"/>
                  </a:cubicBezTo>
                  <a:cubicBezTo>
                    <a:pt x="19" y="29"/>
                    <a:pt x="18" y="29"/>
                    <a:pt x="18" y="29"/>
                  </a:cubicBezTo>
                  <a:cubicBezTo>
                    <a:pt x="7" y="28"/>
                    <a:pt x="0" y="29"/>
                    <a:pt x="0" y="29"/>
                  </a:cubicBezTo>
                  <a:cubicBezTo>
                    <a:pt x="5" y="19"/>
                    <a:pt x="13" y="11"/>
                    <a:pt x="13" y="11"/>
                  </a:cubicBezTo>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iSḻîḑe"/>
            <p:cNvSpPr/>
            <p:nvPr/>
          </p:nvSpPr>
          <p:spPr bwMode="auto">
            <a:xfrm>
              <a:off x="6926263" y="4957763"/>
              <a:ext cx="541338" cy="327025"/>
            </a:xfrm>
            <a:custGeom>
              <a:avLst/>
              <a:gdLst>
                <a:gd name="T0" fmla="*/ 83 w 164"/>
                <a:gd name="T1" fmla="*/ 0 h 99"/>
                <a:gd name="T2" fmla="*/ 79 w 164"/>
                <a:gd name="T3" fmla="*/ 1 h 99"/>
                <a:gd name="T4" fmla="*/ 5 w 164"/>
                <a:gd name="T5" fmla="*/ 44 h 99"/>
                <a:gd name="T6" fmla="*/ 5 w 164"/>
                <a:gd name="T7" fmla="*/ 56 h 99"/>
                <a:gd name="T8" fmla="*/ 79 w 164"/>
                <a:gd name="T9" fmla="*/ 98 h 99"/>
                <a:gd name="T10" fmla="*/ 82 w 164"/>
                <a:gd name="T11" fmla="*/ 99 h 99"/>
                <a:gd name="T12" fmla="*/ 86 w 164"/>
                <a:gd name="T13" fmla="*/ 98 h 99"/>
                <a:gd name="T14" fmla="*/ 160 w 164"/>
                <a:gd name="T15" fmla="*/ 55 h 99"/>
                <a:gd name="T16" fmla="*/ 160 w 164"/>
                <a:gd name="T17" fmla="*/ 43 h 99"/>
                <a:gd name="T18" fmla="*/ 86 w 164"/>
                <a:gd name="T19" fmla="*/ 1 h 99"/>
                <a:gd name="T20" fmla="*/ 83 w 164"/>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99">
                  <a:moveTo>
                    <a:pt x="83" y="0"/>
                  </a:moveTo>
                  <a:cubicBezTo>
                    <a:pt x="81" y="0"/>
                    <a:pt x="80" y="0"/>
                    <a:pt x="79" y="1"/>
                  </a:cubicBezTo>
                  <a:cubicBezTo>
                    <a:pt x="5" y="44"/>
                    <a:pt x="5" y="44"/>
                    <a:pt x="5" y="44"/>
                  </a:cubicBezTo>
                  <a:cubicBezTo>
                    <a:pt x="0" y="46"/>
                    <a:pt x="0" y="53"/>
                    <a:pt x="5" y="56"/>
                  </a:cubicBezTo>
                  <a:cubicBezTo>
                    <a:pt x="79" y="98"/>
                    <a:pt x="79" y="98"/>
                    <a:pt x="79" y="98"/>
                  </a:cubicBezTo>
                  <a:cubicBezTo>
                    <a:pt x="80" y="99"/>
                    <a:pt x="81" y="99"/>
                    <a:pt x="82" y="99"/>
                  </a:cubicBezTo>
                  <a:cubicBezTo>
                    <a:pt x="83" y="99"/>
                    <a:pt x="85" y="99"/>
                    <a:pt x="86" y="98"/>
                  </a:cubicBezTo>
                  <a:cubicBezTo>
                    <a:pt x="160" y="55"/>
                    <a:pt x="160" y="55"/>
                    <a:pt x="160" y="55"/>
                  </a:cubicBezTo>
                  <a:cubicBezTo>
                    <a:pt x="164" y="53"/>
                    <a:pt x="164" y="46"/>
                    <a:pt x="160" y="43"/>
                  </a:cubicBezTo>
                  <a:cubicBezTo>
                    <a:pt x="86" y="1"/>
                    <a:pt x="86" y="1"/>
                    <a:pt x="86" y="1"/>
                  </a:cubicBezTo>
                  <a:cubicBezTo>
                    <a:pt x="85" y="0"/>
                    <a:pt x="84" y="0"/>
                    <a:pt x="83" y="0"/>
                  </a:cubicBezTo>
                </a:path>
              </a:pathLst>
            </a:custGeom>
            <a:solidFill>
              <a:srgbClr val="2B3990">
                <a:alpha val="10000"/>
              </a:srgbClr>
            </a:solidFill>
            <a:ln>
              <a:noFill/>
            </a:ln>
          </p:spPr>
          <p:txBody>
            <a:bodyPr anchor="ctr"/>
            <a:lstStyle/>
            <a:p>
              <a:pPr algn="ctr"/>
            </a:p>
          </p:txBody>
        </p:sp>
        <p:sp>
          <p:nvSpPr>
            <p:cNvPr id="109" name="îṩlîḋè"/>
            <p:cNvSpPr/>
            <p:nvPr/>
          </p:nvSpPr>
          <p:spPr bwMode="auto">
            <a:xfrm>
              <a:off x="6999288" y="4960938"/>
              <a:ext cx="134938" cy="95250"/>
            </a:xfrm>
            <a:custGeom>
              <a:avLst/>
              <a:gdLst>
                <a:gd name="T0" fmla="*/ 26 w 41"/>
                <a:gd name="T1" fmla="*/ 5 h 29"/>
                <a:gd name="T2" fmla="*/ 13 w 41"/>
                <a:gd name="T3" fmla="*/ 3 h 29"/>
                <a:gd name="T4" fmla="*/ 9 w 41"/>
                <a:gd name="T5" fmla="*/ 17 h 29"/>
                <a:gd name="T6" fmla="*/ 33 w 41"/>
                <a:gd name="T7" fmla="*/ 28 h 29"/>
                <a:gd name="T8" fmla="*/ 41 w 41"/>
                <a:gd name="T9" fmla="*/ 25 h 29"/>
                <a:gd name="T10" fmla="*/ 41 w 41"/>
                <a:gd name="T11" fmla="*/ 5 h 29"/>
                <a:gd name="T12" fmla="*/ 26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6" y="5"/>
                  </a:moveTo>
                  <a:cubicBezTo>
                    <a:pt x="26" y="5"/>
                    <a:pt x="17" y="6"/>
                    <a:pt x="13" y="3"/>
                  </a:cubicBezTo>
                  <a:cubicBezTo>
                    <a:pt x="9" y="0"/>
                    <a:pt x="0" y="11"/>
                    <a:pt x="9" y="17"/>
                  </a:cubicBezTo>
                  <a:cubicBezTo>
                    <a:pt x="18" y="23"/>
                    <a:pt x="28" y="29"/>
                    <a:pt x="33" y="28"/>
                  </a:cubicBezTo>
                  <a:cubicBezTo>
                    <a:pt x="38" y="27"/>
                    <a:pt x="40" y="27"/>
                    <a:pt x="41" y="25"/>
                  </a:cubicBezTo>
                  <a:cubicBezTo>
                    <a:pt x="41" y="24"/>
                    <a:pt x="41" y="5"/>
                    <a:pt x="41" y="5"/>
                  </a:cubicBezTo>
                  <a:lnTo>
                    <a:pt x="26"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íślidè"/>
            <p:cNvSpPr/>
            <p:nvPr/>
          </p:nvSpPr>
          <p:spPr bwMode="auto">
            <a:xfrm>
              <a:off x="7070725" y="4932363"/>
              <a:ext cx="79375" cy="92075"/>
            </a:xfrm>
            <a:custGeom>
              <a:avLst/>
              <a:gdLst>
                <a:gd name="T0" fmla="*/ 0 w 24"/>
                <a:gd name="T1" fmla="*/ 0 h 28"/>
                <a:gd name="T2" fmla="*/ 0 w 24"/>
                <a:gd name="T3" fmla="*/ 22 h 28"/>
                <a:gd name="T4" fmla="*/ 21 w 24"/>
                <a:gd name="T5" fmla="*/ 24 h 28"/>
                <a:gd name="T6" fmla="*/ 24 w 24"/>
                <a:gd name="T7" fmla="*/ 10 h 28"/>
                <a:gd name="T8" fmla="*/ 0 w 24"/>
                <a:gd name="T9" fmla="*/ 0 h 28"/>
              </a:gdLst>
              <a:ahLst/>
              <a:cxnLst>
                <a:cxn ang="0">
                  <a:pos x="T0" y="T1"/>
                </a:cxn>
                <a:cxn ang="0">
                  <a:pos x="T2" y="T3"/>
                </a:cxn>
                <a:cxn ang="0">
                  <a:pos x="T4" y="T5"/>
                </a:cxn>
                <a:cxn ang="0">
                  <a:pos x="T6" y="T7"/>
                </a:cxn>
                <a:cxn ang="0">
                  <a:pos x="T8" y="T9"/>
                </a:cxn>
              </a:cxnLst>
              <a:rect l="0" t="0" r="r" b="b"/>
              <a:pathLst>
                <a:path w="24" h="28">
                  <a:moveTo>
                    <a:pt x="0" y="0"/>
                  </a:moveTo>
                  <a:cubicBezTo>
                    <a:pt x="0" y="22"/>
                    <a:pt x="0" y="22"/>
                    <a:pt x="0" y="22"/>
                  </a:cubicBezTo>
                  <a:cubicBezTo>
                    <a:pt x="0" y="22"/>
                    <a:pt x="13" y="28"/>
                    <a:pt x="21" y="24"/>
                  </a:cubicBezTo>
                  <a:cubicBezTo>
                    <a:pt x="24" y="10"/>
                    <a:pt x="24" y="10"/>
                    <a:pt x="24" y="10"/>
                  </a:cubicBezTo>
                  <a:lnTo>
                    <a:pt x="0"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íṩ1îḍê"/>
            <p:cNvSpPr/>
            <p:nvPr/>
          </p:nvSpPr>
          <p:spPr bwMode="auto">
            <a:xfrm>
              <a:off x="6880225" y="5003801"/>
              <a:ext cx="134938" cy="95250"/>
            </a:xfrm>
            <a:custGeom>
              <a:avLst/>
              <a:gdLst>
                <a:gd name="T0" fmla="*/ 26 w 41"/>
                <a:gd name="T1" fmla="*/ 5 h 29"/>
                <a:gd name="T2" fmla="*/ 13 w 41"/>
                <a:gd name="T3" fmla="*/ 3 h 29"/>
                <a:gd name="T4" fmla="*/ 9 w 41"/>
                <a:gd name="T5" fmla="*/ 17 h 29"/>
                <a:gd name="T6" fmla="*/ 33 w 41"/>
                <a:gd name="T7" fmla="*/ 28 h 29"/>
                <a:gd name="T8" fmla="*/ 41 w 41"/>
                <a:gd name="T9" fmla="*/ 25 h 29"/>
                <a:gd name="T10" fmla="*/ 41 w 41"/>
                <a:gd name="T11" fmla="*/ 5 h 29"/>
                <a:gd name="T12" fmla="*/ 26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6" y="5"/>
                  </a:moveTo>
                  <a:cubicBezTo>
                    <a:pt x="26" y="5"/>
                    <a:pt x="17" y="5"/>
                    <a:pt x="13" y="3"/>
                  </a:cubicBezTo>
                  <a:cubicBezTo>
                    <a:pt x="10" y="0"/>
                    <a:pt x="0" y="11"/>
                    <a:pt x="9" y="17"/>
                  </a:cubicBezTo>
                  <a:cubicBezTo>
                    <a:pt x="19" y="23"/>
                    <a:pt x="28" y="29"/>
                    <a:pt x="33" y="28"/>
                  </a:cubicBezTo>
                  <a:cubicBezTo>
                    <a:pt x="38" y="27"/>
                    <a:pt x="40" y="26"/>
                    <a:pt x="41" y="25"/>
                  </a:cubicBezTo>
                  <a:cubicBezTo>
                    <a:pt x="41" y="24"/>
                    <a:pt x="41" y="5"/>
                    <a:pt x="41" y="5"/>
                  </a:cubicBezTo>
                  <a:lnTo>
                    <a:pt x="26"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iṧḷíḑê"/>
            <p:cNvSpPr/>
            <p:nvPr/>
          </p:nvSpPr>
          <p:spPr bwMode="auto">
            <a:xfrm>
              <a:off x="7127875" y="4473576"/>
              <a:ext cx="257175" cy="447675"/>
            </a:xfrm>
            <a:custGeom>
              <a:avLst/>
              <a:gdLst>
                <a:gd name="T0" fmla="*/ 70 w 78"/>
                <a:gd name="T1" fmla="*/ 6 h 136"/>
                <a:gd name="T2" fmla="*/ 57 w 78"/>
                <a:gd name="T3" fmla="*/ 2 h 136"/>
                <a:gd name="T4" fmla="*/ 49 w 78"/>
                <a:gd name="T5" fmla="*/ 4 h 136"/>
                <a:gd name="T6" fmla="*/ 22 w 78"/>
                <a:gd name="T7" fmla="*/ 17 h 136"/>
                <a:gd name="T8" fmla="*/ 4 w 78"/>
                <a:gd name="T9" fmla="*/ 26 h 136"/>
                <a:gd name="T10" fmla="*/ 2 w 78"/>
                <a:gd name="T11" fmla="*/ 85 h 136"/>
                <a:gd name="T12" fmla="*/ 0 w 78"/>
                <a:gd name="T13" fmla="*/ 114 h 136"/>
                <a:gd name="T14" fmla="*/ 11 w 78"/>
                <a:gd name="T15" fmla="*/ 123 h 136"/>
                <a:gd name="T16" fmla="*/ 64 w 78"/>
                <a:gd name="T17" fmla="*/ 114 h 136"/>
                <a:gd name="T18" fmla="*/ 78 w 78"/>
                <a:gd name="T19" fmla="*/ 31 h 136"/>
                <a:gd name="T20" fmla="*/ 70 w 78"/>
                <a:gd name="T21" fmla="*/ 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136">
                  <a:moveTo>
                    <a:pt x="70" y="6"/>
                  </a:moveTo>
                  <a:cubicBezTo>
                    <a:pt x="67" y="2"/>
                    <a:pt x="62" y="0"/>
                    <a:pt x="57" y="2"/>
                  </a:cubicBezTo>
                  <a:cubicBezTo>
                    <a:pt x="49" y="4"/>
                    <a:pt x="49" y="4"/>
                    <a:pt x="49" y="4"/>
                  </a:cubicBezTo>
                  <a:cubicBezTo>
                    <a:pt x="22" y="17"/>
                    <a:pt x="22" y="17"/>
                    <a:pt x="22" y="17"/>
                  </a:cubicBezTo>
                  <a:cubicBezTo>
                    <a:pt x="4" y="26"/>
                    <a:pt x="4" y="26"/>
                    <a:pt x="4" y="26"/>
                  </a:cubicBezTo>
                  <a:cubicBezTo>
                    <a:pt x="2" y="85"/>
                    <a:pt x="2" y="85"/>
                    <a:pt x="2" y="85"/>
                  </a:cubicBezTo>
                  <a:cubicBezTo>
                    <a:pt x="0" y="114"/>
                    <a:pt x="0" y="114"/>
                    <a:pt x="0" y="114"/>
                  </a:cubicBezTo>
                  <a:cubicBezTo>
                    <a:pt x="11" y="123"/>
                    <a:pt x="11" y="123"/>
                    <a:pt x="11" y="123"/>
                  </a:cubicBezTo>
                  <a:cubicBezTo>
                    <a:pt x="24" y="136"/>
                    <a:pt x="64" y="114"/>
                    <a:pt x="64" y="114"/>
                  </a:cubicBezTo>
                  <a:cubicBezTo>
                    <a:pt x="71" y="92"/>
                    <a:pt x="78" y="31"/>
                    <a:pt x="78" y="31"/>
                  </a:cubicBezTo>
                  <a:cubicBezTo>
                    <a:pt x="78" y="18"/>
                    <a:pt x="75" y="11"/>
                    <a:pt x="70" y="6"/>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íṥ1ídê"/>
            <p:cNvSpPr/>
            <p:nvPr/>
          </p:nvSpPr>
          <p:spPr bwMode="auto">
            <a:xfrm>
              <a:off x="6938963" y="4770438"/>
              <a:ext cx="382588" cy="296863"/>
            </a:xfrm>
            <a:custGeom>
              <a:avLst/>
              <a:gdLst>
                <a:gd name="T0" fmla="*/ 62 w 116"/>
                <a:gd name="T1" fmla="*/ 9 h 90"/>
                <a:gd name="T2" fmla="*/ 13 w 116"/>
                <a:gd name="T3" fmla="*/ 1 h 90"/>
                <a:gd name="T4" fmla="*/ 1 w 116"/>
                <a:gd name="T5" fmla="*/ 11 h 90"/>
                <a:gd name="T6" fmla="*/ 5 w 116"/>
                <a:gd name="T7" fmla="*/ 81 h 90"/>
                <a:gd name="T8" fmla="*/ 16 w 116"/>
                <a:gd name="T9" fmla="*/ 87 h 90"/>
                <a:gd name="T10" fmla="*/ 27 w 116"/>
                <a:gd name="T11" fmla="*/ 81 h 90"/>
                <a:gd name="T12" fmla="*/ 29 w 116"/>
                <a:gd name="T13" fmla="*/ 43 h 90"/>
                <a:gd name="T14" fmla="*/ 35 w 116"/>
                <a:gd name="T15" fmla="*/ 46 h 90"/>
                <a:gd name="T16" fmla="*/ 73 w 116"/>
                <a:gd name="T17" fmla="*/ 56 h 90"/>
                <a:gd name="T18" fmla="*/ 116 w 116"/>
                <a:gd name="T19" fmla="*/ 23 h 90"/>
                <a:gd name="T20" fmla="*/ 62 w 116"/>
                <a:gd name="T21"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90">
                  <a:moveTo>
                    <a:pt x="62" y="9"/>
                  </a:moveTo>
                  <a:cubicBezTo>
                    <a:pt x="62" y="9"/>
                    <a:pt x="30" y="2"/>
                    <a:pt x="13" y="1"/>
                  </a:cubicBezTo>
                  <a:cubicBezTo>
                    <a:pt x="6" y="0"/>
                    <a:pt x="1" y="5"/>
                    <a:pt x="1" y="11"/>
                  </a:cubicBezTo>
                  <a:cubicBezTo>
                    <a:pt x="0" y="27"/>
                    <a:pt x="3" y="57"/>
                    <a:pt x="5" y="81"/>
                  </a:cubicBezTo>
                  <a:cubicBezTo>
                    <a:pt x="16" y="87"/>
                    <a:pt x="16" y="87"/>
                    <a:pt x="16" y="87"/>
                  </a:cubicBezTo>
                  <a:cubicBezTo>
                    <a:pt x="20" y="90"/>
                    <a:pt x="26" y="87"/>
                    <a:pt x="27" y="81"/>
                  </a:cubicBezTo>
                  <a:cubicBezTo>
                    <a:pt x="29" y="43"/>
                    <a:pt x="29" y="43"/>
                    <a:pt x="29" y="43"/>
                  </a:cubicBezTo>
                  <a:cubicBezTo>
                    <a:pt x="29" y="40"/>
                    <a:pt x="33" y="44"/>
                    <a:pt x="35" y="46"/>
                  </a:cubicBezTo>
                  <a:cubicBezTo>
                    <a:pt x="43" y="53"/>
                    <a:pt x="62" y="60"/>
                    <a:pt x="73" y="56"/>
                  </a:cubicBezTo>
                  <a:cubicBezTo>
                    <a:pt x="73" y="56"/>
                    <a:pt x="107" y="46"/>
                    <a:pt x="116" y="23"/>
                  </a:cubicBezTo>
                  <a:lnTo>
                    <a:pt x="62" y="9"/>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î$1íḑé"/>
            <p:cNvSpPr/>
            <p:nvPr/>
          </p:nvSpPr>
          <p:spPr bwMode="auto">
            <a:xfrm>
              <a:off x="7167563" y="4964113"/>
              <a:ext cx="49213" cy="296863"/>
            </a:xfrm>
            <a:custGeom>
              <a:avLst/>
              <a:gdLst>
                <a:gd name="T0" fmla="*/ 9 w 15"/>
                <a:gd name="T1" fmla="*/ 4 h 90"/>
                <a:gd name="T2" fmla="*/ 0 w 15"/>
                <a:gd name="T3" fmla="*/ 0 h 90"/>
                <a:gd name="T4" fmla="*/ 5 w 15"/>
                <a:gd name="T5" fmla="*/ 85 h 90"/>
                <a:gd name="T6" fmla="*/ 7 w 15"/>
                <a:gd name="T7" fmla="*/ 88 h 90"/>
                <a:gd name="T8" fmla="*/ 11 w 15"/>
                <a:gd name="T9" fmla="*/ 90 h 90"/>
                <a:gd name="T10" fmla="*/ 15 w 15"/>
                <a:gd name="T11" fmla="*/ 85 h 90"/>
                <a:gd name="T12" fmla="*/ 9 w 15"/>
                <a:gd name="T13" fmla="*/ 4 h 90"/>
              </a:gdLst>
              <a:ahLst/>
              <a:cxnLst>
                <a:cxn ang="0">
                  <a:pos x="T0" y="T1"/>
                </a:cxn>
                <a:cxn ang="0">
                  <a:pos x="T2" y="T3"/>
                </a:cxn>
                <a:cxn ang="0">
                  <a:pos x="T4" y="T5"/>
                </a:cxn>
                <a:cxn ang="0">
                  <a:pos x="T6" y="T7"/>
                </a:cxn>
                <a:cxn ang="0">
                  <a:pos x="T8" y="T9"/>
                </a:cxn>
                <a:cxn ang="0">
                  <a:pos x="T10" y="T11"/>
                </a:cxn>
                <a:cxn ang="0">
                  <a:pos x="T12" y="T13"/>
                </a:cxn>
              </a:cxnLst>
              <a:rect l="0" t="0" r="r" b="b"/>
              <a:pathLst>
                <a:path w="15" h="90">
                  <a:moveTo>
                    <a:pt x="9" y="4"/>
                  </a:moveTo>
                  <a:cubicBezTo>
                    <a:pt x="0" y="0"/>
                    <a:pt x="0" y="0"/>
                    <a:pt x="0" y="0"/>
                  </a:cubicBezTo>
                  <a:cubicBezTo>
                    <a:pt x="5" y="85"/>
                    <a:pt x="5" y="85"/>
                    <a:pt x="5" y="85"/>
                  </a:cubicBezTo>
                  <a:cubicBezTo>
                    <a:pt x="5" y="86"/>
                    <a:pt x="6" y="87"/>
                    <a:pt x="7" y="88"/>
                  </a:cubicBezTo>
                  <a:cubicBezTo>
                    <a:pt x="8" y="89"/>
                    <a:pt x="9" y="90"/>
                    <a:pt x="11" y="90"/>
                  </a:cubicBezTo>
                  <a:cubicBezTo>
                    <a:pt x="13" y="90"/>
                    <a:pt x="15" y="88"/>
                    <a:pt x="15" y="85"/>
                  </a:cubicBezTo>
                  <a:lnTo>
                    <a:pt x="9" y="4"/>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ïṡḷíḍe"/>
            <p:cNvSpPr/>
            <p:nvPr/>
          </p:nvSpPr>
          <p:spPr bwMode="auto">
            <a:xfrm>
              <a:off x="7397750" y="4846638"/>
              <a:ext cx="52388" cy="276225"/>
            </a:xfrm>
            <a:custGeom>
              <a:avLst/>
              <a:gdLst>
                <a:gd name="T0" fmla="*/ 9 w 16"/>
                <a:gd name="T1" fmla="*/ 5 h 84"/>
                <a:gd name="T2" fmla="*/ 0 w 16"/>
                <a:gd name="T3" fmla="*/ 0 h 84"/>
                <a:gd name="T4" fmla="*/ 6 w 16"/>
                <a:gd name="T5" fmla="*/ 78 h 84"/>
                <a:gd name="T6" fmla="*/ 8 w 16"/>
                <a:gd name="T7" fmla="*/ 82 h 84"/>
                <a:gd name="T8" fmla="*/ 10 w 16"/>
                <a:gd name="T9" fmla="*/ 83 h 84"/>
                <a:gd name="T10" fmla="*/ 15 w 16"/>
                <a:gd name="T11" fmla="*/ 78 h 84"/>
                <a:gd name="T12" fmla="*/ 9 w 16"/>
                <a:gd name="T13" fmla="*/ 5 h 84"/>
              </a:gdLst>
              <a:ahLst/>
              <a:cxnLst>
                <a:cxn ang="0">
                  <a:pos x="T0" y="T1"/>
                </a:cxn>
                <a:cxn ang="0">
                  <a:pos x="T2" y="T3"/>
                </a:cxn>
                <a:cxn ang="0">
                  <a:pos x="T4" y="T5"/>
                </a:cxn>
                <a:cxn ang="0">
                  <a:pos x="T6" y="T7"/>
                </a:cxn>
                <a:cxn ang="0">
                  <a:pos x="T8" y="T9"/>
                </a:cxn>
                <a:cxn ang="0">
                  <a:pos x="T10" y="T11"/>
                </a:cxn>
                <a:cxn ang="0">
                  <a:pos x="T12" y="T13"/>
                </a:cxn>
              </a:cxnLst>
              <a:rect l="0" t="0" r="r" b="b"/>
              <a:pathLst>
                <a:path w="16" h="84">
                  <a:moveTo>
                    <a:pt x="9" y="5"/>
                  </a:moveTo>
                  <a:cubicBezTo>
                    <a:pt x="0" y="0"/>
                    <a:pt x="0" y="0"/>
                    <a:pt x="0" y="0"/>
                  </a:cubicBezTo>
                  <a:cubicBezTo>
                    <a:pt x="6" y="78"/>
                    <a:pt x="6" y="78"/>
                    <a:pt x="6" y="78"/>
                  </a:cubicBezTo>
                  <a:cubicBezTo>
                    <a:pt x="6" y="80"/>
                    <a:pt x="7" y="81"/>
                    <a:pt x="8" y="82"/>
                  </a:cubicBezTo>
                  <a:cubicBezTo>
                    <a:pt x="9" y="83"/>
                    <a:pt x="10" y="83"/>
                    <a:pt x="10" y="83"/>
                  </a:cubicBezTo>
                  <a:cubicBezTo>
                    <a:pt x="13" y="84"/>
                    <a:pt x="16" y="81"/>
                    <a:pt x="15" y="78"/>
                  </a:cubicBezTo>
                  <a:lnTo>
                    <a:pt x="9"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iṣḷîďê"/>
            <p:cNvSpPr/>
            <p:nvPr/>
          </p:nvSpPr>
          <p:spPr bwMode="auto">
            <a:xfrm>
              <a:off x="6965950" y="4918076"/>
              <a:ext cx="65088" cy="244475"/>
            </a:xfrm>
            <a:custGeom>
              <a:avLst/>
              <a:gdLst>
                <a:gd name="T0" fmla="*/ 11 w 20"/>
                <a:gd name="T1" fmla="*/ 0 h 74"/>
                <a:gd name="T2" fmla="*/ 0 w 20"/>
                <a:gd name="T3" fmla="*/ 68 h 74"/>
                <a:gd name="T4" fmla="*/ 1 w 20"/>
                <a:gd name="T5" fmla="*/ 72 h 74"/>
                <a:gd name="T6" fmla="*/ 3 w 20"/>
                <a:gd name="T7" fmla="*/ 73 h 74"/>
                <a:gd name="T8" fmla="*/ 6 w 20"/>
                <a:gd name="T9" fmla="*/ 70 h 74"/>
                <a:gd name="T10" fmla="*/ 20 w 20"/>
                <a:gd name="T11" fmla="*/ 3 h 74"/>
                <a:gd name="T12" fmla="*/ 11 w 20"/>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20" h="74">
                  <a:moveTo>
                    <a:pt x="11" y="0"/>
                  </a:moveTo>
                  <a:cubicBezTo>
                    <a:pt x="0" y="68"/>
                    <a:pt x="0" y="68"/>
                    <a:pt x="0" y="68"/>
                  </a:cubicBezTo>
                  <a:cubicBezTo>
                    <a:pt x="0" y="70"/>
                    <a:pt x="0" y="71"/>
                    <a:pt x="1" y="72"/>
                  </a:cubicBezTo>
                  <a:cubicBezTo>
                    <a:pt x="2" y="73"/>
                    <a:pt x="2" y="73"/>
                    <a:pt x="3" y="73"/>
                  </a:cubicBezTo>
                  <a:cubicBezTo>
                    <a:pt x="5" y="74"/>
                    <a:pt x="6" y="72"/>
                    <a:pt x="6" y="70"/>
                  </a:cubicBezTo>
                  <a:cubicBezTo>
                    <a:pt x="20" y="3"/>
                    <a:pt x="20" y="3"/>
                    <a:pt x="20" y="3"/>
                  </a:cubicBezTo>
                  <a:lnTo>
                    <a:pt x="11" y="0"/>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iṥļiḍê"/>
            <p:cNvSpPr/>
            <p:nvPr/>
          </p:nvSpPr>
          <p:spPr bwMode="auto">
            <a:xfrm>
              <a:off x="7134225" y="4311651"/>
              <a:ext cx="187325" cy="211138"/>
            </a:xfrm>
            <a:custGeom>
              <a:avLst/>
              <a:gdLst>
                <a:gd name="T0" fmla="*/ 38 w 57"/>
                <a:gd name="T1" fmla="*/ 2 h 64"/>
                <a:gd name="T2" fmla="*/ 22 w 57"/>
                <a:gd name="T3" fmla="*/ 2 h 64"/>
                <a:gd name="T4" fmla="*/ 3 w 57"/>
                <a:gd name="T5" fmla="*/ 24 h 64"/>
                <a:gd name="T6" fmla="*/ 6 w 57"/>
                <a:gd name="T7" fmla="*/ 58 h 64"/>
                <a:gd name="T8" fmla="*/ 23 w 57"/>
                <a:gd name="T9" fmla="*/ 61 h 64"/>
                <a:gd name="T10" fmla="*/ 44 w 57"/>
                <a:gd name="T11" fmla="*/ 52 h 64"/>
                <a:gd name="T12" fmla="*/ 57 w 57"/>
                <a:gd name="T13" fmla="*/ 24 h 64"/>
                <a:gd name="T14" fmla="*/ 38 w 57"/>
                <a:gd name="T15" fmla="*/ 2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64">
                  <a:moveTo>
                    <a:pt x="38" y="2"/>
                  </a:moveTo>
                  <a:cubicBezTo>
                    <a:pt x="31" y="1"/>
                    <a:pt x="28" y="0"/>
                    <a:pt x="22" y="2"/>
                  </a:cubicBezTo>
                  <a:cubicBezTo>
                    <a:pt x="11" y="5"/>
                    <a:pt x="6" y="15"/>
                    <a:pt x="3" y="24"/>
                  </a:cubicBezTo>
                  <a:cubicBezTo>
                    <a:pt x="1" y="34"/>
                    <a:pt x="0" y="49"/>
                    <a:pt x="6" y="58"/>
                  </a:cubicBezTo>
                  <a:cubicBezTo>
                    <a:pt x="9" y="64"/>
                    <a:pt x="17" y="63"/>
                    <a:pt x="23" y="61"/>
                  </a:cubicBezTo>
                  <a:cubicBezTo>
                    <a:pt x="30" y="59"/>
                    <a:pt x="39" y="56"/>
                    <a:pt x="44" y="52"/>
                  </a:cubicBezTo>
                  <a:cubicBezTo>
                    <a:pt x="52" y="46"/>
                    <a:pt x="56" y="33"/>
                    <a:pt x="57" y="24"/>
                  </a:cubicBezTo>
                  <a:cubicBezTo>
                    <a:pt x="57" y="16"/>
                    <a:pt x="48" y="4"/>
                    <a:pt x="38" y="2"/>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íSḻiḋé"/>
            <p:cNvSpPr/>
            <p:nvPr/>
          </p:nvSpPr>
          <p:spPr bwMode="auto">
            <a:xfrm>
              <a:off x="7196138" y="4476751"/>
              <a:ext cx="93663" cy="58738"/>
            </a:xfrm>
            <a:custGeom>
              <a:avLst/>
              <a:gdLst>
                <a:gd name="T0" fmla="*/ 4 w 28"/>
                <a:gd name="T1" fmla="*/ 11 h 18"/>
                <a:gd name="T2" fmla="*/ 25 w 28"/>
                <a:gd name="T3" fmla="*/ 2 h 18"/>
                <a:gd name="T4" fmla="*/ 28 w 28"/>
                <a:gd name="T5" fmla="*/ 0 h 18"/>
                <a:gd name="T6" fmla="*/ 28 w 28"/>
                <a:gd name="T7" fmla="*/ 0 h 18"/>
                <a:gd name="T8" fmla="*/ 28 w 28"/>
                <a:gd name="T9" fmla="*/ 9 h 18"/>
                <a:gd name="T10" fmla="*/ 18 w 28"/>
                <a:gd name="T11" fmla="*/ 15 h 18"/>
                <a:gd name="T12" fmla="*/ 1 w 28"/>
                <a:gd name="T13" fmla="*/ 16 h 18"/>
                <a:gd name="T14" fmla="*/ 0 w 28"/>
                <a:gd name="T15" fmla="*/ 12 h 18"/>
                <a:gd name="T16" fmla="*/ 4 w 28"/>
                <a:gd name="T17"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8">
                  <a:moveTo>
                    <a:pt x="4" y="11"/>
                  </a:moveTo>
                  <a:cubicBezTo>
                    <a:pt x="11" y="9"/>
                    <a:pt x="20" y="6"/>
                    <a:pt x="25" y="2"/>
                  </a:cubicBezTo>
                  <a:cubicBezTo>
                    <a:pt x="26" y="1"/>
                    <a:pt x="27" y="1"/>
                    <a:pt x="28" y="0"/>
                  </a:cubicBezTo>
                  <a:cubicBezTo>
                    <a:pt x="28" y="0"/>
                    <a:pt x="28" y="0"/>
                    <a:pt x="28" y="0"/>
                  </a:cubicBezTo>
                  <a:cubicBezTo>
                    <a:pt x="28" y="9"/>
                    <a:pt x="28" y="9"/>
                    <a:pt x="28" y="9"/>
                  </a:cubicBezTo>
                  <a:cubicBezTo>
                    <a:pt x="26" y="13"/>
                    <a:pt x="22" y="14"/>
                    <a:pt x="18" y="15"/>
                  </a:cubicBezTo>
                  <a:cubicBezTo>
                    <a:pt x="13" y="15"/>
                    <a:pt x="8" y="18"/>
                    <a:pt x="1" y="16"/>
                  </a:cubicBezTo>
                  <a:cubicBezTo>
                    <a:pt x="0" y="12"/>
                    <a:pt x="0" y="12"/>
                    <a:pt x="0" y="12"/>
                  </a:cubicBezTo>
                  <a:cubicBezTo>
                    <a:pt x="2" y="12"/>
                    <a:pt x="3" y="11"/>
                    <a:pt x="4" y="11"/>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išlíḑê"/>
            <p:cNvSpPr/>
            <p:nvPr/>
          </p:nvSpPr>
          <p:spPr bwMode="auto">
            <a:xfrm>
              <a:off x="7186613" y="4583113"/>
              <a:ext cx="254000" cy="404813"/>
            </a:xfrm>
            <a:custGeom>
              <a:avLst/>
              <a:gdLst>
                <a:gd name="T0" fmla="*/ 69 w 77"/>
                <a:gd name="T1" fmla="*/ 1 h 123"/>
                <a:gd name="T2" fmla="*/ 2 w 77"/>
                <a:gd name="T3" fmla="*/ 39 h 123"/>
                <a:gd name="T4" fmla="*/ 0 w 77"/>
                <a:gd name="T5" fmla="*/ 45 h 123"/>
                <a:gd name="T6" fmla="*/ 0 w 77"/>
                <a:gd name="T7" fmla="*/ 123 h 123"/>
                <a:gd name="T8" fmla="*/ 77 w 77"/>
                <a:gd name="T9" fmla="*/ 82 h 123"/>
                <a:gd name="T10" fmla="*/ 77 w 77"/>
                <a:gd name="T11" fmla="*/ 7 h 123"/>
                <a:gd name="T12" fmla="*/ 69 w 77"/>
                <a:gd name="T13" fmla="*/ 1 h 123"/>
              </a:gdLst>
              <a:ahLst/>
              <a:cxnLst>
                <a:cxn ang="0">
                  <a:pos x="T0" y="T1"/>
                </a:cxn>
                <a:cxn ang="0">
                  <a:pos x="T2" y="T3"/>
                </a:cxn>
                <a:cxn ang="0">
                  <a:pos x="T4" y="T5"/>
                </a:cxn>
                <a:cxn ang="0">
                  <a:pos x="T6" y="T7"/>
                </a:cxn>
                <a:cxn ang="0">
                  <a:pos x="T8" y="T9"/>
                </a:cxn>
                <a:cxn ang="0">
                  <a:pos x="T10" y="T11"/>
                </a:cxn>
                <a:cxn ang="0">
                  <a:pos x="T12" y="T13"/>
                </a:cxn>
              </a:cxnLst>
              <a:rect l="0" t="0" r="r" b="b"/>
              <a:pathLst>
                <a:path w="77" h="123">
                  <a:moveTo>
                    <a:pt x="69" y="1"/>
                  </a:moveTo>
                  <a:cubicBezTo>
                    <a:pt x="29" y="9"/>
                    <a:pt x="9" y="31"/>
                    <a:pt x="2" y="39"/>
                  </a:cubicBezTo>
                  <a:cubicBezTo>
                    <a:pt x="1" y="40"/>
                    <a:pt x="0" y="43"/>
                    <a:pt x="0" y="45"/>
                  </a:cubicBezTo>
                  <a:cubicBezTo>
                    <a:pt x="0" y="123"/>
                    <a:pt x="0" y="123"/>
                    <a:pt x="0" y="123"/>
                  </a:cubicBezTo>
                  <a:cubicBezTo>
                    <a:pt x="54" y="114"/>
                    <a:pt x="77" y="82"/>
                    <a:pt x="77" y="82"/>
                  </a:cubicBezTo>
                  <a:cubicBezTo>
                    <a:pt x="77" y="7"/>
                    <a:pt x="77" y="7"/>
                    <a:pt x="77" y="7"/>
                  </a:cubicBezTo>
                  <a:cubicBezTo>
                    <a:pt x="77" y="3"/>
                    <a:pt x="73" y="0"/>
                    <a:pt x="69" y="1"/>
                  </a:cubicBez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íSḻíḓe"/>
            <p:cNvSpPr/>
            <p:nvPr/>
          </p:nvSpPr>
          <p:spPr bwMode="auto">
            <a:xfrm>
              <a:off x="6981825" y="4881563"/>
              <a:ext cx="204788" cy="106363"/>
            </a:xfrm>
            <a:custGeom>
              <a:avLst/>
              <a:gdLst>
                <a:gd name="T0" fmla="*/ 62 w 62"/>
                <a:gd name="T1" fmla="*/ 32 h 32"/>
                <a:gd name="T2" fmla="*/ 1 w 62"/>
                <a:gd name="T3" fmla="*/ 11 h 32"/>
                <a:gd name="T4" fmla="*/ 5 w 62"/>
                <a:gd name="T5" fmla="*/ 1 h 32"/>
                <a:gd name="T6" fmla="*/ 62 w 62"/>
                <a:gd name="T7" fmla="*/ 19 h 32"/>
                <a:gd name="T8" fmla="*/ 62 w 62"/>
                <a:gd name="T9" fmla="*/ 32 h 32"/>
              </a:gdLst>
              <a:ahLst/>
              <a:cxnLst>
                <a:cxn ang="0">
                  <a:pos x="T0" y="T1"/>
                </a:cxn>
                <a:cxn ang="0">
                  <a:pos x="T2" y="T3"/>
                </a:cxn>
                <a:cxn ang="0">
                  <a:pos x="T4" y="T5"/>
                </a:cxn>
                <a:cxn ang="0">
                  <a:pos x="T6" y="T7"/>
                </a:cxn>
                <a:cxn ang="0">
                  <a:pos x="T8" y="T9"/>
                </a:cxn>
              </a:cxnLst>
              <a:rect l="0" t="0" r="r" b="b"/>
              <a:pathLst>
                <a:path w="62" h="32">
                  <a:moveTo>
                    <a:pt x="62" y="32"/>
                  </a:moveTo>
                  <a:cubicBezTo>
                    <a:pt x="62" y="32"/>
                    <a:pt x="16" y="27"/>
                    <a:pt x="1" y="11"/>
                  </a:cubicBezTo>
                  <a:cubicBezTo>
                    <a:pt x="1" y="11"/>
                    <a:pt x="0" y="0"/>
                    <a:pt x="5" y="1"/>
                  </a:cubicBezTo>
                  <a:cubicBezTo>
                    <a:pt x="9" y="3"/>
                    <a:pt x="30" y="16"/>
                    <a:pt x="62" y="19"/>
                  </a:cubicBezTo>
                  <a:lnTo>
                    <a:pt x="62" y="32"/>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iŝľîḋê"/>
            <p:cNvSpPr/>
            <p:nvPr/>
          </p:nvSpPr>
          <p:spPr bwMode="auto">
            <a:xfrm>
              <a:off x="7189788" y="4483101"/>
              <a:ext cx="106363" cy="76200"/>
            </a:xfrm>
            <a:custGeom>
              <a:avLst/>
              <a:gdLst>
                <a:gd name="T0" fmla="*/ 30 w 32"/>
                <a:gd name="T1" fmla="*/ 0 h 23"/>
                <a:gd name="T2" fmla="*/ 32 w 32"/>
                <a:gd name="T3" fmla="*/ 6 h 23"/>
                <a:gd name="T4" fmla="*/ 0 w 32"/>
                <a:gd name="T5" fmla="*/ 15 h 23"/>
                <a:gd name="T6" fmla="*/ 3 w 32"/>
                <a:gd name="T7" fmla="*/ 12 h 23"/>
                <a:gd name="T8" fmla="*/ 30 w 32"/>
                <a:gd name="T9" fmla="*/ 0 h 23"/>
              </a:gdLst>
              <a:ahLst/>
              <a:cxnLst>
                <a:cxn ang="0">
                  <a:pos x="T0" y="T1"/>
                </a:cxn>
                <a:cxn ang="0">
                  <a:pos x="T2" y="T3"/>
                </a:cxn>
                <a:cxn ang="0">
                  <a:pos x="T4" y="T5"/>
                </a:cxn>
                <a:cxn ang="0">
                  <a:pos x="T6" y="T7"/>
                </a:cxn>
                <a:cxn ang="0">
                  <a:pos x="T8" y="T9"/>
                </a:cxn>
              </a:cxnLst>
              <a:rect l="0" t="0" r="r" b="b"/>
              <a:pathLst>
                <a:path w="32" h="23">
                  <a:moveTo>
                    <a:pt x="30" y="0"/>
                  </a:moveTo>
                  <a:cubicBezTo>
                    <a:pt x="32" y="6"/>
                    <a:pt x="32" y="6"/>
                    <a:pt x="32" y="6"/>
                  </a:cubicBezTo>
                  <a:cubicBezTo>
                    <a:pt x="32" y="6"/>
                    <a:pt x="20" y="23"/>
                    <a:pt x="0" y="15"/>
                  </a:cubicBezTo>
                  <a:cubicBezTo>
                    <a:pt x="3" y="12"/>
                    <a:pt x="3" y="12"/>
                    <a:pt x="3" y="12"/>
                  </a:cubicBezTo>
                  <a:cubicBezTo>
                    <a:pt x="3" y="12"/>
                    <a:pt x="22" y="12"/>
                    <a:pt x="30" y="0"/>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išļíḋé"/>
            <p:cNvSpPr/>
            <p:nvPr/>
          </p:nvSpPr>
          <p:spPr bwMode="auto">
            <a:xfrm>
              <a:off x="6916738" y="4746626"/>
              <a:ext cx="58738" cy="73025"/>
            </a:xfrm>
            <a:custGeom>
              <a:avLst/>
              <a:gdLst>
                <a:gd name="T0" fmla="*/ 18 w 18"/>
                <a:gd name="T1" fmla="*/ 0 h 22"/>
                <a:gd name="T2" fmla="*/ 11 w 18"/>
                <a:gd name="T3" fmla="*/ 0 h 22"/>
                <a:gd name="T4" fmla="*/ 5 w 18"/>
                <a:gd name="T5" fmla="*/ 4 h 22"/>
                <a:gd name="T6" fmla="*/ 0 w 18"/>
                <a:gd name="T7" fmla="*/ 13 h 22"/>
                <a:gd name="T8" fmla="*/ 4 w 18"/>
                <a:gd name="T9" fmla="*/ 22 h 22"/>
                <a:gd name="T10" fmla="*/ 8 w 18"/>
                <a:gd name="T11" fmla="*/ 20 h 22"/>
                <a:gd name="T12" fmla="*/ 12 w 18"/>
                <a:gd name="T13" fmla="*/ 13 h 22"/>
                <a:gd name="T14" fmla="*/ 18 w 18"/>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8" y="0"/>
                  </a:moveTo>
                  <a:cubicBezTo>
                    <a:pt x="18" y="0"/>
                    <a:pt x="13" y="0"/>
                    <a:pt x="11" y="0"/>
                  </a:cubicBezTo>
                  <a:cubicBezTo>
                    <a:pt x="9" y="0"/>
                    <a:pt x="7" y="3"/>
                    <a:pt x="5" y="4"/>
                  </a:cubicBezTo>
                  <a:cubicBezTo>
                    <a:pt x="3" y="5"/>
                    <a:pt x="0" y="9"/>
                    <a:pt x="0" y="13"/>
                  </a:cubicBezTo>
                  <a:cubicBezTo>
                    <a:pt x="0" y="17"/>
                    <a:pt x="2" y="22"/>
                    <a:pt x="4" y="22"/>
                  </a:cubicBezTo>
                  <a:cubicBezTo>
                    <a:pt x="6" y="22"/>
                    <a:pt x="7" y="22"/>
                    <a:pt x="8" y="20"/>
                  </a:cubicBezTo>
                  <a:cubicBezTo>
                    <a:pt x="8" y="19"/>
                    <a:pt x="12" y="13"/>
                    <a:pt x="12" y="13"/>
                  </a:cubicBezTo>
                  <a:lnTo>
                    <a:pt x="18" y="0"/>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íṡḷidè"/>
            <p:cNvSpPr/>
            <p:nvPr/>
          </p:nvSpPr>
          <p:spPr bwMode="auto">
            <a:xfrm>
              <a:off x="6953250" y="4559301"/>
              <a:ext cx="246063" cy="266700"/>
            </a:xfrm>
            <a:custGeom>
              <a:avLst/>
              <a:gdLst>
                <a:gd name="T0" fmla="*/ 4 w 75"/>
                <a:gd name="T1" fmla="*/ 55 h 81"/>
                <a:gd name="T2" fmla="*/ 36 w 75"/>
                <a:gd name="T3" fmla="*/ 58 h 81"/>
                <a:gd name="T4" fmla="*/ 43 w 75"/>
                <a:gd name="T5" fmla="*/ 13 h 81"/>
                <a:gd name="T6" fmla="*/ 57 w 75"/>
                <a:gd name="T7" fmla="*/ 0 h 81"/>
                <a:gd name="T8" fmla="*/ 66 w 75"/>
                <a:gd name="T9" fmla="*/ 31 h 81"/>
                <a:gd name="T10" fmla="*/ 54 w 75"/>
                <a:gd name="T11" fmla="*/ 75 h 81"/>
                <a:gd name="T12" fmla="*/ 46 w 75"/>
                <a:gd name="T13" fmla="*/ 80 h 81"/>
                <a:gd name="T14" fmla="*/ 0 w 75"/>
                <a:gd name="T15" fmla="*/ 71 h 81"/>
                <a:gd name="T16" fmla="*/ 4 w 75"/>
                <a:gd name="T17"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4" y="55"/>
                  </a:moveTo>
                  <a:cubicBezTo>
                    <a:pt x="9" y="56"/>
                    <a:pt x="36" y="58"/>
                    <a:pt x="36" y="58"/>
                  </a:cubicBezTo>
                  <a:cubicBezTo>
                    <a:pt x="36" y="58"/>
                    <a:pt x="39" y="24"/>
                    <a:pt x="43" y="13"/>
                  </a:cubicBezTo>
                  <a:cubicBezTo>
                    <a:pt x="47" y="3"/>
                    <a:pt x="57" y="0"/>
                    <a:pt x="57" y="0"/>
                  </a:cubicBezTo>
                  <a:cubicBezTo>
                    <a:pt x="75" y="9"/>
                    <a:pt x="66" y="31"/>
                    <a:pt x="66" y="31"/>
                  </a:cubicBezTo>
                  <a:cubicBezTo>
                    <a:pt x="59" y="50"/>
                    <a:pt x="56" y="66"/>
                    <a:pt x="54" y="75"/>
                  </a:cubicBezTo>
                  <a:cubicBezTo>
                    <a:pt x="53" y="79"/>
                    <a:pt x="50" y="81"/>
                    <a:pt x="46" y="80"/>
                  </a:cubicBezTo>
                  <a:cubicBezTo>
                    <a:pt x="22" y="77"/>
                    <a:pt x="0" y="71"/>
                    <a:pt x="0" y="71"/>
                  </a:cubicBezTo>
                  <a:cubicBezTo>
                    <a:pt x="0" y="62"/>
                    <a:pt x="4" y="55"/>
                    <a:pt x="4" y="55"/>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îŝliḋé"/>
            <p:cNvSpPr/>
            <p:nvPr/>
          </p:nvSpPr>
          <p:spPr bwMode="auto">
            <a:xfrm>
              <a:off x="7113588" y="4292601"/>
              <a:ext cx="207963" cy="217488"/>
            </a:xfrm>
            <a:custGeom>
              <a:avLst/>
              <a:gdLst>
                <a:gd name="T0" fmla="*/ 10 w 63"/>
                <a:gd name="T1" fmla="*/ 12 h 66"/>
                <a:gd name="T2" fmla="*/ 45 w 63"/>
                <a:gd name="T3" fmla="*/ 7 h 66"/>
                <a:gd name="T4" fmla="*/ 45 w 63"/>
                <a:gd name="T5" fmla="*/ 7 h 66"/>
                <a:gd name="T6" fmla="*/ 49 w 63"/>
                <a:gd name="T7" fmla="*/ 8 h 66"/>
                <a:gd name="T8" fmla="*/ 63 w 63"/>
                <a:gd name="T9" fmla="*/ 30 h 66"/>
                <a:gd name="T10" fmla="*/ 50 w 63"/>
                <a:gd name="T11" fmla="*/ 58 h 66"/>
                <a:gd name="T12" fmla="*/ 34 w 63"/>
                <a:gd name="T13" fmla="*/ 66 h 66"/>
                <a:gd name="T14" fmla="*/ 30 w 63"/>
                <a:gd name="T15" fmla="*/ 56 h 66"/>
                <a:gd name="T16" fmla="*/ 32 w 63"/>
                <a:gd name="T17" fmla="*/ 42 h 66"/>
                <a:gd name="T18" fmla="*/ 26 w 63"/>
                <a:gd name="T19" fmla="*/ 46 h 66"/>
                <a:gd name="T20" fmla="*/ 23 w 63"/>
                <a:gd name="T21" fmla="*/ 39 h 66"/>
                <a:gd name="T22" fmla="*/ 23 w 63"/>
                <a:gd name="T23" fmla="*/ 31 h 66"/>
                <a:gd name="T24" fmla="*/ 7 w 63"/>
                <a:gd name="T25" fmla="*/ 36 h 66"/>
                <a:gd name="T26" fmla="*/ 10 w 63"/>
                <a:gd name="T2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66">
                  <a:moveTo>
                    <a:pt x="10" y="12"/>
                  </a:moveTo>
                  <a:cubicBezTo>
                    <a:pt x="24" y="0"/>
                    <a:pt x="45" y="7"/>
                    <a:pt x="45" y="7"/>
                  </a:cubicBezTo>
                  <a:cubicBezTo>
                    <a:pt x="45" y="7"/>
                    <a:pt x="45" y="7"/>
                    <a:pt x="45" y="7"/>
                  </a:cubicBezTo>
                  <a:cubicBezTo>
                    <a:pt x="46" y="7"/>
                    <a:pt x="48" y="8"/>
                    <a:pt x="49" y="8"/>
                  </a:cubicBezTo>
                  <a:cubicBezTo>
                    <a:pt x="56" y="12"/>
                    <a:pt x="63" y="22"/>
                    <a:pt x="63" y="30"/>
                  </a:cubicBezTo>
                  <a:cubicBezTo>
                    <a:pt x="62" y="39"/>
                    <a:pt x="58" y="52"/>
                    <a:pt x="50" y="58"/>
                  </a:cubicBezTo>
                  <a:cubicBezTo>
                    <a:pt x="46" y="61"/>
                    <a:pt x="40" y="64"/>
                    <a:pt x="34" y="66"/>
                  </a:cubicBezTo>
                  <a:cubicBezTo>
                    <a:pt x="32" y="65"/>
                    <a:pt x="30" y="56"/>
                    <a:pt x="30" y="56"/>
                  </a:cubicBezTo>
                  <a:cubicBezTo>
                    <a:pt x="33" y="54"/>
                    <a:pt x="36" y="44"/>
                    <a:pt x="32" y="42"/>
                  </a:cubicBezTo>
                  <a:cubicBezTo>
                    <a:pt x="29" y="40"/>
                    <a:pt x="26" y="46"/>
                    <a:pt x="26" y="46"/>
                  </a:cubicBezTo>
                  <a:cubicBezTo>
                    <a:pt x="24" y="46"/>
                    <a:pt x="21" y="43"/>
                    <a:pt x="23" y="39"/>
                  </a:cubicBezTo>
                  <a:cubicBezTo>
                    <a:pt x="25" y="35"/>
                    <a:pt x="23" y="31"/>
                    <a:pt x="23" y="31"/>
                  </a:cubicBezTo>
                  <a:cubicBezTo>
                    <a:pt x="8" y="31"/>
                    <a:pt x="7" y="36"/>
                    <a:pt x="7" y="36"/>
                  </a:cubicBezTo>
                  <a:cubicBezTo>
                    <a:pt x="0" y="22"/>
                    <a:pt x="10" y="12"/>
                    <a:pt x="10" y="12"/>
                  </a:cubicBezTo>
                  <a:close/>
                </a:path>
              </a:pathLst>
            </a:custGeom>
            <a:solidFill>
              <a:srgbClr val="8E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iş1ïdê"/>
            <p:cNvSpPr/>
            <p:nvPr/>
          </p:nvSpPr>
          <p:spPr bwMode="auto">
            <a:xfrm>
              <a:off x="8054975" y="4849813"/>
              <a:ext cx="541338" cy="325438"/>
            </a:xfrm>
            <a:custGeom>
              <a:avLst/>
              <a:gdLst>
                <a:gd name="T0" fmla="*/ 82 w 164"/>
                <a:gd name="T1" fmla="*/ 0 h 99"/>
                <a:gd name="T2" fmla="*/ 78 w 164"/>
                <a:gd name="T3" fmla="*/ 1 h 99"/>
                <a:gd name="T4" fmla="*/ 4 w 164"/>
                <a:gd name="T5" fmla="*/ 44 h 99"/>
                <a:gd name="T6" fmla="*/ 4 w 164"/>
                <a:gd name="T7" fmla="*/ 56 h 99"/>
                <a:gd name="T8" fmla="*/ 78 w 164"/>
                <a:gd name="T9" fmla="*/ 98 h 99"/>
                <a:gd name="T10" fmla="*/ 81 w 164"/>
                <a:gd name="T11" fmla="*/ 99 h 99"/>
                <a:gd name="T12" fmla="*/ 85 w 164"/>
                <a:gd name="T13" fmla="*/ 98 h 99"/>
                <a:gd name="T14" fmla="*/ 159 w 164"/>
                <a:gd name="T15" fmla="*/ 55 h 99"/>
                <a:gd name="T16" fmla="*/ 159 w 164"/>
                <a:gd name="T17" fmla="*/ 43 h 99"/>
                <a:gd name="T18" fmla="*/ 85 w 164"/>
                <a:gd name="T19" fmla="*/ 1 h 99"/>
                <a:gd name="T20" fmla="*/ 82 w 164"/>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99">
                  <a:moveTo>
                    <a:pt x="82" y="0"/>
                  </a:moveTo>
                  <a:cubicBezTo>
                    <a:pt x="81" y="0"/>
                    <a:pt x="79" y="0"/>
                    <a:pt x="78" y="1"/>
                  </a:cubicBezTo>
                  <a:cubicBezTo>
                    <a:pt x="4" y="44"/>
                    <a:pt x="4" y="44"/>
                    <a:pt x="4" y="44"/>
                  </a:cubicBezTo>
                  <a:cubicBezTo>
                    <a:pt x="0" y="46"/>
                    <a:pt x="0" y="53"/>
                    <a:pt x="4" y="56"/>
                  </a:cubicBezTo>
                  <a:cubicBezTo>
                    <a:pt x="78" y="98"/>
                    <a:pt x="78" y="98"/>
                    <a:pt x="78" y="98"/>
                  </a:cubicBezTo>
                  <a:cubicBezTo>
                    <a:pt x="79" y="99"/>
                    <a:pt x="80" y="99"/>
                    <a:pt x="81" y="99"/>
                  </a:cubicBezTo>
                  <a:cubicBezTo>
                    <a:pt x="83" y="99"/>
                    <a:pt x="84" y="99"/>
                    <a:pt x="85" y="98"/>
                  </a:cubicBezTo>
                  <a:cubicBezTo>
                    <a:pt x="159" y="55"/>
                    <a:pt x="159" y="55"/>
                    <a:pt x="159" y="55"/>
                  </a:cubicBezTo>
                  <a:cubicBezTo>
                    <a:pt x="164" y="53"/>
                    <a:pt x="164" y="46"/>
                    <a:pt x="159" y="43"/>
                  </a:cubicBezTo>
                  <a:cubicBezTo>
                    <a:pt x="85" y="1"/>
                    <a:pt x="85" y="1"/>
                    <a:pt x="85" y="1"/>
                  </a:cubicBezTo>
                  <a:cubicBezTo>
                    <a:pt x="84" y="0"/>
                    <a:pt x="83" y="0"/>
                    <a:pt x="82" y="0"/>
                  </a:cubicBezTo>
                </a:path>
              </a:pathLst>
            </a:custGeom>
            <a:solidFill>
              <a:srgbClr val="2B3990">
                <a:alpha val="10000"/>
              </a:srgbClr>
            </a:solidFill>
            <a:ln>
              <a:noFill/>
            </a:ln>
          </p:spPr>
          <p:txBody>
            <a:bodyPr anchor="ctr"/>
            <a:lstStyle/>
            <a:p>
              <a:pPr algn="ctr"/>
            </a:p>
          </p:txBody>
        </p:sp>
        <p:sp>
          <p:nvSpPr>
            <p:cNvPr id="126" name="ïṣḷídé"/>
            <p:cNvSpPr/>
            <p:nvPr/>
          </p:nvSpPr>
          <p:spPr bwMode="auto">
            <a:xfrm>
              <a:off x="8137525" y="4849813"/>
              <a:ext cx="134938" cy="95250"/>
            </a:xfrm>
            <a:custGeom>
              <a:avLst/>
              <a:gdLst>
                <a:gd name="T0" fmla="*/ 25 w 41"/>
                <a:gd name="T1" fmla="*/ 5 h 29"/>
                <a:gd name="T2" fmla="*/ 13 w 41"/>
                <a:gd name="T3" fmla="*/ 3 h 29"/>
                <a:gd name="T4" fmla="*/ 9 w 41"/>
                <a:gd name="T5" fmla="*/ 17 h 29"/>
                <a:gd name="T6" fmla="*/ 32 w 41"/>
                <a:gd name="T7" fmla="*/ 28 h 29"/>
                <a:gd name="T8" fmla="*/ 40 w 41"/>
                <a:gd name="T9" fmla="*/ 25 h 29"/>
                <a:gd name="T10" fmla="*/ 41 w 41"/>
                <a:gd name="T11" fmla="*/ 4 h 29"/>
                <a:gd name="T12" fmla="*/ 25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5" y="5"/>
                  </a:moveTo>
                  <a:cubicBezTo>
                    <a:pt x="25" y="5"/>
                    <a:pt x="17" y="5"/>
                    <a:pt x="13" y="3"/>
                  </a:cubicBezTo>
                  <a:cubicBezTo>
                    <a:pt x="9" y="0"/>
                    <a:pt x="0" y="11"/>
                    <a:pt x="9" y="17"/>
                  </a:cubicBezTo>
                  <a:cubicBezTo>
                    <a:pt x="18" y="23"/>
                    <a:pt x="27" y="29"/>
                    <a:pt x="32" y="28"/>
                  </a:cubicBezTo>
                  <a:cubicBezTo>
                    <a:pt x="37" y="27"/>
                    <a:pt x="40" y="26"/>
                    <a:pt x="40" y="25"/>
                  </a:cubicBezTo>
                  <a:cubicBezTo>
                    <a:pt x="41" y="24"/>
                    <a:pt x="41" y="4"/>
                    <a:pt x="41" y="4"/>
                  </a:cubicBezTo>
                  <a:lnTo>
                    <a:pt x="25" y="5"/>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íšḷidè"/>
            <p:cNvSpPr/>
            <p:nvPr/>
          </p:nvSpPr>
          <p:spPr bwMode="auto">
            <a:xfrm>
              <a:off x="8210550" y="4816476"/>
              <a:ext cx="77788" cy="92075"/>
            </a:xfrm>
            <a:custGeom>
              <a:avLst/>
              <a:gdLst>
                <a:gd name="T0" fmla="*/ 0 w 24"/>
                <a:gd name="T1" fmla="*/ 0 h 28"/>
                <a:gd name="T2" fmla="*/ 0 w 24"/>
                <a:gd name="T3" fmla="*/ 23 h 28"/>
                <a:gd name="T4" fmla="*/ 21 w 24"/>
                <a:gd name="T5" fmla="*/ 25 h 28"/>
                <a:gd name="T6" fmla="*/ 24 w 24"/>
                <a:gd name="T7" fmla="*/ 10 h 28"/>
                <a:gd name="T8" fmla="*/ 0 w 24"/>
                <a:gd name="T9" fmla="*/ 0 h 28"/>
              </a:gdLst>
              <a:ahLst/>
              <a:cxnLst>
                <a:cxn ang="0">
                  <a:pos x="T0" y="T1"/>
                </a:cxn>
                <a:cxn ang="0">
                  <a:pos x="T2" y="T3"/>
                </a:cxn>
                <a:cxn ang="0">
                  <a:pos x="T4" y="T5"/>
                </a:cxn>
                <a:cxn ang="0">
                  <a:pos x="T6" y="T7"/>
                </a:cxn>
                <a:cxn ang="0">
                  <a:pos x="T8" y="T9"/>
                </a:cxn>
              </a:cxnLst>
              <a:rect l="0" t="0" r="r" b="b"/>
              <a:pathLst>
                <a:path w="24" h="28">
                  <a:moveTo>
                    <a:pt x="0" y="0"/>
                  </a:moveTo>
                  <a:cubicBezTo>
                    <a:pt x="0" y="23"/>
                    <a:pt x="0" y="23"/>
                    <a:pt x="0" y="23"/>
                  </a:cubicBezTo>
                  <a:cubicBezTo>
                    <a:pt x="0" y="23"/>
                    <a:pt x="12" y="28"/>
                    <a:pt x="21" y="25"/>
                  </a:cubicBezTo>
                  <a:cubicBezTo>
                    <a:pt x="24" y="10"/>
                    <a:pt x="24" y="10"/>
                    <a:pt x="24" y="10"/>
                  </a:cubicBezTo>
                  <a:lnTo>
                    <a:pt x="0"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išļîďè"/>
            <p:cNvSpPr/>
            <p:nvPr/>
          </p:nvSpPr>
          <p:spPr bwMode="auto">
            <a:xfrm>
              <a:off x="8018463" y="4892676"/>
              <a:ext cx="134938" cy="95250"/>
            </a:xfrm>
            <a:custGeom>
              <a:avLst/>
              <a:gdLst>
                <a:gd name="T0" fmla="*/ 25 w 41"/>
                <a:gd name="T1" fmla="*/ 5 h 29"/>
                <a:gd name="T2" fmla="*/ 13 w 41"/>
                <a:gd name="T3" fmla="*/ 3 h 29"/>
                <a:gd name="T4" fmla="*/ 9 w 41"/>
                <a:gd name="T5" fmla="*/ 17 h 29"/>
                <a:gd name="T6" fmla="*/ 32 w 41"/>
                <a:gd name="T7" fmla="*/ 28 h 29"/>
                <a:gd name="T8" fmla="*/ 40 w 41"/>
                <a:gd name="T9" fmla="*/ 25 h 29"/>
                <a:gd name="T10" fmla="*/ 41 w 41"/>
                <a:gd name="T11" fmla="*/ 4 h 29"/>
                <a:gd name="T12" fmla="*/ 25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5" y="5"/>
                  </a:moveTo>
                  <a:cubicBezTo>
                    <a:pt x="25" y="5"/>
                    <a:pt x="17" y="5"/>
                    <a:pt x="13" y="3"/>
                  </a:cubicBezTo>
                  <a:cubicBezTo>
                    <a:pt x="9" y="0"/>
                    <a:pt x="0" y="11"/>
                    <a:pt x="9" y="17"/>
                  </a:cubicBezTo>
                  <a:cubicBezTo>
                    <a:pt x="18" y="23"/>
                    <a:pt x="27" y="29"/>
                    <a:pt x="32" y="28"/>
                  </a:cubicBezTo>
                  <a:cubicBezTo>
                    <a:pt x="37" y="27"/>
                    <a:pt x="40" y="26"/>
                    <a:pt x="40" y="25"/>
                  </a:cubicBezTo>
                  <a:cubicBezTo>
                    <a:pt x="41" y="24"/>
                    <a:pt x="41" y="4"/>
                    <a:pt x="41" y="4"/>
                  </a:cubicBezTo>
                  <a:lnTo>
                    <a:pt x="25" y="5"/>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iśḻîďe"/>
            <p:cNvSpPr/>
            <p:nvPr/>
          </p:nvSpPr>
          <p:spPr bwMode="auto">
            <a:xfrm>
              <a:off x="8266113" y="4360863"/>
              <a:ext cx="263525" cy="446088"/>
            </a:xfrm>
            <a:custGeom>
              <a:avLst/>
              <a:gdLst>
                <a:gd name="T0" fmla="*/ 71 w 80"/>
                <a:gd name="T1" fmla="*/ 5 h 135"/>
                <a:gd name="T2" fmla="*/ 58 w 80"/>
                <a:gd name="T3" fmla="*/ 1 h 135"/>
                <a:gd name="T4" fmla="*/ 48 w 80"/>
                <a:gd name="T5" fmla="*/ 4 h 135"/>
                <a:gd name="T6" fmla="*/ 22 w 80"/>
                <a:gd name="T7" fmla="*/ 16 h 135"/>
                <a:gd name="T8" fmla="*/ 3 w 80"/>
                <a:gd name="T9" fmla="*/ 26 h 135"/>
                <a:gd name="T10" fmla="*/ 2 w 80"/>
                <a:gd name="T11" fmla="*/ 85 h 135"/>
                <a:gd name="T12" fmla="*/ 0 w 80"/>
                <a:gd name="T13" fmla="*/ 114 h 135"/>
                <a:gd name="T14" fmla="*/ 11 w 80"/>
                <a:gd name="T15" fmla="*/ 123 h 135"/>
                <a:gd name="T16" fmla="*/ 64 w 80"/>
                <a:gd name="T17" fmla="*/ 114 h 135"/>
                <a:gd name="T18" fmla="*/ 80 w 80"/>
                <a:gd name="T19" fmla="*/ 30 h 135"/>
                <a:gd name="T20" fmla="*/ 71 w 80"/>
                <a:gd name="T21" fmla="*/ 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35">
                  <a:moveTo>
                    <a:pt x="71" y="5"/>
                  </a:moveTo>
                  <a:cubicBezTo>
                    <a:pt x="68" y="1"/>
                    <a:pt x="63" y="0"/>
                    <a:pt x="58" y="1"/>
                  </a:cubicBezTo>
                  <a:cubicBezTo>
                    <a:pt x="48" y="4"/>
                    <a:pt x="48" y="4"/>
                    <a:pt x="48" y="4"/>
                  </a:cubicBezTo>
                  <a:cubicBezTo>
                    <a:pt x="22" y="16"/>
                    <a:pt x="22" y="16"/>
                    <a:pt x="22" y="16"/>
                  </a:cubicBezTo>
                  <a:cubicBezTo>
                    <a:pt x="3" y="26"/>
                    <a:pt x="3" y="26"/>
                    <a:pt x="3" y="26"/>
                  </a:cubicBezTo>
                  <a:cubicBezTo>
                    <a:pt x="2" y="85"/>
                    <a:pt x="2" y="85"/>
                    <a:pt x="2" y="85"/>
                  </a:cubicBezTo>
                  <a:cubicBezTo>
                    <a:pt x="0" y="114"/>
                    <a:pt x="0" y="114"/>
                    <a:pt x="0" y="114"/>
                  </a:cubicBezTo>
                  <a:cubicBezTo>
                    <a:pt x="11" y="123"/>
                    <a:pt x="11" y="123"/>
                    <a:pt x="11" y="123"/>
                  </a:cubicBezTo>
                  <a:cubicBezTo>
                    <a:pt x="24" y="135"/>
                    <a:pt x="64" y="114"/>
                    <a:pt x="64" y="114"/>
                  </a:cubicBezTo>
                  <a:cubicBezTo>
                    <a:pt x="71" y="92"/>
                    <a:pt x="80" y="30"/>
                    <a:pt x="80" y="30"/>
                  </a:cubicBezTo>
                  <a:cubicBezTo>
                    <a:pt x="80" y="17"/>
                    <a:pt x="75" y="9"/>
                    <a:pt x="71" y="5"/>
                  </a:cubicBezTo>
                  <a:close/>
                </a:path>
              </a:pathLst>
            </a:custGeom>
            <a:solidFill>
              <a:srgbClr val="EF46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ïSļïḍè"/>
            <p:cNvSpPr/>
            <p:nvPr/>
          </p:nvSpPr>
          <p:spPr bwMode="auto">
            <a:xfrm>
              <a:off x="8088313" y="4660901"/>
              <a:ext cx="369888" cy="293688"/>
            </a:xfrm>
            <a:custGeom>
              <a:avLst/>
              <a:gdLst>
                <a:gd name="T0" fmla="*/ 58 w 112"/>
                <a:gd name="T1" fmla="*/ 8 h 89"/>
                <a:gd name="T2" fmla="*/ 13 w 112"/>
                <a:gd name="T3" fmla="*/ 0 h 89"/>
                <a:gd name="T4" fmla="*/ 1 w 112"/>
                <a:gd name="T5" fmla="*/ 11 h 89"/>
                <a:gd name="T6" fmla="*/ 2 w 112"/>
                <a:gd name="T7" fmla="*/ 79 h 89"/>
                <a:gd name="T8" fmla="*/ 12 w 112"/>
                <a:gd name="T9" fmla="*/ 86 h 89"/>
                <a:gd name="T10" fmla="*/ 23 w 112"/>
                <a:gd name="T11" fmla="*/ 80 h 89"/>
                <a:gd name="T12" fmla="*/ 25 w 112"/>
                <a:gd name="T13" fmla="*/ 42 h 89"/>
                <a:gd name="T14" fmla="*/ 32 w 112"/>
                <a:gd name="T15" fmla="*/ 45 h 89"/>
                <a:gd name="T16" fmla="*/ 70 w 112"/>
                <a:gd name="T17" fmla="*/ 55 h 89"/>
                <a:gd name="T18" fmla="*/ 112 w 112"/>
                <a:gd name="T19" fmla="*/ 22 h 89"/>
                <a:gd name="T20" fmla="*/ 58 w 112"/>
                <a:gd name="T21"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89">
                  <a:moveTo>
                    <a:pt x="58" y="8"/>
                  </a:moveTo>
                  <a:cubicBezTo>
                    <a:pt x="58" y="8"/>
                    <a:pt x="30" y="2"/>
                    <a:pt x="13" y="0"/>
                  </a:cubicBezTo>
                  <a:cubicBezTo>
                    <a:pt x="7" y="0"/>
                    <a:pt x="2" y="4"/>
                    <a:pt x="1" y="11"/>
                  </a:cubicBezTo>
                  <a:cubicBezTo>
                    <a:pt x="0" y="26"/>
                    <a:pt x="0" y="56"/>
                    <a:pt x="2" y="79"/>
                  </a:cubicBezTo>
                  <a:cubicBezTo>
                    <a:pt x="12" y="86"/>
                    <a:pt x="12" y="86"/>
                    <a:pt x="12" y="86"/>
                  </a:cubicBezTo>
                  <a:cubicBezTo>
                    <a:pt x="17" y="89"/>
                    <a:pt x="23" y="86"/>
                    <a:pt x="23" y="80"/>
                  </a:cubicBezTo>
                  <a:cubicBezTo>
                    <a:pt x="25" y="42"/>
                    <a:pt x="25" y="42"/>
                    <a:pt x="25" y="42"/>
                  </a:cubicBezTo>
                  <a:cubicBezTo>
                    <a:pt x="25" y="39"/>
                    <a:pt x="29" y="43"/>
                    <a:pt x="32" y="45"/>
                  </a:cubicBezTo>
                  <a:cubicBezTo>
                    <a:pt x="39" y="51"/>
                    <a:pt x="58" y="59"/>
                    <a:pt x="70" y="55"/>
                  </a:cubicBezTo>
                  <a:cubicBezTo>
                    <a:pt x="70" y="55"/>
                    <a:pt x="104" y="44"/>
                    <a:pt x="112" y="22"/>
                  </a:cubicBezTo>
                  <a:lnTo>
                    <a:pt x="58" y="8"/>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ï$ḷîḍé"/>
            <p:cNvSpPr/>
            <p:nvPr/>
          </p:nvSpPr>
          <p:spPr bwMode="auto">
            <a:xfrm>
              <a:off x="8302625" y="4849813"/>
              <a:ext cx="52388" cy="300038"/>
            </a:xfrm>
            <a:custGeom>
              <a:avLst/>
              <a:gdLst>
                <a:gd name="T0" fmla="*/ 10 w 16"/>
                <a:gd name="T1" fmla="*/ 5 h 91"/>
                <a:gd name="T2" fmla="*/ 0 w 16"/>
                <a:gd name="T3" fmla="*/ 0 h 91"/>
                <a:gd name="T4" fmla="*/ 6 w 16"/>
                <a:gd name="T5" fmla="*/ 85 h 91"/>
                <a:gd name="T6" fmla="*/ 7 w 16"/>
                <a:gd name="T7" fmla="*/ 89 h 91"/>
                <a:gd name="T8" fmla="*/ 11 w 16"/>
                <a:gd name="T9" fmla="*/ 91 h 91"/>
                <a:gd name="T10" fmla="*/ 15 w 16"/>
                <a:gd name="T11" fmla="*/ 85 h 91"/>
                <a:gd name="T12" fmla="*/ 10 w 16"/>
                <a:gd name="T13" fmla="*/ 5 h 91"/>
              </a:gdLst>
              <a:ahLst/>
              <a:cxnLst>
                <a:cxn ang="0">
                  <a:pos x="T0" y="T1"/>
                </a:cxn>
                <a:cxn ang="0">
                  <a:pos x="T2" y="T3"/>
                </a:cxn>
                <a:cxn ang="0">
                  <a:pos x="T4" y="T5"/>
                </a:cxn>
                <a:cxn ang="0">
                  <a:pos x="T6" y="T7"/>
                </a:cxn>
                <a:cxn ang="0">
                  <a:pos x="T8" y="T9"/>
                </a:cxn>
                <a:cxn ang="0">
                  <a:pos x="T10" y="T11"/>
                </a:cxn>
                <a:cxn ang="0">
                  <a:pos x="T12" y="T13"/>
                </a:cxn>
              </a:cxnLst>
              <a:rect l="0" t="0" r="r" b="b"/>
              <a:pathLst>
                <a:path w="16" h="91">
                  <a:moveTo>
                    <a:pt x="10" y="5"/>
                  </a:moveTo>
                  <a:cubicBezTo>
                    <a:pt x="0" y="0"/>
                    <a:pt x="0" y="0"/>
                    <a:pt x="0" y="0"/>
                  </a:cubicBezTo>
                  <a:cubicBezTo>
                    <a:pt x="6" y="85"/>
                    <a:pt x="6" y="85"/>
                    <a:pt x="6" y="85"/>
                  </a:cubicBezTo>
                  <a:cubicBezTo>
                    <a:pt x="6" y="87"/>
                    <a:pt x="7" y="88"/>
                    <a:pt x="7" y="89"/>
                  </a:cubicBezTo>
                  <a:cubicBezTo>
                    <a:pt x="9" y="90"/>
                    <a:pt x="10" y="91"/>
                    <a:pt x="11" y="91"/>
                  </a:cubicBezTo>
                  <a:cubicBezTo>
                    <a:pt x="14" y="91"/>
                    <a:pt x="16" y="88"/>
                    <a:pt x="15" y="85"/>
                  </a:cubicBezTo>
                  <a:lnTo>
                    <a:pt x="10"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ïSliḓe"/>
            <p:cNvSpPr/>
            <p:nvPr/>
          </p:nvSpPr>
          <p:spPr bwMode="auto">
            <a:xfrm>
              <a:off x="8532813" y="4733926"/>
              <a:ext cx="53975" cy="276225"/>
            </a:xfrm>
            <a:custGeom>
              <a:avLst/>
              <a:gdLst>
                <a:gd name="T0" fmla="*/ 10 w 16"/>
                <a:gd name="T1" fmla="*/ 5 h 84"/>
                <a:gd name="T2" fmla="*/ 0 w 16"/>
                <a:gd name="T3" fmla="*/ 0 h 84"/>
                <a:gd name="T4" fmla="*/ 7 w 16"/>
                <a:gd name="T5" fmla="*/ 78 h 84"/>
                <a:gd name="T6" fmla="*/ 8 w 16"/>
                <a:gd name="T7" fmla="*/ 82 h 84"/>
                <a:gd name="T8" fmla="*/ 11 w 16"/>
                <a:gd name="T9" fmla="*/ 83 h 84"/>
                <a:gd name="T10" fmla="*/ 16 w 16"/>
                <a:gd name="T11" fmla="*/ 78 h 84"/>
                <a:gd name="T12" fmla="*/ 10 w 16"/>
                <a:gd name="T13" fmla="*/ 5 h 84"/>
              </a:gdLst>
              <a:ahLst/>
              <a:cxnLst>
                <a:cxn ang="0">
                  <a:pos x="T0" y="T1"/>
                </a:cxn>
                <a:cxn ang="0">
                  <a:pos x="T2" y="T3"/>
                </a:cxn>
                <a:cxn ang="0">
                  <a:pos x="T4" y="T5"/>
                </a:cxn>
                <a:cxn ang="0">
                  <a:pos x="T6" y="T7"/>
                </a:cxn>
                <a:cxn ang="0">
                  <a:pos x="T8" y="T9"/>
                </a:cxn>
                <a:cxn ang="0">
                  <a:pos x="T10" y="T11"/>
                </a:cxn>
                <a:cxn ang="0">
                  <a:pos x="T12" y="T13"/>
                </a:cxn>
              </a:cxnLst>
              <a:rect l="0" t="0" r="r" b="b"/>
              <a:pathLst>
                <a:path w="16" h="84">
                  <a:moveTo>
                    <a:pt x="10" y="5"/>
                  </a:moveTo>
                  <a:cubicBezTo>
                    <a:pt x="0" y="0"/>
                    <a:pt x="0" y="0"/>
                    <a:pt x="0" y="0"/>
                  </a:cubicBezTo>
                  <a:cubicBezTo>
                    <a:pt x="7" y="78"/>
                    <a:pt x="7" y="78"/>
                    <a:pt x="7" y="78"/>
                  </a:cubicBezTo>
                  <a:cubicBezTo>
                    <a:pt x="7" y="79"/>
                    <a:pt x="7" y="81"/>
                    <a:pt x="8" y="82"/>
                  </a:cubicBezTo>
                  <a:cubicBezTo>
                    <a:pt x="9" y="82"/>
                    <a:pt x="10" y="83"/>
                    <a:pt x="11" y="83"/>
                  </a:cubicBezTo>
                  <a:cubicBezTo>
                    <a:pt x="14" y="84"/>
                    <a:pt x="16" y="81"/>
                    <a:pt x="16" y="78"/>
                  </a:cubicBezTo>
                  <a:lnTo>
                    <a:pt x="10"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îṥḷïḓè"/>
            <p:cNvSpPr/>
            <p:nvPr/>
          </p:nvSpPr>
          <p:spPr bwMode="auto">
            <a:xfrm>
              <a:off x="8101013" y="4806951"/>
              <a:ext cx="69850" cy="242888"/>
            </a:xfrm>
            <a:custGeom>
              <a:avLst/>
              <a:gdLst>
                <a:gd name="T0" fmla="*/ 12 w 21"/>
                <a:gd name="T1" fmla="*/ 0 h 74"/>
                <a:gd name="T2" fmla="*/ 0 w 21"/>
                <a:gd name="T3" fmla="*/ 68 h 74"/>
                <a:gd name="T4" fmla="*/ 2 w 21"/>
                <a:gd name="T5" fmla="*/ 72 h 74"/>
                <a:gd name="T6" fmla="*/ 4 w 21"/>
                <a:gd name="T7" fmla="*/ 73 h 74"/>
                <a:gd name="T8" fmla="*/ 7 w 21"/>
                <a:gd name="T9" fmla="*/ 70 h 74"/>
                <a:gd name="T10" fmla="*/ 21 w 21"/>
                <a:gd name="T11" fmla="*/ 3 h 74"/>
                <a:gd name="T12" fmla="*/ 12 w 21"/>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21" h="74">
                  <a:moveTo>
                    <a:pt x="12" y="0"/>
                  </a:moveTo>
                  <a:cubicBezTo>
                    <a:pt x="0" y="68"/>
                    <a:pt x="0" y="68"/>
                    <a:pt x="0" y="68"/>
                  </a:cubicBezTo>
                  <a:cubicBezTo>
                    <a:pt x="0" y="69"/>
                    <a:pt x="1" y="71"/>
                    <a:pt x="2" y="72"/>
                  </a:cubicBezTo>
                  <a:cubicBezTo>
                    <a:pt x="2" y="73"/>
                    <a:pt x="3" y="73"/>
                    <a:pt x="4" y="73"/>
                  </a:cubicBezTo>
                  <a:cubicBezTo>
                    <a:pt x="5" y="74"/>
                    <a:pt x="7" y="72"/>
                    <a:pt x="7" y="70"/>
                  </a:cubicBezTo>
                  <a:cubicBezTo>
                    <a:pt x="21" y="3"/>
                    <a:pt x="21" y="3"/>
                    <a:pt x="21" y="3"/>
                  </a:cubicBezTo>
                  <a:lnTo>
                    <a:pt x="12" y="0"/>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ïṡ1îďê"/>
            <p:cNvSpPr/>
            <p:nvPr/>
          </p:nvSpPr>
          <p:spPr bwMode="auto">
            <a:xfrm>
              <a:off x="8272463" y="4200526"/>
              <a:ext cx="185738" cy="206375"/>
            </a:xfrm>
            <a:custGeom>
              <a:avLst/>
              <a:gdLst>
                <a:gd name="T0" fmla="*/ 37 w 56"/>
                <a:gd name="T1" fmla="*/ 2 h 63"/>
                <a:gd name="T2" fmla="*/ 21 w 56"/>
                <a:gd name="T3" fmla="*/ 1 h 63"/>
                <a:gd name="T4" fmla="*/ 3 w 56"/>
                <a:gd name="T5" fmla="*/ 24 h 63"/>
                <a:gd name="T6" fmla="*/ 5 w 56"/>
                <a:gd name="T7" fmla="*/ 58 h 63"/>
                <a:gd name="T8" fmla="*/ 22 w 56"/>
                <a:gd name="T9" fmla="*/ 61 h 63"/>
                <a:gd name="T10" fmla="*/ 44 w 56"/>
                <a:gd name="T11" fmla="*/ 52 h 63"/>
                <a:gd name="T12" fmla="*/ 56 w 56"/>
                <a:gd name="T13" fmla="*/ 24 h 63"/>
                <a:gd name="T14" fmla="*/ 37 w 56"/>
                <a:gd name="T15" fmla="*/ 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3">
                  <a:moveTo>
                    <a:pt x="37" y="2"/>
                  </a:moveTo>
                  <a:cubicBezTo>
                    <a:pt x="31" y="1"/>
                    <a:pt x="27" y="0"/>
                    <a:pt x="21" y="1"/>
                  </a:cubicBezTo>
                  <a:cubicBezTo>
                    <a:pt x="11" y="5"/>
                    <a:pt x="5" y="14"/>
                    <a:pt x="3" y="24"/>
                  </a:cubicBezTo>
                  <a:cubicBezTo>
                    <a:pt x="0" y="34"/>
                    <a:pt x="0" y="49"/>
                    <a:pt x="5" y="58"/>
                  </a:cubicBezTo>
                  <a:cubicBezTo>
                    <a:pt x="9" y="63"/>
                    <a:pt x="17" y="62"/>
                    <a:pt x="22" y="61"/>
                  </a:cubicBezTo>
                  <a:cubicBezTo>
                    <a:pt x="29" y="59"/>
                    <a:pt x="38" y="56"/>
                    <a:pt x="44" y="52"/>
                  </a:cubicBezTo>
                  <a:cubicBezTo>
                    <a:pt x="51" y="46"/>
                    <a:pt x="56" y="33"/>
                    <a:pt x="56" y="24"/>
                  </a:cubicBezTo>
                  <a:cubicBezTo>
                    <a:pt x="56" y="16"/>
                    <a:pt x="47" y="4"/>
                    <a:pt x="37" y="2"/>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iśḷîḑe"/>
            <p:cNvSpPr/>
            <p:nvPr/>
          </p:nvSpPr>
          <p:spPr bwMode="auto">
            <a:xfrm>
              <a:off x="8335963" y="4365626"/>
              <a:ext cx="88900" cy="55563"/>
            </a:xfrm>
            <a:custGeom>
              <a:avLst/>
              <a:gdLst>
                <a:gd name="T0" fmla="*/ 27 w 27"/>
                <a:gd name="T1" fmla="*/ 0 h 17"/>
                <a:gd name="T2" fmla="*/ 25 w 27"/>
                <a:gd name="T3" fmla="*/ 2 h 17"/>
                <a:gd name="T4" fmla="*/ 3 w 27"/>
                <a:gd name="T5" fmla="*/ 11 h 17"/>
                <a:gd name="T6" fmla="*/ 0 w 27"/>
                <a:gd name="T7" fmla="*/ 12 h 17"/>
                <a:gd name="T8" fmla="*/ 1 w 27"/>
                <a:gd name="T9" fmla="*/ 15 h 17"/>
                <a:gd name="T10" fmla="*/ 17 w 27"/>
                <a:gd name="T11" fmla="*/ 15 h 17"/>
                <a:gd name="T12" fmla="*/ 27 w 27"/>
                <a:gd name="T13" fmla="*/ 9 h 17"/>
                <a:gd name="T14" fmla="*/ 27 w 27"/>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7">
                  <a:moveTo>
                    <a:pt x="27" y="0"/>
                  </a:moveTo>
                  <a:cubicBezTo>
                    <a:pt x="27" y="0"/>
                    <a:pt x="26" y="1"/>
                    <a:pt x="25" y="2"/>
                  </a:cubicBezTo>
                  <a:cubicBezTo>
                    <a:pt x="19" y="6"/>
                    <a:pt x="10" y="9"/>
                    <a:pt x="3" y="11"/>
                  </a:cubicBezTo>
                  <a:cubicBezTo>
                    <a:pt x="2" y="11"/>
                    <a:pt x="1" y="11"/>
                    <a:pt x="0" y="12"/>
                  </a:cubicBezTo>
                  <a:cubicBezTo>
                    <a:pt x="1" y="15"/>
                    <a:pt x="1" y="15"/>
                    <a:pt x="1" y="15"/>
                  </a:cubicBezTo>
                  <a:cubicBezTo>
                    <a:pt x="8" y="17"/>
                    <a:pt x="12" y="16"/>
                    <a:pt x="17" y="15"/>
                  </a:cubicBezTo>
                  <a:cubicBezTo>
                    <a:pt x="21" y="15"/>
                    <a:pt x="27" y="13"/>
                    <a:pt x="27" y="9"/>
                  </a:cubicBezTo>
                  <a:cubicBezTo>
                    <a:pt x="27" y="0"/>
                    <a:pt x="27" y="0"/>
                    <a:pt x="27" y="0"/>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iṥľîdê"/>
            <p:cNvSpPr/>
            <p:nvPr/>
          </p:nvSpPr>
          <p:spPr bwMode="auto">
            <a:xfrm>
              <a:off x="8324850" y="4470401"/>
              <a:ext cx="254000" cy="401638"/>
            </a:xfrm>
            <a:custGeom>
              <a:avLst/>
              <a:gdLst>
                <a:gd name="T0" fmla="*/ 69 w 77"/>
                <a:gd name="T1" fmla="*/ 0 h 122"/>
                <a:gd name="T2" fmla="*/ 2 w 77"/>
                <a:gd name="T3" fmla="*/ 38 h 122"/>
                <a:gd name="T4" fmla="*/ 0 w 77"/>
                <a:gd name="T5" fmla="*/ 45 h 122"/>
                <a:gd name="T6" fmla="*/ 0 w 77"/>
                <a:gd name="T7" fmla="*/ 122 h 122"/>
                <a:gd name="T8" fmla="*/ 77 w 77"/>
                <a:gd name="T9" fmla="*/ 82 h 122"/>
                <a:gd name="T10" fmla="*/ 77 w 77"/>
                <a:gd name="T11" fmla="*/ 6 h 122"/>
                <a:gd name="T12" fmla="*/ 69 w 77"/>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7" h="122">
                  <a:moveTo>
                    <a:pt x="69" y="0"/>
                  </a:moveTo>
                  <a:cubicBezTo>
                    <a:pt x="29" y="9"/>
                    <a:pt x="8" y="30"/>
                    <a:pt x="2" y="38"/>
                  </a:cubicBezTo>
                  <a:cubicBezTo>
                    <a:pt x="0" y="40"/>
                    <a:pt x="0" y="43"/>
                    <a:pt x="0" y="45"/>
                  </a:cubicBezTo>
                  <a:cubicBezTo>
                    <a:pt x="0" y="122"/>
                    <a:pt x="0" y="122"/>
                    <a:pt x="0" y="122"/>
                  </a:cubicBezTo>
                  <a:cubicBezTo>
                    <a:pt x="54" y="113"/>
                    <a:pt x="77" y="82"/>
                    <a:pt x="77" y="82"/>
                  </a:cubicBezTo>
                  <a:cubicBezTo>
                    <a:pt x="77" y="6"/>
                    <a:pt x="77" y="6"/>
                    <a:pt x="77" y="6"/>
                  </a:cubicBezTo>
                  <a:cubicBezTo>
                    <a:pt x="77" y="3"/>
                    <a:pt x="73" y="0"/>
                    <a:pt x="69" y="0"/>
                  </a:cubicBez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îṣľïḓê"/>
            <p:cNvSpPr/>
            <p:nvPr/>
          </p:nvSpPr>
          <p:spPr bwMode="auto">
            <a:xfrm>
              <a:off x="8120063" y="4770438"/>
              <a:ext cx="204788" cy="101600"/>
            </a:xfrm>
            <a:custGeom>
              <a:avLst/>
              <a:gdLst>
                <a:gd name="T0" fmla="*/ 62 w 62"/>
                <a:gd name="T1" fmla="*/ 31 h 31"/>
                <a:gd name="T2" fmla="*/ 1 w 62"/>
                <a:gd name="T3" fmla="*/ 11 h 31"/>
                <a:gd name="T4" fmla="*/ 4 w 62"/>
                <a:gd name="T5" fmla="*/ 1 h 31"/>
                <a:gd name="T6" fmla="*/ 62 w 62"/>
                <a:gd name="T7" fmla="*/ 19 h 31"/>
                <a:gd name="T8" fmla="*/ 62 w 62"/>
                <a:gd name="T9" fmla="*/ 31 h 31"/>
              </a:gdLst>
              <a:ahLst/>
              <a:cxnLst>
                <a:cxn ang="0">
                  <a:pos x="T0" y="T1"/>
                </a:cxn>
                <a:cxn ang="0">
                  <a:pos x="T2" y="T3"/>
                </a:cxn>
                <a:cxn ang="0">
                  <a:pos x="T4" y="T5"/>
                </a:cxn>
                <a:cxn ang="0">
                  <a:pos x="T6" y="T7"/>
                </a:cxn>
                <a:cxn ang="0">
                  <a:pos x="T8" y="T9"/>
                </a:cxn>
              </a:cxnLst>
              <a:rect l="0" t="0" r="r" b="b"/>
              <a:pathLst>
                <a:path w="62" h="31">
                  <a:moveTo>
                    <a:pt x="62" y="31"/>
                  </a:moveTo>
                  <a:cubicBezTo>
                    <a:pt x="62" y="31"/>
                    <a:pt x="15" y="27"/>
                    <a:pt x="1" y="11"/>
                  </a:cubicBezTo>
                  <a:cubicBezTo>
                    <a:pt x="1" y="11"/>
                    <a:pt x="0" y="0"/>
                    <a:pt x="4" y="1"/>
                  </a:cubicBezTo>
                  <a:cubicBezTo>
                    <a:pt x="9" y="3"/>
                    <a:pt x="30" y="16"/>
                    <a:pt x="62" y="19"/>
                  </a:cubicBezTo>
                  <a:lnTo>
                    <a:pt x="62" y="31"/>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işļîďè"/>
            <p:cNvSpPr/>
            <p:nvPr/>
          </p:nvSpPr>
          <p:spPr bwMode="auto">
            <a:xfrm>
              <a:off x="8058150" y="4624388"/>
              <a:ext cx="55563" cy="73025"/>
            </a:xfrm>
            <a:custGeom>
              <a:avLst/>
              <a:gdLst>
                <a:gd name="T0" fmla="*/ 17 w 17"/>
                <a:gd name="T1" fmla="*/ 0 h 22"/>
                <a:gd name="T2" fmla="*/ 11 w 17"/>
                <a:gd name="T3" fmla="*/ 0 h 22"/>
                <a:gd name="T4" fmla="*/ 5 w 17"/>
                <a:gd name="T5" fmla="*/ 4 h 22"/>
                <a:gd name="T6" fmla="*/ 0 w 17"/>
                <a:gd name="T7" fmla="*/ 13 h 22"/>
                <a:gd name="T8" fmla="*/ 4 w 17"/>
                <a:gd name="T9" fmla="*/ 22 h 22"/>
                <a:gd name="T10" fmla="*/ 7 w 17"/>
                <a:gd name="T11" fmla="*/ 20 h 22"/>
                <a:gd name="T12" fmla="*/ 12 w 17"/>
                <a:gd name="T13" fmla="*/ 13 h 22"/>
                <a:gd name="T14" fmla="*/ 17 w 17"/>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7" y="0"/>
                  </a:moveTo>
                  <a:cubicBezTo>
                    <a:pt x="17" y="0"/>
                    <a:pt x="13" y="0"/>
                    <a:pt x="11" y="0"/>
                  </a:cubicBezTo>
                  <a:cubicBezTo>
                    <a:pt x="9" y="0"/>
                    <a:pt x="7" y="3"/>
                    <a:pt x="5" y="4"/>
                  </a:cubicBezTo>
                  <a:cubicBezTo>
                    <a:pt x="3" y="5"/>
                    <a:pt x="0" y="9"/>
                    <a:pt x="0" y="13"/>
                  </a:cubicBezTo>
                  <a:cubicBezTo>
                    <a:pt x="0" y="17"/>
                    <a:pt x="2" y="22"/>
                    <a:pt x="4" y="22"/>
                  </a:cubicBezTo>
                  <a:cubicBezTo>
                    <a:pt x="6" y="22"/>
                    <a:pt x="7" y="22"/>
                    <a:pt x="7" y="20"/>
                  </a:cubicBezTo>
                  <a:cubicBezTo>
                    <a:pt x="8" y="19"/>
                    <a:pt x="12" y="13"/>
                    <a:pt x="12" y="13"/>
                  </a:cubicBezTo>
                  <a:lnTo>
                    <a:pt x="17" y="0"/>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íşliďe"/>
            <p:cNvSpPr/>
            <p:nvPr/>
          </p:nvSpPr>
          <p:spPr bwMode="auto">
            <a:xfrm>
              <a:off x="8094663" y="4618038"/>
              <a:ext cx="30163" cy="53975"/>
            </a:xfrm>
            <a:custGeom>
              <a:avLst/>
              <a:gdLst>
                <a:gd name="T0" fmla="*/ 9 w 9"/>
                <a:gd name="T1" fmla="*/ 1 h 16"/>
                <a:gd name="T2" fmla="*/ 4 w 9"/>
                <a:gd name="T3" fmla="*/ 0 h 16"/>
                <a:gd name="T4" fmla="*/ 0 w 9"/>
                <a:gd name="T5" fmla="*/ 15 h 16"/>
                <a:gd name="T6" fmla="*/ 4 w 9"/>
                <a:gd name="T7" fmla="*/ 16 h 16"/>
                <a:gd name="T8" fmla="*/ 9 w 9"/>
                <a:gd name="T9" fmla="*/ 1 h 16"/>
              </a:gdLst>
              <a:ahLst/>
              <a:cxnLst>
                <a:cxn ang="0">
                  <a:pos x="T0" y="T1"/>
                </a:cxn>
                <a:cxn ang="0">
                  <a:pos x="T2" y="T3"/>
                </a:cxn>
                <a:cxn ang="0">
                  <a:pos x="T4" y="T5"/>
                </a:cxn>
                <a:cxn ang="0">
                  <a:pos x="T6" y="T7"/>
                </a:cxn>
                <a:cxn ang="0">
                  <a:pos x="T8" y="T9"/>
                </a:cxn>
              </a:cxnLst>
              <a:rect l="0" t="0" r="r" b="b"/>
              <a:pathLst>
                <a:path w="9" h="16">
                  <a:moveTo>
                    <a:pt x="9" y="1"/>
                  </a:moveTo>
                  <a:cubicBezTo>
                    <a:pt x="4" y="0"/>
                    <a:pt x="4" y="0"/>
                    <a:pt x="4" y="0"/>
                  </a:cubicBezTo>
                  <a:cubicBezTo>
                    <a:pt x="4" y="0"/>
                    <a:pt x="0" y="8"/>
                    <a:pt x="0" y="15"/>
                  </a:cubicBezTo>
                  <a:cubicBezTo>
                    <a:pt x="4" y="16"/>
                    <a:pt x="4" y="16"/>
                    <a:pt x="4" y="16"/>
                  </a:cubicBezTo>
                  <a:lnTo>
                    <a:pt x="9" y="1"/>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islïḑe"/>
            <p:cNvSpPr/>
            <p:nvPr/>
          </p:nvSpPr>
          <p:spPr bwMode="auto">
            <a:xfrm>
              <a:off x="8104188" y="4437063"/>
              <a:ext cx="247650" cy="266700"/>
            </a:xfrm>
            <a:custGeom>
              <a:avLst/>
              <a:gdLst>
                <a:gd name="T0" fmla="*/ 5 w 75"/>
                <a:gd name="T1" fmla="*/ 55 h 81"/>
                <a:gd name="T2" fmla="*/ 36 w 75"/>
                <a:gd name="T3" fmla="*/ 59 h 81"/>
                <a:gd name="T4" fmla="*/ 43 w 75"/>
                <a:gd name="T5" fmla="*/ 14 h 81"/>
                <a:gd name="T6" fmla="*/ 58 w 75"/>
                <a:gd name="T7" fmla="*/ 0 h 81"/>
                <a:gd name="T8" fmla="*/ 66 w 75"/>
                <a:gd name="T9" fmla="*/ 31 h 81"/>
                <a:gd name="T10" fmla="*/ 54 w 75"/>
                <a:gd name="T11" fmla="*/ 75 h 81"/>
                <a:gd name="T12" fmla="*/ 46 w 75"/>
                <a:gd name="T13" fmla="*/ 81 h 81"/>
                <a:gd name="T14" fmla="*/ 0 w 75"/>
                <a:gd name="T15" fmla="*/ 72 h 81"/>
                <a:gd name="T16" fmla="*/ 5 w 75"/>
                <a:gd name="T17"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5" y="55"/>
                  </a:moveTo>
                  <a:cubicBezTo>
                    <a:pt x="9" y="57"/>
                    <a:pt x="36" y="59"/>
                    <a:pt x="36" y="59"/>
                  </a:cubicBezTo>
                  <a:cubicBezTo>
                    <a:pt x="36" y="59"/>
                    <a:pt x="40" y="24"/>
                    <a:pt x="43" y="14"/>
                  </a:cubicBezTo>
                  <a:cubicBezTo>
                    <a:pt x="47" y="3"/>
                    <a:pt x="58" y="0"/>
                    <a:pt x="58" y="0"/>
                  </a:cubicBezTo>
                  <a:cubicBezTo>
                    <a:pt x="75" y="9"/>
                    <a:pt x="66" y="31"/>
                    <a:pt x="66" y="31"/>
                  </a:cubicBezTo>
                  <a:cubicBezTo>
                    <a:pt x="59" y="51"/>
                    <a:pt x="56" y="67"/>
                    <a:pt x="54" y="75"/>
                  </a:cubicBezTo>
                  <a:cubicBezTo>
                    <a:pt x="54" y="79"/>
                    <a:pt x="50" y="81"/>
                    <a:pt x="46" y="81"/>
                  </a:cubicBezTo>
                  <a:cubicBezTo>
                    <a:pt x="23" y="77"/>
                    <a:pt x="0" y="72"/>
                    <a:pt x="0" y="72"/>
                  </a:cubicBezTo>
                  <a:cubicBezTo>
                    <a:pt x="0" y="62"/>
                    <a:pt x="5" y="55"/>
                    <a:pt x="5" y="55"/>
                  </a:cubicBezTo>
                  <a:close/>
                </a:path>
              </a:pathLst>
            </a:custGeom>
            <a:solidFill>
              <a:srgbClr val="EF5F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ï$ļiďe"/>
            <p:cNvSpPr/>
            <p:nvPr/>
          </p:nvSpPr>
          <p:spPr bwMode="auto">
            <a:xfrm>
              <a:off x="8223250" y="4176713"/>
              <a:ext cx="260350" cy="217488"/>
            </a:xfrm>
            <a:custGeom>
              <a:avLst/>
              <a:gdLst>
                <a:gd name="T0" fmla="*/ 18 w 79"/>
                <a:gd name="T1" fmla="*/ 30 h 66"/>
                <a:gd name="T2" fmla="*/ 18 w 79"/>
                <a:gd name="T3" fmla="*/ 6 h 66"/>
                <a:gd name="T4" fmla="*/ 66 w 79"/>
                <a:gd name="T5" fmla="*/ 7 h 66"/>
                <a:gd name="T6" fmla="*/ 75 w 79"/>
                <a:gd name="T7" fmla="*/ 37 h 66"/>
                <a:gd name="T8" fmla="*/ 60 w 79"/>
                <a:gd name="T9" fmla="*/ 58 h 66"/>
                <a:gd name="T10" fmla="*/ 60 w 79"/>
                <a:gd name="T11" fmla="*/ 58 h 66"/>
                <a:gd name="T12" fmla="*/ 59 w 79"/>
                <a:gd name="T13" fmla="*/ 59 h 66"/>
                <a:gd name="T14" fmla="*/ 42 w 79"/>
                <a:gd name="T15" fmla="*/ 66 h 66"/>
                <a:gd name="T16" fmla="*/ 38 w 79"/>
                <a:gd name="T17" fmla="*/ 57 h 66"/>
                <a:gd name="T18" fmla="*/ 41 w 79"/>
                <a:gd name="T19" fmla="*/ 42 h 66"/>
                <a:gd name="T20" fmla="*/ 35 w 79"/>
                <a:gd name="T21" fmla="*/ 47 h 66"/>
                <a:gd name="T22" fmla="*/ 32 w 79"/>
                <a:gd name="T23" fmla="*/ 40 h 66"/>
                <a:gd name="T24" fmla="*/ 32 w 79"/>
                <a:gd name="T25" fmla="*/ 32 h 66"/>
                <a:gd name="T26" fmla="*/ 18 w 79"/>
                <a:gd name="T2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66">
                  <a:moveTo>
                    <a:pt x="18" y="30"/>
                  </a:moveTo>
                  <a:cubicBezTo>
                    <a:pt x="18" y="30"/>
                    <a:pt x="0" y="11"/>
                    <a:pt x="18" y="6"/>
                  </a:cubicBezTo>
                  <a:cubicBezTo>
                    <a:pt x="36" y="0"/>
                    <a:pt x="53" y="1"/>
                    <a:pt x="66" y="7"/>
                  </a:cubicBezTo>
                  <a:cubicBezTo>
                    <a:pt x="79" y="13"/>
                    <a:pt x="77" y="32"/>
                    <a:pt x="75" y="37"/>
                  </a:cubicBezTo>
                  <a:cubicBezTo>
                    <a:pt x="73" y="41"/>
                    <a:pt x="66" y="52"/>
                    <a:pt x="60" y="58"/>
                  </a:cubicBezTo>
                  <a:cubicBezTo>
                    <a:pt x="60" y="58"/>
                    <a:pt x="60" y="58"/>
                    <a:pt x="60" y="58"/>
                  </a:cubicBezTo>
                  <a:cubicBezTo>
                    <a:pt x="59" y="59"/>
                    <a:pt x="59" y="59"/>
                    <a:pt x="59" y="59"/>
                  </a:cubicBezTo>
                  <a:cubicBezTo>
                    <a:pt x="54" y="62"/>
                    <a:pt x="48" y="65"/>
                    <a:pt x="42" y="66"/>
                  </a:cubicBezTo>
                  <a:cubicBezTo>
                    <a:pt x="41" y="66"/>
                    <a:pt x="38" y="57"/>
                    <a:pt x="38" y="57"/>
                  </a:cubicBezTo>
                  <a:cubicBezTo>
                    <a:pt x="42" y="55"/>
                    <a:pt x="44" y="44"/>
                    <a:pt x="41" y="42"/>
                  </a:cubicBezTo>
                  <a:cubicBezTo>
                    <a:pt x="37" y="40"/>
                    <a:pt x="35" y="47"/>
                    <a:pt x="35" y="47"/>
                  </a:cubicBezTo>
                  <a:cubicBezTo>
                    <a:pt x="33" y="46"/>
                    <a:pt x="30" y="44"/>
                    <a:pt x="32" y="40"/>
                  </a:cubicBezTo>
                  <a:cubicBezTo>
                    <a:pt x="33" y="36"/>
                    <a:pt x="32" y="32"/>
                    <a:pt x="32" y="32"/>
                  </a:cubicBezTo>
                  <a:cubicBezTo>
                    <a:pt x="25" y="32"/>
                    <a:pt x="20" y="31"/>
                    <a:pt x="18" y="30"/>
                  </a:cubicBezTo>
                  <a:close/>
                </a:path>
              </a:pathLst>
            </a:custGeom>
            <a:solidFill>
              <a:srgbClr val="FBA1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ïSľïḍe"/>
            <p:cNvSpPr/>
            <p:nvPr/>
          </p:nvSpPr>
          <p:spPr bwMode="auto">
            <a:xfrm>
              <a:off x="8332788" y="4368801"/>
              <a:ext cx="101600" cy="77788"/>
            </a:xfrm>
            <a:custGeom>
              <a:avLst/>
              <a:gdLst>
                <a:gd name="T0" fmla="*/ 28 w 31"/>
                <a:gd name="T1" fmla="*/ 0 h 24"/>
                <a:gd name="T2" fmla="*/ 31 w 31"/>
                <a:gd name="T3" fmla="*/ 7 h 24"/>
                <a:gd name="T4" fmla="*/ 0 w 31"/>
                <a:gd name="T5" fmla="*/ 16 h 24"/>
                <a:gd name="T6" fmla="*/ 1 w 31"/>
                <a:gd name="T7" fmla="*/ 12 h 24"/>
                <a:gd name="T8" fmla="*/ 28 w 31"/>
                <a:gd name="T9" fmla="*/ 0 h 24"/>
              </a:gdLst>
              <a:ahLst/>
              <a:cxnLst>
                <a:cxn ang="0">
                  <a:pos x="T0" y="T1"/>
                </a:cxn>
                <a:cxn ang="0">
                  <a:pos x="T2" y="T3"/>
                </a:cxn>
                <a:cxn ang="0">
                  <a:pos x="T4" y="T5"/>
                </a:cxn>
                <a:cxn ang="0">
                  <a:pos x="T6" y="T7"/>
                </a:cxn>
                <a:cxn ang="0">
                  <a:pos x="T8" y="T9"/>
                </a:cxn>
              </a:cxnLst>
              <a:rect l="0" t="0" r="r" b="b"/>
              <a:pathLst>
                <a:path w="31" h="24">
                  <a:moveTo>
                    <a:pt x="28" y="0"/>
                  </a:moveTo>
                  <a:cubicBezTo>
                    <a:pt x="31" y="7"/>
                    <a:pt x="31" y="7"/>
                    <a:pt x="31" y="7"/>
                  </a:cubicBezTo>
                  <a:cubicBezTo>
                    <a:pt x="31" y="7"/>
                    <a:pt x="21" y="24"/>
                    <a:pt x="0" y="16"/>
                  </a:cubicBezTo>
                  <a:cubicBezTo>
                    <a:pt x="1" y="12"/>
                    <a:pt x="1" y="12"/>
                    <a:pt x="1" y="12"/>
                  </a:cubicBezTo>
                  <a:cubicBezTo>
                    <a:pt x="1" y="12"/>
                    <a:pt x="20" y="13"/>
                    <a:pt x="28" y="0"/>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ïsļíḓê"/>
            <p:cNvSpPr/>
            <p:nvPr/>
          </p:nvSpPr>
          <p:spPr bwMode="auto">
            <a:xfrm>
              <a:off x="7415213" y="5238751"/>
              <a:ext cx="541338" cy="325438"/>
            </a:xfrm>
            <a:custGeom>
              <a:avLst/>
              <a:gdLst>
                <a:gd name="T0" fmla="*/ 82 w 164"/>
                <a:gd name="T1" fmla="*/ 0 h 99"/>
                <a:gd name="T2" fmla="*/ 78 w 164"/>
                <a:gd name="T3" fmla="*/ 1 h 99"/>
                <a:gd name="T4" fmla="*/ 4 w 164"/>
                <a:gd name="T5" fmla="*/ 44 h 99"/>
                <a:gd name="T6" fmla="*/ 4 w 164"/>
                <a:gd name="T7" fmla="*/ 56 h 99"/>
                <a:gd name="T8" fmla="*/ 78 w 164"/>
                <a:gd name="T9" fmla="*/ 98 h 99"/>
                <a:gd name="T10" fmla="*/ 81 w 164"/>
                <a:gd name="T11" fmla="*/ 99 h 99"/>
                <a:gd name="T12" fmla="*/ 85 w 164"/>
                <a:gd name="T13" fmla="*/ 98 h 99"/>
                <a:gd name="T14" fmla="*/ 159 w 164"/>
                <a:gd name="T15" fmla="*/ 56 h 99"/>
                <a:gd name="T16" fmla="*/ 159 w 164"/>
                <a:gd name="T17" fmla="*/ 44 h 99"/>
                <a:gd name="T18" fmla="*/ 85 w 164"/>
                <a:gd name="T19" fmla="*/ 1 h 99"/>
                <a:gd name="T20" fmla="*/ 82 w 164"/>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99">
                  <a:moveTo>
                    <a:pt x="82" y="0"/>
                  </a:moveTo>
                  <a:cubicBezTo>
                    <a:pt x="81" y="0"/>
                    <a:pt x="79" y="1"/>
                    <a:pt x="78" y="1"/>
                  </a:cubicBezTo>
                  <a:cubicBezTo>
                    <a:pt x="4" y="44"/>
                    <a:pt x="4" y="44"/>
                    <a:pt x="4" y="44"/>
                  </a:cubicBezTo>
                  <a:cubicBezTo>
                    <a:pt x="0" y="47"/>
                    <a:pt x="0" y="53"/>
                    <a:pt x="4" y="56"/>
                  </a:cubicBezTo>
                  <a:cubicBezTo>
                    <a:pt x="78" y="98"/>
                    <a:pt x="78" y="98"/>
                    <a:pt x="78" y="98"/>
                  </a:cubicBezTo>
                  <a:cubicBezTo>
                    <a:pt x="79" y="99"/>
                    <a:pt x="80" y="99"/>
                    <a:pt x="81" y="99"/>
                  </a:cubicBezTo>
                  <a:cubicBezTo>
                    <a:pt x="83" y="99"/>
                    <a:pt x="84" y="99"/>
                    <a:pt x="85" y="98"/>
                  </a:cubicBezTo>
                  <a:cubicBezTo>
                    <a:pt x="159" y="56"/>
                    <a:pt x="159" y="56"/>
                    <a:pt x="159" y="56"/>
                  </a:cubicBezTo>
                  <a:cubicBezTo>
                    <a:pt x="164" y="53"/>
                    <a:pt x="164" y="46"/>
                    <a:pt x="159" y="44"/>
                  </a:cubicBezTo>
                  <a:cubicBezTo>
                    <a:pt x="85" y="1"/>
                    <a:pt x="85" y="1"/>
                    <a:pt x="85" y="1"/>
                  </a:cubicBezTo>
                  <a:cubicBezTo>
                    <a:pt x="84" y="1"/>
                    <a:pt x="83" y="0"/>
                    <a:pt x="82" y="0"/>
                  </a:cubicBezTo>
                </a:path>
              </a:pathLst>
            </a:custGeom>
            <a:solidFill>
              <a:srgbClr val="2B3990">
                <a:alpha val="10000"/>
              </a:srgbClr>
            </a:solidFill>
            <a:ln>
              <a:noFill/>
            </a:ln>
          </p:spPr>
          <p:txBody>
            <a:bodyPr anchor="ctr"/>
            <a:lstStyle/>
            <a:p>
              <a:pPr algn="ctr"/>
            </a:p>
          </p:txBody>
        </p:sp>
        <p:sp>
          <p:nvSpPr>
            <p:cNvPr id="144" name="íśľíḋé"/>
            <p:cNvSpPr/>
            <p:nvPr/>
          </p:nvSpPr>
          <p:spPr bwMode="auto">
            <a:xfrm>
              <a:off x="7480300" y="5238751"/>
              <a:ext cx="134938" cy="95250"/>
            </a:xfrm>
            <a:custGeom>
              <a:avLst/>
              <a:gdLst>
                <a:gd name="T0" fmla="*/ 25 w 41"/>
                <a:gd name="T1" fmla="*/ 5 h 29"/>
                <a:gd name="T2" fmla="*/ 13 w 41"/>
                <a:gd name="T3" fmla="*/ 3 h 29"/>
                <a:gd name="T4" fmla="*/ 9 w 41"/>
                <a:gd name="T5" fmla="*/ 17 h 29"/>
                <a:gd name="T6" fmla="*/ 32 w 41"/>
                <a:gd name="T7" fmla="*/ 28 h 29"/>
                <a:gd name="T8" fmla="*/ 40 w 41"/>
                <a:gd name="T9" fmla="*/ 25 h 29"/>
                <a:gd name="T10" fmla="*/ 41 w 41"/>
                <a:gd name="T11" fmla="*/ 4 h 29"/>
                <a:gd name="T12" fmla="*/ 25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5" y="5"/>
                  </a:moveTo>
                  <a:cubicBezTo>
                    <a:pt x="25" y="5"/>
                    <a:pt x="17" y="5"/>
                    <a:pt x="13" y="3"/>
                  </a:cubicBezTo>
                  <a:cubicBezTo>
                    <a:pt x="9" y="0"/>
                    <a:pt x="0" y="11"/>
                    <a:pt x="9" y="17"/>
                  </a:cubicBezTo>
                  <a:cubicBezTo>
                    <a:pt x="18" y="23"/>
                    <a:pt x="27" y="29"/>
                    <a:pt x="32" y="28"/>
                  </a:cubicBezTo>
                  <a:cubicBezTo>
                    <a:pt x="37" y="27"/>
                    <a:pt x="40" y="26"/>
                    <a:pt x="40" y="25"/>
                  </a:cubicBezTo>
                  <a:cubicBezTo>
                    <a:pt x="41" y="24"/>
                    <a:pt x="41" y="4"/>
                    <a:pt x="41" y="4"/>
                  </a:cubicBezTo>
                  <a:lnTo>
                    <a:pt x="25"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ïşḷiḍe"/>
            <p:cNvSpPr/>
            <p:nvPr/>
          </p:nvSpPr>
          <p:spPr bwMode="auto">
            <a:xfrm>
              <a:off x="7553325" y="5205413"/>
              <a:ext cx="79375" cy="92075"/>
            </a:xfrm>
            <a:custGeom>
              <a:avLst/>
              <a:gdLst>
                <a:gd name="T0" fmla="*/ 0 w 24"/>
                <a:gd name="T1" fmla="*/ 0 h 28"/>
                <a:gd name="T2" fmla="*/ 0 w 24"/>
                <a:gd name="T3" fmla="*/ 23 h 28"/>
                <a:gd name="T4" fmla="*/ 21 w 24"/>
                <a:gd name="T5" fmla="*/ 25 h 28"/>
                <a:gd name="T6" fmla="*/ 24 w 24"/>
                <a:gd name="T7" fmla="*/ 10 h 28"/>
                <a:gd name="T8" fmla="*/ 0 w 24"/>
                <a:gd name="T9" fmla="*/ 0 h 28"/>
              </a:gdLst>
              <a:ahLst/>
              <a:cxnLst>
                <a:cxn ang="0">
                  <a:pos x="T0" y="T1"/>
                </a:cxn>
                <a:cxn ang="0">
                  <a:pos x="T2" y="T3"/>
                </a:cxn>
                <a:cxn ang="0">
                  <a:pos x="T4" y="T5"/>
                </a:cxn>
                <a:cxn ang="0">
                  <a:pos x="T6" y="T7"/>
                </a:cxn>
                <a:cxn ang="0">
                  <a:pos x="T8" y="T9"/>
                </a:cxn>
              </a:cxnLst>
              <a:rect l="0" t="0" r="r" b="b"/>
              <a:pathLst>
                <a:path w="24" h="28">
                  <a:moveTo>
                    <a:pt x="0" y="0"/>
                  </a:moveTo>
                  <a:cubicBezTo>
                    <a:pt x="0" y="23"/>
                    <a:pt x="0" y="23"/>
                    <a:pt x="0" y="23"/>
                  </a:cubicBezTo>
                  <a:cubicBezTo>
                    <a:pt x="0" y="23"/>
                    <a:pt x="12" y="28"/>
                    <a:pt x="21" y="25"/>
                  </a:cubicBezTo>
                  <a:cubicBezTo>
                    <a:pt x="24" y="10"/>
                    <a:pt x="24" y="10"/>
                    <a:pt x="24" y="10"/>
                  </a:cubicBezTo>
                  <a:lnTo>
                    <a:pt x="0"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îṣ1íďé"/>
            <p:cNvSpPr/>
            <p:nvPr/>
          </p:nvSpPr>
          <p:spPr bwMode="auto">
            <a:xfrm>
              <a:off x="7361238" y="5281613"/>
              <a:ext cx="136525" cy="95250"/>
            </a:xfrm>
            <a:custGeom>
              <a:avLst/>
              <a:gdLst>
                <a:gd name="T0" fmla="*/ 25 w 41"/>
                <a:gd name="T1" fmla="*/ 5 h 29"/>
                <a:gd name="T2" fmla="*/ 13 w 41"/>
                <a:gd name="T3" fmla="*/ 3 h 29"/>
                <a:gd name="T4" fmla="*/ 9 w 41"/>
                <a:gd name="T5" fmla="*/ 17 h 29"/>
                <a:gd name="T6" fmla="*/ 32 w 41"/>
                <a:gd name="T7" fmla="*/ 28 h 29"/>
                <a:gd name="T8" fmla="*/ 40 w 41"/>
                <a:gd name="T9" fmla="*/ 25 h 29"/>
                <a:gd name="T10" fmla="*/ 41 w 41"/>
                <a:gd name="T11" fmla="*/ 4 h 29"/>
                <a:gd name="T12" fmla="*/ 25 w 41"/>
                <a:gd name="T13" fmla="*/ 5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25" y="5"/>
                  </a:moveTo>
                  <a:cubicBezTo>
                    <a:pt x="25" y="5"/>
                    <a:pt x="17" y="5"/>
                    <a:pt x="13" y="3"/>
                  </a:cubicBezTo>
                  <a:cubicBezTo>
                    <a:pt x="9" y="0"/>
                    <a:pt x="0" y="11"/>
                    <a:pt x="9" y="17"/>
                  </a:cubicBezTo>
                  <a:cubicBezTo>
                    <a:pt x="18" y="23"/>
                    <a:pt x="28" y="29"/>
                    <a:pt x="32" y="28"/>
                  </a:cubicBezTo>
                  <a:cubicBezTo>
                    <a:pt x="37" y="27"/>
                    <a:pt x="40" y="26"/>
                    <a:pt x="40" y="25"/>
                  </a:cubicBezTo>
                  <a:cubicBezTo>
                    <a:pt x="41" y="24"/>
                    <a:pt x="41" y="4"/>
                    <a:pt x="41" y="4"/>
                  </a:cubicBezTo>
                  <a:lnTo>
                    <a:pt x="25"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íš1íďê"/>
            <p:cNvSpPr/>
            <p:nvPr/>
          </p:nvSpPr>
          <p:spPr bwMode="auto">
            <a:xfrm>
              <a:off x="7407275" y="4881563"/>
              <a:ext cx="82550" cy="93663"/>
            </a:xfrm>
            <a:custGeom>
              <a:avLst/>
              <a:gdLst>
                <a:gd name="T0" fmla="*/ 13 w 25"/>
                <a:gd name="T1" fmla="*/ 28 h 28"/>
                <a:gd name="T2" fmla="*/ 7 w 25"/>
                <a:gd name="T3" fmla="*/ 19 h 28"/>
                <a:gd name="T4" fmla="*/ 4 w 25"/>
                <a:gd name="T5" fmla="*/ 7 h 28"/>
                <a:gd name="T6" fmla="*/ 17 w 25"/>
                <a:gd name="T7" fmla="*/ 0 h 28"/>
                <a:gd name="T8" fmla="*/ 23 w 25"/>
                <a:gd name="T9" fmla="*/ 7 h 28"/>
                <a:gd name="T10" fmla="*/ 25 w 25"/>
                <a:gd name="T11" fmla="*/ 18 h 28"/>
                <a:gd name="T12" fmla="*/ 13 w 25"/>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5" h="28">
                  <a:moveTo>
                    <a:pt x="13" y="28"/>
                  </a:moveTo>
                  <a:cubicBezTo>
                    <a:pt x="13" y="28"/>
                    <a:pt x="10" y="22"/>
                    <a:pt x="7" y="19"/>
                  </a:cubicBezTo>
                  <a:cubicBezTo>
                    <a:pt x="4" y="15"/>
                    <a:pt x="0" y="9"/>
                    <a:pt x="4" y="7"/>
                  </a:cubicBezTo>
                  <a:cubicBezTo>
                    <a:pt x="7" y="4"/>
                    <a:pt x="14" y="0"/>
                    <a:pt x="17" y="0"/>
                  </a:cubicBezTo>
                  <a:cubicBezTo>
                    <a:pt x="20" y="0"/>
                    <a:pt x="25" y="5"/>
                    <a:pt x="23" y="7"/>
                  </a:cubicBezTo>
                  <a:cubicBezTo>
                    <a:pt x="22" y="9"/>
                    <a:pt x="25" y="18"/>
                    <a:pt x="25" y="18"/>
                  </a:cubicBezTo>
                  <a:lnTo>
                    <a:pt x="13" y="28"/>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ïṩļiḍê"/>
            <p:cNvSpPr/>
            <p:nvPr/>
          </p:nvSpPr>
          <p:spPr bwMode="auto">
            <a:xfrm>
              <a:off x="7608888" y="4749801"/>
              <a:ext cx="265113" cy="446088"/>
            </a:xfrm>
            <a:custGeom>
              <a:avLst/>
              <a:gdLst>
                <a:gd name="T0" fmla="*/ 71 w 80"/>
                <a:gd name="T1" fmla="*/ 5 h 135"/>
                <a:gd name="T2" fmla="*/ 58 w 80"/>
                <a:gd name="T3" fmla="*/ 1 h 135"/>
                <a:gd name="T4" fmla="*/ 48 w 80"/>
                <a:gd name="T5" fmla="*/ 4 h 135"/>
                <a:gd name="T6" fmla="*/ 22 w 80"/>
                <a:gd name="T7" fmla="*/ 16 h 135"/>
                <a:gd name="T8" fmla="*/ 3 w 80"/>
                <a:gd name="T9" fmla="*/ 26 h 135"/>
                <a:gd name="T10" fmla="*/ 2 w 80"/>
                <a:gd name="T11" fmla="*/ 85 h 135"/>
                <a:gd name="T12" fmla="*/ 0 w 80"/>
                <a:gd name="T13" fmla="*/ 114 h 135"/>
                <a:gd name="T14" fmla="*/ 11 w 80"/>
                <a:gd name="T15" fmla="*/ 123 h 135"/>
                <a:gd name="T16" fmla="*/ 64 w 80"/>
                <a:gd name="T17" fmla="*/ 114 h 135"/>
                <a:gd name="T18" fmla="*/ 80 w 80"/>
                <a:gd name="T19" fmla="*/ 30 h 135"/>
                <a:gd name="T20" fmla="*/ 71 w 80"/>
                <a:gd name="T21" fmla="*/ 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135">
                  <a:moveTo>
                    <a:pt x="71" y="5"/>
                  </a:moveTo>
                  <a:cubicBezTo>
                    <a:pt x="68" y="1"/>
                    <a:pt x="63" y="0"/>
                    <a:pt x="58" y="1"/>
                  </a:cubicBezTo>
                  <a:cubicBezTo>
                    <a:pt x="48" y="4"/>
                    <a:pt x="48" y="4"/>
                    <a:pt x="48" y="4"/>
                  </a:cubicBezTo>
                  <a:cubicBezTo>
                    <a:pt x="22" y="16"/>
                    <a:pt x="22" y="16"/>
                    <a:pt x="22" y="16"/>
                  </a:cubicBezTo>
                  <a:cubicBezTo>
                    <a:pt x="3" y="26"/>
                    <a:pt x="3" y="26"/>
                    <a:pt x="3" y="26"/>
                  </a:cubicBezTo>
                  <a:cubicBezTo>
                    <a:pt x="2" y="85"/>
                    <a:pt x="2" y="85"/>
                    <a:pt x="2" y="85"/>
                  </a:cubicBezTo>
                  <a:cubicBezTo>
                    <a:pt x="0" y="114"/>
                    <a:pt x="0" y="114"/>
                    <a:pt x="0" y="114"/>
                  </a:cubicBezTo>
                  <a:cubicBezTo>
                    <a:pt x="11" y="123"/>
                    <a:pt x="11" y="123"/>
                    <a:pt x="11" y="123"/>
                  </a:cubicBezTo>
                  <a:cubicBezTo>
                    <a:pt x="24" y="135"/>
                    <a:pt x="64" y="114"/>
                    <a:pt x="64" y="114"/>
                  </a:cubicBezTo>
                  <a:cubicBezTo>
                    <a:pt x="71" y="91"/>
                    <a:pt x="80" y="30"/>
                    <a:pt x="80" y="30"/>
                  </a:cubicBezTo>
                  <a:cubicBezTo>
                    <a:pt x="80" y="17"/>
                    <a:pt x="75" y="9"/>
                    <a:pt x="71" y="5"/>
                  </a:cubicBezTo>
                  <a:close/>
                </a:path>
              </a:pathLst>
            </a:custGeom>
            <a:solidFill>
              <a:srgbClr val="47D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îšľíḑè"/>
            <p:cNvSpPr/>
            <p:nvPr/>
          </p:nvSpPr>
          <p:spPr bwMode="auto">
            <a:xfrm>
              <a:off x="7431088" y="5049838"/>
              <a:ext cx="369888" cy="293688"/>
            </a:xfrm>
            <a:custGeom>
              <a:avLst/>
              <a:gdLst>
                <a:gd name="T0" fmla="*/ 58 w 112"/>
                <a:gd name="T1" fmla="*/ 8 h 89"/>
                <a:gd name="T2" fmla="*/ 13 w 112"/>
                <a:gd name="T3" fmla="*/ 0 h 89"/>
                <a:gd name="T4" fmla="*/ 1 w 112"/>
                <a:gd name="T5" fmla="*/ 11 h 89"/>
                <a:gd name="T6" fmla="*/ 2 w 112"/>
                <a:gd name="T7" fmla="*/ 79 h 89"/>
                <a:gd name="T8" fmla="*/ 12 w 112"/>
                <a:gd name="T9" fmla="*/ 86 h 89"/>
                <a:gd name="T10" fmla="*/ 23 w 112"/>
                <a:gd name="T11" fmla="*/ 80 h 89"/>
                <a:gd name="T12" fmla="*/ 25 w 112"/>
                <a:gd name="T13" fmla="*/ 42 h 89"/>
                <a:gd name="T14" fmla="*/ 32 w 112"/>
                <a:gd name="T15" fmla="*/ 45 h 89"/>
                <a:gd name="T16" fmla="*/ 70 w 112"/>
                <a:gd name="T17" fmla="*/ 55 h 89"/>
                <a:gd name="T18" fmla="*/ 112 w 112"/>
                <a:gd name="T19" fmla="*/ 22 h 89"/>
                <a:gd name="T20" fmla="*/ 58 w 112"/>
                <a:gd name="T21"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89">
                  <a:moveTo>
                    <a:pt x="58" y="8"/>
                  </a:moveTo>
                  <a:cubicBezTo>
                    <a:pt x="58" y="8"/>
                    <a:pt x="30" y="2"/>
                    <a:pt x="13" y="0"/>
                  </a:cubicBezTo>
                  <a:cubicBezTo>
                    <a:pt x="7" y="0"/>
                    <a:pt x="2" y="4"/>
                    <a:pt x="1" y="11"/>
                  </a:cubicBezTo>
                  <a:cubicBezTo>
                    <a:pt x="0" y="26"/>
                    <a:pt x="0" y="56"/>
                    <a:pt x="2" y="79"/>
                  </a:cubicBezTo>
                  <a:cubicBezTo>
                    <a:pt x="12" y="86"/>
                    <a:pt x="12" y="86"/>
                    <a:pt x="12" y="86"/>
                  </a:cubicBezTo>
                  <a:cubicBezTo>
                    <a:pt x="17" y="89"/>
                    <a:pt x="23" y="85"/>
                    <a:pt x="23" y="80"/>
                  </a:cubicBezTo>
                  <a:cubicBezTo>
                    <a:pt x="25" y="42"/>
                    <a:pt x="25" y="42"/>
                    <a:pt x="25" y="42"/>
                  </a:cubicBezTo>
                  <a:cubicBezTo>
                    <a:pt x="25" y="39"/>
                    <a:pt x="29" y="42"/>
                    <a:pt x="32" y="45"/>
                  </a:cubicBezTo>
                  <a:cubicBezTo>
                    <a:pt x="39" y="51"/>
                    <a:pt x="58" y="59"/>
                    <a:pt x="70" y="55"/>
                  </a:cubicBezTo>
                  <a:cubicBezTo>
                    <a:pt x="70" y="55"/>
                    <a:pt x="104" y="44"/>
                    <a:pt x="112" y="22"/>
                  </a:cubicBezTo>
                  <a:lnTo>
                    <a:pt x="58" y="8"/>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ïṩḻïḋê"/>
            <p:cNvSpPr/>
            <p:nvPr/>
          </p:nvSpPr>
          <p:spPr bwMode="auto">
            <a:xfrm>
              <a:off x="7645400" y="5238751"/>
              <a:ext cx="52388" cy="298450"/>
            </a:xfrm>
            <a:custGeom>
              <a:avLst/>
              <a:gdLst>
                <a:gd name="T0" fmla="*/ 10 w 16"/>
                <a:gd name="T1" fmla="*/ 5 h 91"/>
                <a:gd name="T2" fmla="*/ 0 w 16"/>
                <a:gd name="T3" fmla="*/ 0 h 91"/>
                <a:gd name="T4" fmla="*/ 6 w 16"/>
                <a:gd name="T5" fmla="*/ 85 h 91"/>
                <a:gd name="T6" fmla="*/ 7 w 16"/>
                <a:gd name="T7" fmla="*/ 89 h 91"/>
                <a:gd name="T8" fmla="*/ 11 w 16"/>
                <a:gd name="T9" fmla="*/ 91 h 91"/>
                <a:gd name="T10" fmla="*/ 15 w 16"/>
                <a:gd name="T11" fmla="*/ 85 h 91"/>
                <a:gd name="T12" fmla="*/ 10 w 16"/>
                <a:gd name="T13" fmla="*/ 5 h 91"/>
              </a:gdLst>
              <a:ahLst/>
              <a:cxnLst>
                <a:cxn ang="0">
                  <a:pos x="T0" y="T1"/>
                </a:cxn>
                <a:cxn ang="0">
                  <a:pos x="T2" y="T3"/>
                </a:cxn>
                <a:cxn ang="0">
                  <a:pos x="T4" y="T5"/>
                </a:cxn>
                <a:cxn ang="0">
                  <a:pos x="T6" y="T7"/>
                </a:cxn>
                <a:cxn ang="0">
                  <a:pos x="T8" y="T9"/>
                </a:cxn>
                <a:cxn ang="0">
                  <a:pos x="T10" y="T11"/>
                </a:cxn>
                <a:cxn ang="0">
                  <a:pos x="T12" y="T13"/>
                </a:cxn>
              </a:cxnLst>
              <a:rect l="0" t="0" r="r" b="b"/>
              <a:pathLst>
                <a:path w="16" h="91">
                  <a:moveTo>
                    <a:pt x="10" y="5"/>
                  </a:moveTo>
                  <a:cubicBezTo>
                    <a:pt x="0" y="0"/>
                    <a:pt x="0" y="0"/>
                    <a:pt x="0" y="0"/>
                  </a:cubicBezTo>
                  <a:cubicBezTo>
                    <a:pt x="6" y="85"/>
                    <a:pt x="6" y="85"/>
                    <a:pt x="6" y="85"/>
                  </a:cubicBezTo>
                  <a:cubicBezTo>
                    <a:pt x="6" y="87"/>
                    <a:pt x="7" y="88"/>
                    <a:pt x="7" y="89"/>
                  </a:cubicBezTo>
                  <a:cubicBezTo>
                    <a:pt x="9" y="90"/>
                    <a:pt x="10" y="90"/>
                    <a:pt x="11" y="91"/>
                  </a:cubicBezTo>
                  <a:cubicBezTo>
                    <a:pt x="14" y="91"/>
                    <a:pt x="16" y="88"/>
                    <a:pt x="15" y="85"/>
                  </a:cubicBezTo>
                  <a:lnTo>
                    <a:pt x="10"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íṣļíḍé"/>
            <p:cNvSpPr/>
            <p:nvPr/>
          </p:nvSpPr>
          <p:spPr bwMode="auto">
            <a:xfrm>
              <a:off x="7877175" y="5119688"/>
              <a:ext cx="52388" cy="279400"/>
            </a:xfrm>
            <a:custGeom>
              <a:avLst/>
              <a:gdLst>
                <a:gd name="T0" fmla="*/ 10 w 16"/>
                <a:gd name="T1" fmla="*/ 5 h 85"/>
                <a:gd name="T2" fmla="*/ 0 w 16"/>
                <a:gd name="T3" fmla="*/ 0 h 85"/>
                <a:gd name="T4" fmla="*/ 7 w 16"/>
                <a:gd name="T5" fmla="*/ 79 h 85"/>
                <a:gd name="T6" fmla="*/ 8 w 16"/>
                <a:gd name="T7" fmla="*/ 82 h 85"/>
                <a:gd name="T8" fmla="*/ 11 w 16"/>
                <a:gd name="T9" fmla="*/ 84 h 85"/>
                <a:gd name="T10" fmla="*/ 16 w 16"/>
                <a:gd name="T11" fmla="*/ 79 h 85"/>
                <a:gd name="T12" fmla="*/ 10 w 16"/>
                <a:gd name="T13" fmla="*/ 5 h 85"/>
              </a:gdLst>
              <a:ahLst/>
              <a:cxnLst>
                <a:cxn ang="0">
                  <a:pos x="T0" y="T1"/>
                </a:cxn>
                <a:cxn ang="0">
                  <a:pos x="T2" y="T3"/>
                </a:cxn>
                <a:cxn ang="0">
                  <a:pos x="T4" y="T5"/>
                </a:cxn>
                <a:cxn ang="0">
                  <a:pos x="T6" y="T7"/>
                </a:cxn>
                <a:cxn ang="0">
                  <a:pos x="T8" y="T9"/>
                </a:cxn>
                <a:cxn ang="0">
                  <a:pos x="T10" y="T11"/>
                </a:cxn>
                <a:cxn ang="0">
                  <a:pos x="T12" y="T13"/>
                </a:cxn>
              </a:cxnLst>
              <a:rect l="0" t="0" r="r" b="b"/>
              <a:pathLst>
                <a:path w="16" h="85">
                  <a:moveTo>
                    <a:pt x="10" y="5"/>
                  </a:moveTo>
                  <a:cubicBezTo>
                    <a:pt x="0" y="0"/>
                    <a:pt x="0" y="0"/>
                    <a:pt x="0" y="0"/>
                  </a:cubicBezTo>
                  <a:cubicBezTo>
                    <a:pt x="7" y="79"/>
                    <a:pt x="7" y="79"/>
                    <a:pt x="7" y="79"/>
                  </a:cubicBezTo>
                  <a:cubicBezTo>
                    <a:pt x="7" y="80"/>
                    <a:pt x="7" y="82"/>
                    <a:pt x="8" y="82"/>
                  </a:cubicBezTo>
                  <a:cubicBezTo>
                    <a:pt x="9" y="83"/>
                    <a:pt x="10" y="84"/>
                    <a:pt x="11" y="84"/>
                  </a:cubicBezTo>
                  <a:cubicBezTo>
                    <a:pt x="14" y="85"/>
                    <a:pt x="16" y="82"/>
                    <a:pt x="16" y="79"/>
                  </a:cubicBezTo>
                  <a:lnTo>
                    <a:pt x="10" y="5"/>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iṥlïďê"/>
            <p:cNvSpPr/>
            <p:nvPr/>
          </p:nvSpPr>
          <p:spPr bwMode="auto">
            <a:xfrm>
              <a:off x="7443788" y="5195888"/>
              <a:ext cx="69850" cy="239713"/>
            </a:xfrm>
            <a:custGeom>
              <a:avLst/>
              <a:gdLst>
                <a:gd name="T0" fmla="*/ 12 w 21"/>
                <a:gd name="T1" fmla="*/ 0 h 73"/>
                <a:gd name="T2" fmla="*/ 0 w 21"/>
                <a:gd name="T3" fmla="*/ 68 h 73"/>
                <a:gd name="T4" fmla="*/ 2 w 21"/>
                <a:gd name="T5" fmla="*/ 72 h 73"/>
                <a:gd name="T6" fmla="*/ 4 w 21"/>
                <a:gd name="T7" fmla="*/ 73 h 73"/>
                <a:gd name="T8" fmla="*/ 7 w 21"/>
                <a:gd name="T9" fmla="*/ 70 h 73"/>
                <a:gd name="T10" fmla="*/ 21 w 21"/>
                <a:gd name="T11" fmla="*/ 3 h 73"/>
                <a:gd name="T12" fmla="*/ 12 w 2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1" h="73">
                  <a:moveTo>
                    <a:pt x="12" y="0"/>
                  </a:moveTo>
                  <a:cubicBezTo>
                    <a:pt x="0" y="68"/>
                    <a:pt x="0" y="68"/>
                    <a:pt x="0" y="68"/>
                  </a:cubicBezTo>
                  <a:cubicBezTo>
                    <a:pt x="0" y="69"/>
                    <a:pt x="1" y="71"/>
                    <a:pt x="2" y="72"/>
                  </a:cubicBezTo>
                  <a:cubicBezTo>
                    <a:pt x="2" y="72"/>
                    <a:pt x="3" y="73"/>
                    <a:pt x="4" y="73"/>
                  </a:cubicBezTo>
                  <a:cubicBezTo>
                    <a:pt x="5" y="73"/>
                    <a:pt x="7" y="72"/>
                    <a:pt x="7" y="70"/>
                  </a:cubicBezTo>
                  <a:cubicBezTo>
                    <a:pt x="21" y="3"/>
                    <a:pt x="21" y="3"/>
                    <a:pt x="21" y="3"/>
                  </a:cubicBezTo>
                  <a:lnTo>
                    <a:pt x="12" y="0"/>
                  </a:ln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ïšľîḑê"/>
            <p:cNvSpPr/>
            <p:nvPr/>
          </p:nvSpPr>
          <p:spPr bwMode="auto">
            <a:xfrm>
              <a:off x="7615238" y="4589463"/>
              <a:ext cx="185738" cy="206375"/>
            </a:xfrm>
            <a:custGeom>
              <a:avLst/>
              <a:gdLst>
                <a:gd name="T0" fmla="*/ 37 w 56"/>
                <a:gd name="T1" fmla="*/ 2 h 63"/>
                <a:gd name="T2" fmla="*/ 21 w 56"/>
                <a:gd name="T3" fmla="*/ 1 h 63"/>
                <a:gd name="T4" fmla="*/ 3 w 56"/>
                <a:gd name="T5" fmla="*/ 24 h 63"/>
                <a:gd name="T6" fmla="*/ 5 w 56"/>
                <a:gd name="T7" fmla="*/ 58 h 63"/>
                <a:gd name="T8" fmla="*/ 22 w 56"/>
                <a:gd name="T9" fmla="*/ 61 h 63"/>
                <a:gd name="T10" fmla="*/ 44 w 56"/>
                <a:gd name="T11" fmla="*/ 52 h 63"/>
                <a:gd name="T12" fmla="*/ 56 w 56"/>
                <a:gd name="T13" fmla="*/ 24 h 63"/>
                <a:gd name="T14" fmla="*/ 37 w 56"/>
                <a:gd name="T15" fmla="*/ 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3">
                  <a:moveTo>
                    <a:pt x="37" y="2"/>
                  </a:moveTo>
                  <a:cubicBezTo>
                    <a:pt x="31" y="1"/>
                    <a:pt x="27" y="0"/>
                    <a:pt x="21" y="1"/>
                  </a:cubicBezTo>
                  <a:cubicBezTo>
                    <a:pt x="11" y="4"/>
                    <a:pt x="5" y="14"/>
                    <a:pt x="3" y="24"/>
                  </a:cubicBezTo>
                  <a:cubicBezTo>
                    <a:pt x="0" y="34"/>
                    <a:pt x="0" y="48"/>
                    <a:pt x="5" y="58"/>
                  </a:cubicBezTo>
                  <a:cubicBezTo>
                    <a:pt x="9" y="63"/>
                    <a:pt x="17" y="62"/>
                    <a:pt x="22" y="61"/>
                  </a:cubicBezTo>
                  <a:cubicBezTo>
                    <a:pt x="29" y="59"/>
                    <a:pt x="38" y="56"/>
                    <a:pt x="44" y="52"/>
                  </a:cubicBezTo>
                  <a:cubicBezTo>
                    <a:pt x="51" y="46"/>
                    <a:pt x="56" y="33"/>
                    <a:pt x="56" y="24"/>
                  </a:cubicBezTo>
                  <a:cubicBezTo>
                    <a:pt x="56" y="16"/>
                    <a:pt x="47" y="3"/>
                    <a:pt x="37" y="2"/>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ïšļïḓé"/>
            <p:cNvSpPr/>
            <p:nvPr/>
          </p:nvSpPr>
          <p:spPr bwMode="auto">
            <a:xfrm>
              <a:off x="7678738" y="4749801"/>
              <a:ext cx="88900" cy="60325"/>
            </a:xfrm>
            <a:custGeom>
              <a:avLst/>
              <a:gdLst>
                <a:gd name="T0" fmla="*/ 27 w 27"/>
                <a:gd name="T1" fmla="*/ 0 h 18"/>
                <a:gd name="T2" fmla="*/ 25 w 27"/>
                <a:gd name="T3" fmla="*/ 3 h 18"/>
                <a:gd name="T4" fmla="*/ 3 w 27"/>
                <a:gd name="T5" fmla="*/ 12 h 18"/>
                <a:gd name="T6" fmla="*/ 0 w 27"/>
                <a:gd name="T7" fmla="*/ 13 h 18"/>
                <a:gd name="T8" fmla="*/ 1 w 27"/>
                <a:gd name="T9" fmla="*/ 16 h 18"/>
                <a:gd name="T10" fmla="*/ 21 w 27"/>
                <a:gd name="T11" fmla="*/ 18 h 18"/>
                <a:gd name="T12" fmla="*/ 27 w 27"/>
                <a:gd name="T13" fmla="*/ 10 h 18"/>
                <a:gd name="T14" fmla="*/ 27 w 2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8">
                  <a:moveTo>
                    <a:pt x="27" y="0"/>
                  </a:moveTo>
                  <a:cubicBezTo>
                    <a:pt x="27" y="1"/>
                    <a:pt x="26" y="2"/>
                    <a:pt x="25" y="3"/>
                  </a:cubicBezTo>
                  <a:cubicBezTo>
                    <a:pt x="19" y="7"/>
                    <a:pt x="10" y="10"/>
                    <a:pt x="3" y="12"/>
                  </a:cubicBezTo>
                  <a:cubicBezTo>
                    <a:pt x="2" y="12"/>
                    <a:pt x="1" y="12"/>
                    <a:pt x="0" y="13"/>
                  </a:cubicBezTo>
                  <a:cubicBezTo>
                    <a:pt x="1" y="16"/>
                    <a:pt x="1" y="16"/>
                    <a:pt x="1" y="16"/>
                  </a:cubicBezTo>
                  <a:cubicBezTo>
                    <a:pt x="8" y="18"/>
                    <a:pt x="15" y="18"/>
                    <a:pt x="21" y="18"/>
                  </a:cubicBezTo>
                  <a:cubicBezTo>
                    <a:pt x="24" y="17"/>
                    <a:pt x="27" y="14"/>
                    <a:pt x="27" y="10"/>
                  </a:cubicBezTo>
                  <a:cubicBezTo>
                    <a:pt x="27" y="0"/>
                    <a:pt x="27" y="0"/>
                    <a:pt x="27" y="0"/>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ḻïḑé"/>
            <p:cNvSpPr/>
            <p:nvPr/>
          </p:nvSpPr>
          <p:spPr bwMode="auto">
            <a:xfrm>
              <a:off x="7443788" y="4829176"/>
              <a:ext cx="268288" cy="260350"/>
            </a:xfrm>
            <a:custGeom>
              <a:avLst/>
              <a:gdLst>
                <a:gd name="T0" fmla="*/ 63 w 81"/>
                <a:gd name="T1" fmla="*/ 0 h 79"/>
                <a:gd name="T2" fmla="*/ 44 w 81"/>
                <a:gd name="T3" fmla="*/ 11 h 79"/>
                <a:gd name="T4" fmla="*/ 31 w 81"/>
                <a:gd name="T5" fmla="*/ 43 h 79"/>
                <a:gd name="T6" fmla="*/ 14 w 81"/>
                <a:gd name="T7" fmla="*/ 31 h 79"/>
                <a:gd name="T8" fmla="*/ 0 w 81"/>
                <a:gd name="T9" fmla="*/ 43 h 79"/>
                <a:gd name="T10" fmla="*/ 36 w 81"/>
                <a:gd name="T11" fmla="*/ 79 h 79"/>
                <a:gd name="T12" fmla="*/ 68 w 81"/>
                <a:gd name="T13" fmla="*/ 30 h 79"/>
                <a:gd name="T14" fmla="*/ 63 w 81"/>
                <a:gd name="T15" fmla="*/ 0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79">
                  <a:moveTo>
                    <a:pt x="63" y="0"/>
                  </a:moveTo>
                  <a:cubicBezTo>
                    <a:pt x="63" y="0"/>
                    <a:pt x="48" y="0"/>
                    <a:pt x="44" y="11"/>
                  </a:cubicBezTo>
                  <a:cubicBezTo>
                    <a:pt x="40" y="21"/>
                    <a:pt x="31" y="43"/>
                    <a:pt x="31" y="43"/>
                  </a:cubicBezTo>
                  <a:cubicBezTo>
                    <a:pt x="31" y="43"/>
                    <a:pt x="18" y="33"/>
                    <a:pt x="14" y="31"/>
                  </a:cubicBezTo>
                  <a:cubicBezTo>
                    <a:pt x="14" y="31"/>
                    <a:pt x="3" y="37"/>
                    <a:pt x="0" y="43"/>
                  </a:cubicBezTo>
                  <a:cubicBezTo>
                    <a:pt x="0" y="43"/>
                    <a:pt x="17" y="71"/>
                    <a:pt x="36" y="79"/>
                  </a:cubicBezTo>
                  <a:cubicBezTo>
                    <a:pt x="36" y="79"/>
                    <a:pt x="58" y="59"/>
                    <a:pt x="68" y="30"/>
                  </a:cubicBezTo>
                  <a:cubicBezTo>
                    <a:pt x="68" y="30"/>
                    <a:pt x="81" y="9"/>
                    <a:pt x="63" y="0"/>
                  </a:cubicBezTo>
                  <a:close/>
                </a:path>
              </a:pathLst>
            </a:custGeom>
            <a:solidFill>
              <a:srgbClr val="47D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ïṡļiďè"/>
            <p:cNvSpPr/>
            <p:nvPr/>
          </p:nvSpPr>
          <p:spPr bwMode="auto">
            <a:xfrm>
              <a:off x="7669213" y="4859338"/>
              <a:ext cx="254000" cy="401638"/>
            </a:xfrm>
            <a:custGeom>
              <a:avLst/>
              <a:gdLst>
                <a:gd name="T0" fmla="*/ 69 w 77"/>
                <a:gd name="T1" fmla="*/ 0 h 122"/>
                <a:gd name="T2" fmla="*/ 2 w 77"/>
                <a:gd name="T3" fmla="*/ 38 h 122"/>
                <a:gd name="T4" fmla="*/ 0 w 77"/>
                <a:gd name="T5" fmla="*/ 45 h 122"/>
                <a:gd name="T6" fmla="*/ 0 w 77"/>
                <a:gd name="T7" fmla="*/ 122 h 122"/>
                <a:gd name="T8" fmla="*/ 77 w 77"/>
                <a:gd name="T9" fmla="*/ 82 h 122"/>
                <a:gd name="T10" fmla="*/ 77 w 77"/>
                <a:gd name="T11" fmla="*/ 6 h 122"/>
                <a:gd name="T12" fmla="*/ 69 w 77"/>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77" h="122">
                  <a:moveTo>
                    <a:pt x="69" y="0"/>
                  </a:moveTo>
                  <a:cubicBezTo>
                    <a:pt x="29" y="9"/>
                    <a:pt x="8" y="30"/>
                    <a:pt x="2" y="38"/>
                  </a:cubicBezTo>
                  <a:cubicBezTo>
                    <a:pt x="0" y="40"/>
                    <a:pt x="0" y="42"/>
                    <a:pt x="0" y="45"/>
                  </a:cubicBezTo>
                  <a:cubicBezTo>
                    <a:pt x="0" y="122"/>
                    <a:pt x="0" y="122"/>
                    <a:pt x="0" y="122"/>
                  </a:cubicBezTo>
                  <a:cubicBezTo>
                    <a:pt x="54" y="113"/>
                    <a:pt x="77" y="82"/>
                    <a:pt x="77" y="82"/>
                  </a:cubicBezTo>
                  <a:cubicBezTo>
                    <a:pt x="77" y="6"/>
                    <a:pt x="77" y="6"/>
                    <a:pt x="77" y="6"/>
                  </a:cubicBezTo>
                  <a:cubicBezTo>
                    <a:pt x="77" y="3"/>
                    <a:pt x="73" y="0"/>
                    <a:pt x="69" y="0"/>
                  </a:cubicBez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iṩ1ïďê"/>
            <p:cNvSpPr/>
            <p:nvPr/>
          </p:nvSpPr>
          <p:spPr bwMode="auto">
            <a:xfrm>
              <a:off x="7464425" y="5159376"/>
              <a:ext cx="204788" cy="101600"/>
            </a:xfrm>
            <a:custGeom>
              <a:avLst/>
              <a:gdLst>
                <a:gd name="T0" fmla="*/ 62 w 62"/>
                <a:gd name="T1" fmla="*/ 31 h 31"/>
                <a:gd name="T2" fmla="*/ 1 w 62"/>
                <a:gd name="T3" fmla="*/ 11 h 31"/>
                <a:gd name="T4" fmla="*/ 4 w 62"/>
                <a:gd name="T5" fmla="*/ 1 h 31"/>
                <a:gd name="T6" fmla="*/ 62 w 62"/>
                <a:gd name="T7" fmla="*/ 19 h 31"/>
                <a:gd name="T8" fmla="*/ 62 w 62"/>
                <a:gd name="T9" fmla="*/ 31 h 31"/>
              </a:gdLst>
              <a:ahLst/>
              <a:cxnLst>
                <a:cxn ang="0">
                  <a:pos x="T0" y="T1"/>
                </a:cxn>
                <a:cxn ang="0">
                  <a:pos x="T2" y="T3"/>
                </a:cxn>
                <a:cxn ang="0">
                  <a:pos x="T4" y="T5"/>
                </a:cxn>
                <a:cxn ang="0">
                  <a:pos x="T6" y="T7"/>
                </a:cxn>
                <a:cxn ang="0">
                  <a:pos x="T8" y="T9"/>
                </a:cxn>
              </a:cxnLst>
              <a:rect l="0" t="0" r="r" b="b"/>
              <a:pathLst>
                <a:path w="62" h="31">
                  <a:moveTo>
                    <a:pt x="62" y="31"/>
                  </a:moveTo>
                  <a:cubicBezTo>
                    <a:pt x="62" y="31"/>
                    <a:pt x="15" y="27"/>
                    <a:pt x="1" y="11"/>
                  </a:cubicBezTo>
                  <a:cubicBezTo>
                    <a:pt x="1" y="11"/>
                    <a:pt x="0" y="0"/>
                    <a:pt x="4" y="1"/>
                  </a:cubicBezTo>
                  <a:cubicBezTo>
                    <a:pt x="9" y="3"/>
                    <a:pt x="30" y="16"/>
                    <a:pt x="62" y="19"/>
                  </a:cubicBezTo>
                  <a:lnTo>
                    <a:pt x="62" y="31"/>
                  </a:lnTo>
                  <a:close/>
                </a:path>
              </a:pathLst>
            </a:custGeom>
            <a:solidFill>
              <a:srgbClr val="1C75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îṣḻîḍê"/>
            <p:cNvSpPr/>
            <p:nvPr/>
          </p:nvSpPr>
          <p:spPr bwMode="auto">
            <a:xfrm>
              <a:off x="7589838" y="4568826"/>
              <a:ext cx="227013" cy="214313"/>
            </a:xfrm>
            <a:custGeom>
              <a:avLst/>
              <a:gdLst>
                <a:gd name="T0" fmla="*/ 11 w 69"/>
                <a:gd name="T1" fmla="*/ 29 h 65"/>
                <a:gd name="T2" fmla="*/ 8 w 69"/>
                <a:gd name="T3" fmla="*/ 13 h 65"/>
                <a:gd name="T4" fmla="*/ 15 w 69"/>
                <a:gd name="T5" fmla="*/ 9 h 65"/>
                <a:gd name="T6" fmla="*/ 22 w 69"/>
                <a:gd name="T7" fmla="*/ 2 h 65"/>
                <a:gd name="T8" fmla="*/ 30 w 69"/>
                <a:gd name="T9" fmla="*/ 4 h 65"/>
                <a:gd name="T10" fmla="*/ 43 w 69"/>
                <a:gd name="T11" fmla="*/ 1 h 65"/>
                <a:gd name="T12" fmla="*/ 47 w 69"/>
                <a:gd name="T13" fmla="*/ 4 h 65"/>
                <a:gd name="T14" fmla="*/ 60 w 69"/>
                <a:gd name="T15" fmla="*/ 10 h 65"/>
                <a:gd name="T16" fmla="*/ 64 w 69"/>
                <a:gd name="T17" fmla="*/ 19 h 65"/>
                <a:gd name="T18" fmla="*/ 68 w 69"/>
                <a:gd name="T19" fmla="*/ 27 h 65"/>
                <a:gd name="T20" fmla="*/ 66 w 69"/>
                <a:gd name="T21" fmla="*/ 31 h 65"/>
                <a:gd name="T22" fmla="*/ 65 w 69"/>
                <a:gd name="T23" fmla="*/ 36 h 65"/>
                <a:gd name="T24" fmla="*/ 62 w 69"/>
                <a:gd name="T25" fmla="*/ 47 h 65"/>
                <a:gd name="T26" fmla="*/ 52 w 69"/>
                <a:gd name="T27" fmla="*/ 58 h 65"/>
                <a:gd name="T28" fmla="*/ 35 w 69"/>
                <a:gd name="T29" fmla="*/ 65 h 65"/>
                <a:gd name="T30" fmla="*/ 31 w 69"/>
                <a:gd name="T31" fmla="*/ 56 h 65"/>
                <a:gd name="T32" fmla="*/ 34 w 69"/>
                <a:gd name="T33" fmla="*/ 41 h 65"/>
                <a:gd name="T34" fmla="*/ 28 w 69"/>
                <a:gd name="T35" fmla="*/ 46 h 65"/>
                <a:gd name="T36" fmla="*/ 25 w 69"/>
                <a:gd name="T37" fmla="*/ 39 h 65"/>
                <a:gd name="T38" fmla="*/ 25 w 69"/>
                <a:gd name="T39" fmla="*/ 31 h 65"/>
                <a:gd name="T40" fmla="*/ 11 w 69"/>
                <a:gd name="T4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65">
                  <a:moveTo>
                    <a:pt x="11" y="29"/>
                  </a:moveTo>
                  <a:cubicBezTo>
                    <a:pt x="11" y="29"/>
                    <a:pt x="0" y="19"/>
                    <a:pt x="8" y="13"/>
                  </a:cubicBezTo>
                  <a:cubicBezTo>
                    <a:pt x="10" y="12"/>
                    <a:pt x="13" y="11"/>
                    <a:pt x="15" y="9"/>
                  </a:cubicBezTo>
                  <a:cubicBezTo>
                    <a:pt x="17" y="7"/>
                    <a:pt x="19" y="4"/>
                    <a:pt x="22" y="2"/>
                  </a:cubicBezTo>
                  <a:cubicBezTo>
                    <a:pt x="25" y="1"/>
                    <a:pt x="27" y="3"/>
                    <a:pt x="30" y="4"/>
                  </a:cubicBezTo>
                  <a:cubicBezTo>
                    <a:pt x="35" y="5"/>
                    <a:pt x="38" y="0"/>
                    <a:pt x="43" y="1"/>
                  </a:cubicBezTo>
                  <a:cubicBezTo>
                    <a:pt x="45" y="1"/>
                    <a:pt x="46" y="3"/>
                    <a:pt x="47" y="4"/>
                  </a:cubicBezTo>
                  <a:cubicBezTo>
                    <a:pt x="51" y="6"/>
                    <a:pt x="60" y="4"/>
                    <a:pt x="60" y="10"/>
                  </a:cubicBezTo>
                  <a:cubicBezTo>
                    <a:pt x="60" y="14"/>
                    <a:pt x="61" y="17"/>
                    <a:pt x="64" y="19"/>
                  </a:cubicBezTo>
                  <a:cubicBezTo>
                    <a:pt x="67" y="21"/>
                    <a:pt x="69" y="24"/>
                    <a:pt x="68" y="27"/>
                  </a:cubicBezTo>
                  <a:cubicBezTo>
                    <a:pt x="68" y="29"/>
                    <a:pt x="67" y="30"/>
                    <a:pt x="66" y="31"/>
                  </a:cubicBezTo>
                  <a:cubicBezTo>
                    <a:pt x="66" y="33"/>
                    <a:pt x="66" y="35"/>
                    <a:pt x="65" y="36"/>
                  </a:cubicBezTo>
                  <a:cubicBezTo>
                    <a:pt x="65" y="40"/>
                    <a:pt x="64" y="44"/>
                    <a:pt x="62" y="47"/>
                  </a:cubicBezTo>
                  <a:cubicBezTo>
                    <a:pt x="59" y="51"/>
                    <a:pt x="55" y="55"/>
                    <a:pt x="52" y="58"/>
                  </a:cubicBezTo>
                  <a:cubicBezTo>
                    <a:pt x="47" y="61"/>
                    <a:pt x="41" y="64"/>
                    <a:pt x="35" y="65"/>
                  </a:cubicBezTo>
                  <a:cubicBezTo>
                    <a:pt x="34" y="65"/>
                    <a:pt x="31" y="56"/>
                    <a:pt x="31" y="56"/>
                  </a:cubicBezTo>
                  <a:cubicBezTo>
                    <a:pt x="35" y="54"/>
                    <a:pt x="37" y="43"/>
                    <a:pt x="34" y="41"/>
                  </a:cubicBezTo>
                  <a:cubicBezTo>
                    <a:pt x="30" y="39"/>
                    <a:pt x="28" y="46"/>
                    <a:pt x="28" y="46"/>
                  </a:cubicBezTo>
                  <a:cubicBezTo>
                    <a:pt x="26" y="45"/>
                    <a:pt x="23" y="43"/>
                    <a:pt x="25" y="39"/>
                  </a:cubicBezTo>
                  <a:cubicBezTo>
                    <a:pt x="26" y="35"/>
                    <a:pt x="25" y="31"/>
                    <a:pt x="25" y="31"/>
                  </a:cubicBezTo>
                  <a:cubicBezTo>
                    <a:pt x="18" y="31"/>
                    <a:pt x="13" y="30"/>
                    <a:pt x="11" y="29"/>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ï$ḻidè"/>
            <p:cNvSpPr/>
            <p:nvPr/>
          </p:nvSpPr>
          <p:spPr bwMode="auto">
            <a:xfrm>
              <a:off x="7764463" y="3748088"/>
              <a:ext cx="614363" cy="188913"/>
            </a:xfrm>
            <a:prstGeom prst="ellipse">
              <a:avLst/>
            </a:prstGeom>
            <a:solidFill>
              <a:srgbClr val="2B3990">
                <a:alpha val="10000"/>
              </a:srgbClr>
            </a:solidFill>
            <a:ln>
              <a:noFill/>
            </a:ln>
          </p:spPr>
          <p:txBody>
            <a:bodyPr anchor="ctr"/>
            <a:lstStyle/>
            <a:p>
              <a:pPr algn="ctr"/>
            </a:p>
          </p:txBody>
        </p:sp>
        <p:sp>
          <p:nvSpPr>
            <p:cNvPr id="160" name="íṥḻiďe"/>
            <p:cNvSpPr/>
            <p:nvPr/>
          </p:nvSpPr>
          <p:spPr bwMode="auto">
            <a:xfrm>
              <a:off x="7962900" y="3006726"/>
              <a:ext cx="49213" cy="119063"/>
            </a:xfrm>
            <a:custGeom>
              <a:avLst/>
              <a:gdLst>
                <a:gd name="T0" fmla="*/ 0 w 15"/>
                <a:gd name="T1" fmla="*/ 0 h 36"/>
                <a:gd name="T2" fmla="*/ 0 w 15"/>
                <a:gd name="T3" fmla="*/ 16 h 36"/>
                <a:gd name="T4" fmla="*/ 9 w 15"/>
                <a:gd name="T5" fmla="*/ 35 h 36"/>
                <a:gd name="T6" fmla="*/ 13 w 15"/>
                <a:gd name="T7" fmla="*/ 10 h 36"/>
                <a:gd name="T8" fmla="*/ 10 w 15"/>
                <a:gd name="T9" fmla="*/ 1 h 36"/>
                <a:gd name="T10" fmla="*/ 0 w 15"/>
                <a:gd name="T11" fmla="*/ 0 h 36"/>
              </a:gdLst>
              <a:ahLst/>
              <a:cxnLst>
                <a:cxn ang="0">
                  <a:pos x="T0" y="T1"/>
                </a:cxn>
                <a:cxn ang="0">
                  <a:pos x="T2" y="T3"/>
                </a:cxn>
                <a:cxn ang="0">
                  <a:pos x="T4" y="T5"/>
                </a:cxn>
                <a:cxn ang="0">
                  <a:pos x="T6" y="T7"/>
                </a:cxn>
                <a:cxn ang="0">
                  <a:pos x="T8" y="T9"/>
                </a:cxn>
                <a:cxn ang="0">
                  <a:pos x="T10" y="T11"/>
                </a:cxn>
              </a:cxnLst>
              <a:rect l="0" t="0" r="r" b="b"/>
              <a:pathLst>
                <a:path w="15" h="36">
                  <a:moveTo>
                    <a:pt x="0" y="0"/>
                  </a:moveTo>
                  <a:cubicBezTo>
                    <a:pt x="0" y="0"/>
                    <a:pt x="1" y="12"/>
                    <a:pt x="0" y="16"/>
                  </a:cubicBezTo>
                  <a:cubicBezTo>
                    <a:pt x="0" y="21"/>
                    <a:pt x="3" y="33"/>
                    <a:pt x="9" y="35"/>
                  </a:cubicBezTo>
                  <a:cubicBezTo>
                    <a:pt x="15" y="36"/>
                    <a:pt x="13" y="10"/>
                    <a:pt x="13" y="10"/>
                  </a:cubicBezTo>
                  <a:cubicBezTo>
                    <a:pt x="10" y="1"/>
                    <a:pt x="10" y="1"/>
                    <a:pt x="10" y="1"/>
                  </a:cubicBezTo>
                  <a:lnTo>
                    <a:pt x="0" y="0"/>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îś1îdé"/>
            <p:cNvSpPr/>
            <p:nvPr/>
          </p:nvSpPr>
          <p:spPr bwMode="auto">
            <a:xfrm>
              <a:off x="7916863" y="2632076"/>
              <a:ext cx="98425" cy="404813"/>
            </a:xfrm>
            <a:custGeom>
              <a:avLst/>
              <a:gdLst>
                <a:gd name="T0" fmla="*/ 26 w 30"/>
                <a:gd name="T1" fmla="*/ 0 h 123"/>
                <a:gd name="T2" fmla="*/ 11 w 30"/>
                <a:gd name="T3" fmla="*/ 114 h 123"/>
                <a:gd name="T4" fmla="*/ 30 w 30"/>
                <a:gd name="T5" fmla="*/ 123 h 123"/>
                <a:gd name="T6" fmla="*/ 26 w 30"/>
                <a:gd name="T7" fmla="*/ 0 h 123"/>
              </a:gdLst>
              <a:ahLst/>
              <a:cxnLst>
                <a:cxn ang="0">
                  <a:pos x="T0" y="T1"/>
                </a:cxn>
                <a:cxn ang="0">
                  <a:pos x="T2" y="T3"/>
                </a:cxn>
                <a:cxn ang="0">
                  <a:pos x="T4" y="T5"/>
                </a:cxn>
                <a:cxn ang="0">
                  <a:pos x="T6" y="T7"/>
                </a:cxn>
              </a:cxnLst>
              <a:rect l="0" t="0" r="r" b="b"/>
              <a:pathLst>
                <a:path w="30" h="123">
                  <a:moveTo>
                    <a:pt x="26" y="0"/>
                  </a:moveTo>
                  <a:cubicBezTo>
                    <a:pt x="26" y="0"/>
                    <a:pt x="0" y="65"/>
                    <a:pt x="11" y="114"/>
                  </a:cubicBezTo>
                  <a:cubicBezTo>
                    <a:pt x="11" y="114"/>
                    <a:pt x="17" y="123"/>
                    <a:pt x="30" y="123"/>
                  </a:cubicBezTo>
                  <a:lnTo>
                    <a:pt x="26" y="0"/>
                  </a:lnTo>
                  <a:close/>
                </a:path>
              </a:pathLst>
            </a:custGeom>
            <a:solidFill>
              <a:srgbClr val="9BD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íṧḻiḍe"/>
            <p:cNvSpPr/>
            <p:nvPr/>
          </p:nvSpPr>
          <p:spPr bwMode="auto">
            <a:xfrm>
              <a:off x="8054975" y="3732213"/>
              <a:ext cx="204788" cy="193675"/>
            </a:xfrm>
            <a:custGeom>
              <a:avLst/>
              <a:gdLst>
                <a:gd name="T0" fmla="*/ 30 w 62"/>
                <a:gd name="T1" fmla="*/ 12 h 59"/>
                <a:gd name="T2" fmla="*/ 23 w 62"/>
                <a:gd name="T3" fmla="*/ 28 h 59"/>
                <a:gd name="T4" fmla="*/ 4 w 62"/>
                <a:gd name="T5" fmla="*/ 49 h 59"/>
                <a:gd name="T6" fmla="*/ 33 w 62"/>
                <a:gd name="T7" fmla="*/ 52 h 59"/>
                <a:gd name="T8" fmla="*/ 58 w 62"/>
                <a:gd name="T9" fmla="*/ 36 h 59"/>
                <a:gd name="T10" fmla="*/ 57 w 62"/>
                <a:gd name="T11" fmla="*/ 7 h 59"/>
                <a:gd name="T12" fmla="*/ 30 w 62"/>
                <a:gd name="T13" fmla="*/ 12 h 59"/>
              </a:gdLst>
              <a:ahLst/>
              <a:cxnLst>
                <a:cxn ang="0">
                  <a:pos x="T0" y="T1"/>
                </a:cxn>
                <a:cxn ang="0">
                  <a:pos x="T2" y="T3"/>
                </a:cxn>
                <a:cxn ang="0">
                  <a:pos x="T4" y="T5"/>
                </a:cxn>
                <a:cxn ang="0">
                  <a:pos x="T6" y="T7"/>
                </a:cxn>
                <a:cxn ang="0">
                  <a:pos x="T8" y="T9"/>
                </a:cxn>
                <a:cxn ang="0">
                  <a:pos x="T10" y="T11"/>
                </a:cxn>
                <a:cxn ang="0">
                  <a:pos x="T12" y="T13"/>
                </a:cxn>
              </a:cxnLst>
              <a:rect l="0" t="0" r="r" b="b"/>
              <a:pathLst>
                <a:path w="62" h="59">
                  <a:moveTo>
                    <a:pt x="30" y="12"/>
                  </a:moveTo>
                  <a:cubicBezTo>
                    <a:pt x="30" y="12"/>
                    <a:pt x="30" y="25"/>
                    <a:pt x="23" y="28"/>
                  </a:cubicBezTo>
                  <a:cubicBezTo>
                    <a:pt x="17" y="32"/>
                    <a:pt x="0" y="44"/>
                    <a:pt x="4" y="49"/>
                  </a:cubicBezTo>
                  <a:cubicBezTo>
                    <a:pt x="8" y="54"/>
                    <a:pt x="20" y="59"/>
                    <a:pt x="33" y="52"/>
                  </a:cubicBezTo>
                  <a:cubicBezTo>
                    <a:pt x="46" y="45"/>
                    <a:pt x="54" y="38"/>
                    <a:pt x="58" y="36"/>
                  </a:cubicBezTo>
                  <a:cubicBezTo>
                    <a:pt x="62" y="33"/>
                    <a:pt x="58" y="15"/>
                    <a:pt x="57" y="7"/>
                  </a:cubicBezTo>
                  <a:cubicBezTo>
                    <a:pt x="56" y="0"/>
                    <a:pt x="30" y="12"/>
                    <a:pt x="30" y="12"/>
                  </a:cubicBez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ïSḻïḍe"/>
            <p:cNvSpPr/>
            <p:nvPr/>
          </p:nvSpPr>
          <p:spPr bwMode="auto">
            <a:xfrm>
              <a:off x="7877175" y="3659188"/>
              <a:ext cx="200025" cy="195263"/>
            </a:xfrm>
            <a:custGeom>
              <a:avLst/>
              <a:gdLst>
                <a:gd name="T0" fmla="*/ 30 w 61"/>
                <a:gd name="T1" fmla="*/ 13 h 59"/>
                <a:gd name="T2" fmla="*/ 23 w 61"/>
                <a:gd name="T3" fmla="*/ 29 h 59"/>
                <a:gd name="T4" fmla="*/ 4 w 61"/>
                <a:gd name="T5" fmla="*/ 49 h 59"/>
                <a:gd name="T6" fmla="*/ 33 w 61"/>
                <a:gd name="T7" fmla="*/ 52 h 59"/>
                <a:gd name="T8" fmla="*/ 58 w 61"/>
                <a:gd name="T9" fmla="*/ 36 h 59"/>
                <a:gd name="T10" fmla="*/ 57 w 61"/>
                <a:gd name="T11" fmla="*/ 8 h 59"/>
                <a:gd name="T12" fmla="*/ 30 w 61"/>
                <a:gd name="T13" fmla="*/ 13 h 59"/>
              </a:gdLst>
              <a:ahLst/>
              <a:cxnLst>
                <a:cxn ang="0">
                  <a:pos x="T0" y="T1"/>
                </a:cxn>
                <a:cxn ang="0">
                  <a:pos x="T2" y="T3"/>
                </a:cxn>
                <a:cxn ang="0">
                  <a:pos x="T4" y="T5"/>
                </a:cxn>
                <a:cxn ang="0">
                  <a:pos x="T6" y="T7"/>
                </a:cxn>
                <a:cxn ang="0">
                  <a:pos x="T8" y="T9"/>
                </a:cxn>
                <a:cxn ang="0">
                  <a:pos x="T10" y="T11"/>
                </a:cxn>
                <a:cxn ang="0">
                  <a:pos x="T12" y="T13"/>
                </a:cxn>
              </a:cxnLst>
              <a:rect l="0" t="0" r="r" b="b"/>
              <a:pathLst>
                <a:path w="61" h="59">
                  <a:moveTo>
                    <a:pt x="30" y="13"/>
                  </a:moveTo>
                  <a:cubicBezTo>
                    <a:pt x="30" y="13"/>
                    <a:pt x="30" y="25"/>
                    <a:pt x="23" y="29"/>
                  </a:cubicBezTo>
                  <a:cubicBezTo>
                    <a:pt x="17" y="32"/>
                    <a:pt x="0" y="44"/>
                    <a:pt x="4" y="49"/>
                  </a:cubicBezTo>
                  <a:cubicBezTo>
                    <a:pt x="7" y="55"/>
                    <a:pt x="20" y="59"/>
                    <a:pt x="33" y="52"/>
                  </a:cubicBezTo>
                  <a:cubicBezTo>
                    <a:pt x="46" y="45"/>
                    <a:pt x="54" y="39"/>
                    <a:pt x="58" y="36"/>
                  </a:cubicBezTo>
                  <a:cubicBezTo>
                    <a:pt x="61" y="33"/>
                    <a:pt x="58" y="16"/>
                    <a:pt x="57" y="8"/>
                  </a:cubicBezTo>
                  <a:cubicBezTo>
                    <a:pt x="56" y="0"/>
                    <a:pt x="30" y="13"/>
                    <a:pt x="30" y="13"/>
                  </a:cubicBez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îšḷiďè"/>
            <p:cNvSpPr/>
            <p:nvPr/>
          </p:nvSpPr>
          <p:spPr bwMode="auto">
            <a:xfrm>
              <a:off x="8107363" y="3006726"/>
              <a:ext cx="158750" cy="814388"/>
            </a:xfrm>
            <a:custGeom>
              <a:avLst/>
              <a:gdLst>
                <a:gd name="T0" fmla="*/ 42 w 48"/>
                <a:gd name="T1" fmla="*/ 13 h 247"/>
                <a:gd name="T2" fmla="*/ 48 w 48"/>
                <a:gd name="T3" fmla="*/ 239 h 247"/>
                <a:gd name="T4" fmla="*/ 8 w 48"/>
                <a:gd name="T5" fmla="*/ 239 h 247"/>
                <a:gd name="T6" fmla="*/ 0 w 48"/>
                <a:gd name="T7" fmla="*/ 0 h 247"/>
                <a:gd name="T8" fmla="*/ 42 w 48"/>
                <a:gd name="T9" fmla="*/ 13 h 247"/>
              </a:gdLst>
              <a:ahLst/>
              <a:cxnLst>
                <a:cxn ang="0">
                  <a:pos x="T0" y="T1"/>
                </a:cxn>
                <a:cxn ang="0">
                  <a:pos x="T2" y="T3"/>
                </a:cxn>
                <a:cxn ang="0">
                  <a:pos x="T4" y="T5"/>
                </a:cxn>
                <a:cxn ang="0">
                  <a:pos x="T6" y="T7"/>
                </a:cxn>
                <a:cxn ang="0">
                  <a:pos x="T8" y="T9"/>
                </a:cxn>
              </a:cxnLst>
              <a:rect l="0" t="0" r="r" b="b"/>
              <a:pathLst>
                <a:path w="48" h="247">
                  <a:moveTo>
                    <a:pt x="42" y="13"/>
                  </a:moveTo>
                  <a:cubicBezTo>
                    <a:pt x="48" y="239"/>
                    <a:pt x="48" y="239"/>
                    <a:pt x="48" y="239"/>
                  </a:cubicBezTo>
                  <a:cubicBezTo>
                    <a:pt x="48" y="239"/>
                    <a:pt x="28" y="247"/>
                    <a:pt x="8" y="239"/>
                  </a:cubicBezTo>
                  <a:cubicBezTo>
                    <a:pt x="0" y="0"/>
                    <a:pt x="0" y="0"/>
                    <a:pt x="0" y="0"/>
                  </a:cubicBezTo>
                  <a:lnTo>
                    <a:pt x="42" y="13"/>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îṧliḓè"/>
            <p:cNvSpPr/>
            <p:nvPr/>
          </p:nvSpPr>
          <p:spPr bwMode="auto">
            <a:xfrm>
              <a:off x="7962900" y="2994026"/>
              <a:ext cx="165100" cy="768350"/>
            </a:xfrm>
            <a:custGeom>
              <a:avLst/>
              <a:gdLst>
                <a:gd name="T0" fmla="*/ 10 w 50"/>
                <a:gd name="T1" fmla="*/ 0 h 233"/>
                <a:gd name="T2" fmla="*/ 0 w 50"/>
                <a:gd name="T3" fmla="*/ 220 h 233"/>
                <a:gd name="T4" fmla="*/ 35 w 50"/>
                <a:gd name="T5" fmla="*/ 227 h 233"/>
                <a:gd name="T6" fmla="*/ 50 w 50"/>
                <a:gd name="T7" fmla="*/ 7 h 233"/>
                <a:gd name="T8" fmla="*/ 10 w 50"/>
                <a:gd name="T9" fmla="*/ 0 h 233"/>
              </a:gdLst>
              <a:ahLst/>
              <a:cxnLst>
                <a:cxn ang="0">
                  <a:pos x="T0" y="T1"/>
                </a:cxn>
                <a:cxn ang="0">
                  <a:pos x="T2" y="T3"/>
                </a:cxn>
                <a:cxn ang="0">
                  <a:pos x="T4" y="T5"/>
                </a:cxn>
                <a:cxn ang="0">
                  <a:pos x="T6" y="T7"/>
                </a:cxn>
                <a:cxn ang="0">
                  <a:pos x="T8" y="T9"/>
                </a:cxn>
              </a:cxnLst>
              <a:rect l="0" t="0" r="r" b="b"/>
              <a:pathLst>
                <a:path w="50" h="233">
                  <a:moveTo>
                    <a:pt x="10" y="0"/>
                  </a:moveTo>
                  <a:cubicBezTo>
                    <a:pt x="0" y="220"/>
                    <a:pt x="0" y="220"/>
                    <a:pt x="0" y="220"/>
                  </a:cubicBezTo>
                  <a:cubicBezTo>
                    <a:pt x="0" y="220"/>
                    <a:pt x="13" y="233"/>
                    <a:pt x="35" y="227"/>
                  </a:cubicBezTo>
                  <a:cubicBezTo>
                    <a:pt x="50" y="7"/>
                    <a:pt x="50" y="7"/>
                    <a:pt x="50" y="7"/>
                  </a:cubicBezTo>
                  <a:lnTo>
                    <a:pt x="10"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íSļïdé"/>
            <p:cNvSpPr/>
            <p:nvPr/>
          </p:nvSpPr>
          <p:spPr bwMode="auto">
            <a:xfrm>
              <a:off x="7994650" y="2997201"/>
              <a:ext cx="250825" cy="98425"/>
            </a:xfrm>
            <a:custGeom>
              <a:avLst/>
              <a:gdLst>
                <a:gd name="T0" fmla="*/ 0 w 76"/>
                <a:gd name="T1" fmla="*/ 11 h 30"/>
                <a:gd name="T2" fmla="*/ 76 w 76"/>
                <a:gd name="T3" fmla="*/ 27 h 30"/>
                <a:gd name="T4" fmla="*/ 76 w 76"/>
                <a:gd name="T5" fmla="*/ 16 h 30"/>
                <a:gd name="T6" fmla="*/ 0 w 76"/>
                <a:gd name="T7" fmla="*/ 0 h 30"/>
                <a:gd name="T8" fmla="*/ 0 w 76"/>
                <a:gd name="T9" fmla="*/ 11 h 30"/>
              </a:gdLst>
              <a:ahLst/>
              <a:cxnLst>
                <a:cxn ang="0">
                  <a:pos x="T0" y="T1"/>
                </a:cxn>
                <a:cxn ang="0">
                  <a:pos x="T2" y="T3"/>
                </a:cxn>
                <a:cxn ang="0">
                  <a:pos x="T4" y="T5"/>
                </a:cxn>
                <a:cxn ang="0">
                  <a:pos x="T6" y="T7"/>
                </a:cxn>
                <a:cxn ang="0">
                  <a:pos x="T8" y="T9"/>
                </a:cxn>
              </a:cxnLst>
              <a:rect l="0" t="0" r="r" b="b"/>
              <a:pathLst>
                <a:path w="76" h="30">
                  <a:moveTo>
                    <a:pt x="0" y="11"/>
                  </a:moveTo>
                  <a:cubicBezTo>
                    <a:pt x="0" y="11"/>
                    <a:pt x="22" y="30"/>
                    <a:pt x="76" y="27"/>
                  </a:cubicBezTo>
                  <a:cubicBezTo>
                    <a:pt x="76" y="16"/>
                    <a:pt x="76" y="16"/>
                    <a:pt x="76" y="16"/>
                  </a:cubicBezTo>
                  <a:cubicBezTo>
                    <a:pt x="0" y="0"/>
                    <a:pt x="0" y="0"/>
                    <a:pt x="0" y="0"/>
                  </a:cubicBezTo>
                  <a:lnTo>
                    <a:pt x="0" y="11"/>
                  </a:lnTo>
                  <a:close/>
                </a:path>
              </a:pathLst>
            </a:custGeom>
            <a:solidFill>
              <a:srgbClr val="493E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ïšľíḍé"/>
            <p:cNvSpPr/>
            <p:nvPr/>
          </p:nvSpPr>
          <p:spPr bwMode="auto">
            <a:xfrm>
              <a:off x="8085138" y="2571751"/>
              <a:ext cx="107950" cy="88900"/>
            </a:xfrm>
            <a:custGeom>
              <a:avLst/>
              <a:gdLst>
                <a:gd name="T0" fmla="*/ 32 w 33"/>
                <a:gd name="T1" fmla="*/ 0 h 27"/>
                <a:gd name="T2" fmla="*/ 33 w 33"/>
                <a:gd name="T3" fmla="*/ 14 h 27"/>
                <a:gd name="T4" fmla="*/ 18 w 33"/>
                <a:gd name="T5" fmla="*/ 25 h 27"/>
                <a:gd name="T6" fmla="*/ 0 w 33"/>
                <a:gd name="T7" fmla="*/ 17 h 27"/>
                <a:gd name="T8" fmla="*/ 0 w 33"/>
                <a:gd name="T9" fmla="*/ 5 h 27"/>
                <a:gd name="T10" fmla="*/ 32 w 33"/>
                <a:gd name="T11" fmla="*/ 0 h 27"/>
              </a:gdLst>
              <a:ahLst/>
              <a:cxnLst>
                <a:cxn ang="0">
                  <a:pos x="T0" y="T1"/>
                </a:cxn>
                <a:cxn ang="0">
                  <a:pos x="T2" y="T3"/>
                </a:cxn>
                <a:cxn ang="0">
                  <a:pos x="T4" y="T5"/>
                </a:cxn>
                <a:cxn ang="0">
                  <a:pos x="T6" y="T7"/>
                </a:cxn>
                <a:cxn ang="0">
                  <a:pos x="T8" y="T9"/>
                </a:cxn>
                <a:cxn ang="0">
                  <a:pos x="T10" y="T11"/>
                </a:cxn>
              </a:cxnLst>
              <a:rect l="0" t="0" r="r" b="b"/>
              <a:pathLst>
                <a:path w="33" h="27">
                  <a:moveTo>
                    <a:pt x="32" y="0"/>
                  </a:moveTo>
                  <a:cubicBezTo>
                    <a:pt x="33" y="14"/>
                    <a:pt x="33" y="14"/>
                    <a:pt x="33" y="14"/>
                  </a:cubicBezTo>
                  <a:cubicBezTo>
                    <a:pt x="33" y="14"/>
                    <a:pt x="30" y="24"/>
                    <a:pt x="18" y="25"/>
                  </a:cubicBezTo>
                  <a:cubicBezTo>
                    <a:pt x="5" y="27"/>
                    <a:pt x="0" y="17"/>
                    <a:pt x="0" y="17"/>
                  </a:cubicBezTo>
                  <a:cubicBezTo>
                    <a:pt x="0" y="5"/>
                    <a:pt x="0" y="5"/>
                    <a:pt x="0" y="5"/>
                  </a:cubicBezTo>
                  <a:lnTo>
                    <a:pt x="32" y="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ïṧḷïḋe"/>
            <p:cNvSpPr/>
            <p:nvPr/>
          </p:nvSpPr>
          <p:spPr bwMode="auto">
            <a:xfrm>
              <a:off x="7988300" y="2601913"/>
              <a:ext cx="307975" cy="454025"/>
            </a:xfrm>
            <a:custGeom>
              <a:avLst/>
              <a:gdLst>
                <a:gd name="T0" fmla="*/ 62 w 93"/>
                <a:gd name="T1" fmla="*/ 5 h 138"/>
                <a:gd name="T2" fmla="*/ 29 w 93"/>
                <a:gd name="T3" fmla="*/ 1 h 138"/>
                <a:gd name="T4" fmla="*/ 4 w 93"/>
                <a:gd name="T5" fmla="*/ 9 h 138"/>
                <a:gd name="T6" fmla="*/ 0 w 93"/>
                <a:gd name="T7" fmla="*/ 116 h 138"/>
                <a:gd name="T8" fmla="*/ 2 w 93"/>
                <a:gd name="T9" fmla="*/ 120 h 138"/>
                <a:gd name="T10" fmla="*/ 78 w 93"/>
                <a:gd name="T11" fmla="*/ 137 h 138"/>
                <a:gd name="T12" fmla="*/ 82 w 93"/>
                <a:gd name="T13" fmla="*/ 133 h 138"/>
                <a:gd name="T14" fmla="*/ 93 w 93"/>
                <a:gd name="T15" fmla="*/ 27 h 138"/>
                <a:gd name="T16" fmla="*/ 62 w 93"/>
                <a:gd name="T1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38">
                  <a:moveTo>
                    <a:pt x="62" y="5"/>
                  </a:moveTo>
                  <a:cubicBezTo>
                    <a:pt x="29" y="1"/>
                    <a:pt x="29" y="1"/>
                    <a:pt x="29" y="1"/>
                  </a:cubicBezTo>
                  <a:cubicBezTo>
                    <a:pt x="21" y="0"/>
                    <a:pt x="4" y="9"/>
                    <a:pt x="4" y="9"/>
                  </a:cubicBezTo>
                  <a:cubicBezTo>
                    <a:pt x="0" y="41"/>
                    <a:pt x="0" y="102"/>
                    <a:pt x="0" y="116"/>
                  </a:cubicBezTo>
                  <a:cubicBezTo>
                    <a:pt x="0" y="118"/>
                    <a:pt x="1" y="119"/>
                    <a:pt x="2" y="120"/>
                  </a:cubicBezTo>
                  <a:cubicBezTo>
                    <a:pt x="28" y="137"/>
                    <a:pt x="66" y="138"/>
                    <a:pt x="78" y="137"/>
                  </a:cubicBezTo>
                  <a:cubicBezTo>
                    <a:pt x="80" y="137"/>
                    <a:pt x="82" y="135"/>
                    <a:pt x="82" y="133"/>
                  </a:cubicBezTo>
                  <a:cubicBezTo>
                    <a:pt x="85" y="72"/>
                    <a:pt x="93" y="27"/>
                    <a:pt x="93" y="27"/>
                  </a:cubicBezTo>
                  <a:cubicBezTo>
                    <a:pt x="84" y="17"/>
                    <a:pt x="62" y="5"/>
                    <a:pt x="62" y="5"/>
                  </a:cubicBezTo>
                  <a:close/>
                </a:path>
              </a:pathLst>
            </a:custGeom>
            <a:solidFill>
              <a:srgbClr val="70C6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îṥ1ïḍê"/>
            <p:cNvSpPr/>
            <p:nvPr/>
          </p:nvSpPr>
          <p:spPr bwMode="auto">
            <a:xfrm>
              <a:off x="8034338" y="2381251"/>
              <a:ext cx="182563" cy="244475"/>
            </a:xfrm>
            <a:custGeom>
              <a:avLst/>
              <a:gdLst>
                <a:gd name="T0" fmla="*/ 50 w 55"/>
                <a:gd name="T1" fmla="*/ 52 h 74"/>
                <a:gd name="T2" fmla="*/ 25 w 55"/>
                <a:gd name="T3" fmla="*/ 74 h 74"/>
                <a:gd name="T4" fmla="*/ 4 w 55"/>
                <a:gd name="T5" fmla="*/ 29 h 74"/>
                <a:gd name="T6" fmla="*/ 39 w 55"/>
                <a:gd name="T7" fmla="*/ 10 h 74"/>
                <a:gd name="T8" fmla="*/ 50 w 55"/>
                <a:gd name="T9" fmla="*/ 52 h 74"/>
              </a:gdLst>
              <a:ahLst/>
              <a:cxnLst>
                <a:cxn ang="0">
                  <a:pos x="T0" y="T1"/>
                </a:cxn>
                <a:cxn ang="0">
                  <a:pos x="T2" y="T3"/>
                </a:cxn>
                <a:cxn ang="0">
                  <a:pos x="T4" y="T5"/>
                </a:cxn>
                <a:cxn ang="0">
                  <a:pos x="T6" y="T7"/>
                </a:cxn>
                <a:cxn ang="0">
                  <a:pos x="T8" y="T9"/>
                </a:cxn>
              </a:cxnLst>
              <a:rect l="0" t="0" r="r" b="b"/>
              <a:pathLst>
                <a:path w="55" h="74">
                  <a:moveTo>
                    <a:pt x="50" y="52"/>
                  </a:moveTo>
                  <a:cubicBezTo>
                    <a:pt x="50" y="52"/>
                    <a:pt x="45" y="74"/>
                    <a:pt x="25" y="74"/>
                  </a:cubicBezTo>
                  <a:cubicBezTo>
                    <a:pt x="1" y="74"/>
                    <a:pt x="0" y="43"/>
                    <a:pt x="4" y="29"/>
                  </a:cubicBezTo>
                  <a:cubicBezTo>
                    <a:pt x="7" y="15"/>
                    <a:pt x="23" y="0"/>
                    <a:pt x="39" y="10"/>
                  </a:cubicBezTo>
                  <a:cubicBezTo>
                    <a:pt x="51" y="18"/>
                    <a:pt x="55" y="32"/>
                    <a:pt x="50" y="52"/>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íṥľîdè"/>
            <p:cNvSpPr/>
            <p:nvPr/>
          </p:nvSpPr>
          <p:spPr bwMode="auto">
            <a:xfrm>
              <a:off x="8091488" y="2660651"/>
              <a:ext cx="36513" cy="33338"/>
            </a:xfrm>
            <a:custGeom>
              <a:avLst/>
              <a:gdLst>
                <a:gd name="T0" fmla="*/ 10 w 23"/>
                <a:gd name="T1" fmla="*/ 0 h 21"/>
                <a:gd name="T2" fmla="*/ 0 w 23"/>
                <a:gd name="T3" fmla="*/ 13 h 21"/>
                <a:gd name="T4" fmla="*/ 4 w 23"/>
                <a:gd name="T5" fmla="*/ 21 h 21"/>
                <a:gd name="T6" fmla="*/ 14 w 23"/>
                <a:gd name="T7" fmla="*/ 21 h 21"/>
                <a:gd name="T8" fmla="*/ 23 w 23"/>
                <a:gd name="T9" fmla="*/ 15 h 21"/>
                <a:gd name="T10" fmla="*/ 10 w 23"/>
                <a:gd name="T11" fmla="*/ 0 h 21"/>
              </a:gdLst>
              <a:ahLst/>
              <a:cxnLst>
                <a:cxn ang="0">
                  <a:pos x="T0" y="T1"/>
                </a:cxn>
                <a:cxn ang="0">
                  <a:pos x="T2" y="T3"/>
                </a:cxn>
                <a:cxn ang="0">
                  <a:pos x="T4" y="T5"/>
                </a:cxn>
                <a:cxn ang="0">
                  <a:pos x="T6" y="T7"/>
                </a:cxn>
                <a:cxn ang="0">
                  <a:pos x="T8" y="T9"/>
                </a:cxn>
                <a:cxn ang="0">
                  <a:pos x="T10" y="T11"/>
                </a:cxn>
              </a:cxnLst>
              <a:rect l="0" t="0" r="r" b="b"/>
              <a:pathLst>
                <a:path w="23" h="21">
                  <a:moveTo>
                    <a:pt x="10" y="0"/>
                  </a:moveTo>
                  <a:lnTo>
                    <a:pt x="0" y="13"/>
                  </a:lnTo>
                  <a:lnTo>
                    <a:pt x="4" y="21"/>
                  </a:lnTo>
                  <a:lnTo>
                    <a:pt x="14" y="21"/>
                  </a:lnTo>
                  <a:lnTo>
                    <a:pt x="23" y="15"/>
                  </a:lnTo>
                  <a:lnTo>
                    <a:pt x="10"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í$ḻíḓè"/>
            <p:cNvSpPr/>
            <p:nvPr/>
          </p:nvSpPr>
          <p:spPr bwMode="auto">
            <a:xfrm>
              <a:off x="8070850" y="2693988"/>
              <a:ext cx="42863" cy="300038"/>
            </a:xfrm>
            <a:custGeom>
              <a:avLst/>
              <a:gdLst>
                <a:gd name="T0" fmla="*/ 17 w 27"/>
                <a:gd name="T1" fmla="*/ 0 h 189"/>
                <a:gd name="T2" fmla="*/ 0 w 27"/>
                <a:gd name="T3" fmla="*/ 162 h 189"/>
                <a:gd name="T4" fmla="*/ 11 w 27"/>
                <a:gd name="T5" fmla="*/ 189 h 189"/>
                <a:gd name="T6" fmla="*/ 27 w 27"/>
                <a:gd name="T7" fmla="*/ 166 h 189"/>
                <a:gd name="T8" fmla="*/ 27 w 27"/>
                <a:gd name="T9" fmla="*/ 0 h 189"/>
                <a:gd name="T10" fmla="*/ 17 w 27"/>
                <a:gd name="T11" fmla="*/ 0 h 189"/>
              </a:gdLst>
              <a:ahLst/>
              <a:cxnLst>
                <a:cxn ang="0">
                  <a:pos x="T0" y="T1"/>
                </a:cxn>
                <a:cxn ang="0">
                  <a:pos x="T2" y="T3"/>
                </a:cxn>
                <a:cxn ang="0">
                  <a:pos x="T4" y="T5"/>
                </a:cxn>
                <a:cxn ang="0">
                  <a:pos x="T6" y="T7"/>
                </a:cxn>
                <a:cxn ang="0">
                  <a:pos x="T8" y="T9"/>
                </a:cxn>
                <a:cxn ang="0">
                  <a:pos x="T10" y="T11"/>
                </a:cxn>
              </a:cxnLst>
              <a:rect l="0" t="0" r="r" b="b"/>
              <a:pathLst>
                <a:path w="27" h="189">
                  <a:moveTo>
                    <a:pt x="17" y="0"/>
                  </a:moveTo>
                  <a:lnTo>
                    <a:pt x="0" y="162"/>
                  </a:lnTo>
                  <a:lnTo>
                    <a:pt x="11" y="189"/>
                  </a:lnTo>
                  <a:lnTo>
                    <a:pt x="27" y="166"/>
                  </a:lnTo>
                  <a:lnTo>
                    <a:pt x="27" y="0"/>
                  </a:lnTo>
                  <a:lnTo>
                    <a:pt x="17"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íşḻíďè"/>
            <p:cNvSpPr/>
            <p:nvPr/>
          </p:nvSpPr>
          <p:spPr bwMode="auto">
            <a:xfrm>
              <a:off x="8085138" y="2608263"/>
              <a:ext cx="95250" cy="52388"/>
            </a:xfrm>
            <a:custGeom>
              <a:avLst/>
              <a:gdLst>
                <a:gd name="T0" fmla="*/ 56 w 60"/>
                <a:gd name="T1" fmla="*/ 0 h 33"/>
                <a:gd name="T2" fmla="*/ 29 w 60"/>
                <a:gd name="T3" fmla="*/ 6 h 33"/>
                <a:gd name="T4" fmla="*/ 0 w 60"/>
                <a:gd name="T5" fmla="*/ 15 h 33"/>
                <a:gd name="T6" fmla="*/ 2 w 60"/>
                <a:gd name="T7" fmla="*/ 29 h 33"/>
                <a:gd name="T8" fmla="*/ 14 w 60"/>
                <a:gd name="T9" fmla="*/ 33 h 33"/>
                <a:gd name="T10" fmla="*/ 43 w 60"/>
                <a:gd name="T11" fmla="*/ 21 h 33"/>
                <a:gd name="T12" fmla="*/ 60 w 60"/>
                <a:gd name="T13" fmla="*/ 6 h 33"/>
                <a:gd name="T14" fmla="*/ 56 w 60"/>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3">
                  <a:moveTo>
                    <a:pt x="56" y="0"/>
                  </a:moveTo>
                  <a:lnTo>
                    <a:pt x="29" y="6"/>
                  </a:lnTo>
                  <a:lnTo>
                    <a:pt x="0" y="15"/>
                  </a:lnTo>
                  <a:lnTo>
                    <a:pt x="2" y="29"/>
                  </a:lnTo>
                  <a:lnTo>
                    <a:pt x="14" y="33"/>
                  </a:lnTo>
                  <a:lnTo>
                    <a:pt x="43" y="21"/>
                  </a:lnTo>
                  <a:lnTo>
                    <a:pt x="60" y="6"/>
                  </a:lnTo>
                  <a:lnTo>
                    <a:pt x="56" y="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îṩļiḋe"/>
            <p:cNvSpPr/>
            <p:nvPr/>
          </p:nvSpPr>
          <p:spPr bwMode="auto">
            <a:xfrm>
              <a:off x="8107363" y="2605088"/>
              <a:ext cx="95250" cy="85725"/>
            </a:xfrm>
            <a:custGeom>
              <a:avLst/>
              <a:gdLst>
                <a:gd name="T0" fmla="*/ 54 w 60"/>
                <a:gd name="T1" fmla="*/ 0 h 54"/>
                <a:gd name="T2" fmla="*/ 60 w 60"/>
                <a:gd name="T3" fmla="*/ 10 h 54"/>
                <a:gd name="T4" fmla="*/ 15 w 60"/>
                <a:gd name="T5" fmla="*/ 54 h 54"/>
                <a:gd name="T6" fmla="*/ 0 w 60"/>
                <a:gd name="T7" fmla="*/ 35 h 54"/>
                <a:gd name="T8" fmla="*/ 54 w 60"/>
                <a:gd name="T9" fmla="*/ 0 h 54"/>
              </a:gdLst>
              <a:ahLst/>
              <a:cxnLst>
                <a:cxn ang="0">
                  <a:pos x="T0" y="T1"/>
                </a:cxn>
                <a:cxn ang="0">
                  <a:pos x="T2" y="T3"/>
                </a:cxn>
                <a:cxn ang="0">
                  <a:pos x="T4" y="T5"/>
                </a:cxn>
                <a:cxn ang="0">
                  <a:pos x="T6" y="T7"/>
                </a:cxn>
                <a:cxn ang="0">
                  <a:pos x="T8" y="T9"/>
                </a:cxn>
              </a:cxnLst>
              <a:rect l="0" t="0" r="r" b="b"/>
              <a:pathLst>
                <a:path w="60" h="54">
                  <a:moveTo>
                    <a:pt x="54" y="0"/>
                  </a:moveTo>
                  <a:lnTo>
                    <a:pt x="60" y="10"/>
                  </a:lnTo>
                  <a:lnTo>
                    <a:pt x="15" y="54"/>
                  </a:lnTo>
                  <a:lnTo>
                    <a:pt x="0" y="35"/>
                  </a:lnTo>
                  <a:lnTo>
                    <a:pt x="54" y="0"/>
                  </a:lnTo>
                  <a:close/>
                </a:path>
              </a:pathLst>
            </a:custGeom>
            <a:solidFill>
              <a:srgbClr val="9BD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îšļiḑe"/>
            <p:cNvSpPr/>
            <p:nvPr/>
          </p:nvSpPr>
          <p:spPr bwMode="auto">
            <a:xfrm>
              <a:off x="8070850" y="2608263"/>
              <a:ext cx="36513" cy="76200"/>
            </a:xfrm>
            <a:custGeom>
              <a:avLst/>
              <a:gdLst>
                <a:gd name="T0" fmla="*/ 23 w 23"/>
                <a:gd name="T1" fmla="*/ 33 h 48"/>
                <a:gd name="T2" fmla="*/ 9 w 23"/>
                <a:gd name="T3" fmla="*/ 48 h 48"/>
                <a:gd name="T4" fmla="*/ 0 w 23"/>
                <a:gd name="T5" fmla="*/ 0 h 48"/>
                <a:gd name="T6" fmla="*/ 23 w 23"/>
                <a:gd name="T7" fmla="*/ 33 h 48"/>
              </a:gdLst>
              <a:ahLst/>
              <a:cxnLst>
                <a:cxn ang="0">
                  <a:pos x="T0" y="T1"/>
                </a:cxn>
                <a:cxn ang="0">
                  <a:pos x="T2" y="T3"/>
                </a:cxn>
                <a:cxn ang="0">
                  <a:pos x="T4" y="T5"/>
                </a:cxn>
                <a:cxn ang="0">
                  <a:pos x="T6" y="T7"/>
                </a:cxn>
              </a:cxnLst>
              <a:rect l="0" t="0" r="r" b="b"/>
              <a:pathLst>
                <a:path w="23" h="48">
                  <a:moveTo>
                    <a:pt x="23" y="33"/>
                  </a:moveTo>
                  <a:lnTo>
                    <a:pt x="9" y="48"/>
                  </a:lnTo>
                  <a:lnTo>
                    <a:pt x="0" y="0"/>
                  </a:lnTo>
                  <a:lnTo>
                    <a:pt x="23" y="33"/>
                  </a:lnTo>
                  <a:close/>
                </a:path>
              </a:pathLst>
            </a:custGeom>
            <a:solidFill>
              <a:srgbClr val="9BD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ṡļîḍé"/>
            <p:cNvSpPr/>
            <p:nvPr/>
          </p:nvSpPr>
          <p:spPr bwMode="auto">
            <a:xfrm>
              <a:off x="8226425" y="3109913"/>
              <a:ext cx="85725" cy="128588"/>
            </a:xfrm>
            <a:custGeom>
              <a:avLst/>
              <a:gdLst>
                <a:gd name="T0" fmla="*/ 13 w 26"/>
                <a:gd name="T1" fmla="*/ 0 h 39"/>
                <a:gd name="T2" fmla="*/ 7 w 26"/>
                <a:gd name="T3" fmla="*/ 13 h 39"/>
                <a:gd name="T4" fmla="*/ 1 w 26"/>
                <a:gd name="T5" fmla="*/ 22 h 39"/>
                <a:gd name="T6" fmla="*/ 0 w 26"/>
                <a:gd name="T7" fmla="*/ 25 h 39"/>
                <a:gd name="T8" fmla="*/ 1 w 26"/>
                <a:gd name="T9" fmla="*/ 29 h 39"/>
                <a:gd name="T10" fmla="*/ 3 w 26"/>
                <a:gd name="T11" fmla="*/ 32 h 39"/>
                <a:gd name="T12" fmla="*/ 7 w 26"/>
                <a:gd name="T13" fmla="*/ 38 h 39"/>
                <a:gd name="T14" fmla="*/ 23 w 26"/>
                <a:gd name="T15" fmla="*/ 28 h 39"/>
                <a:gd name="T16" fmla="*/ 26 w 26"/>
                <a:gd name="T17" fmla="*/ 11 h 39"/>
                <a:gd name="T18" fmla="*/ 13 w 26"/>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9">
                  <a:moveTo>
                    <a:pt x="13" y="0"/>
                  </a:moveTo>
                  <a:cubicBezTo>
                    <a:pt x="13" y="0"/>
                    <a:pt x="10" y="10"/>
                    <a:pt x="7" y="13"/>
                  </a:cubicBezTo>
                  <a:cubicBezTo>
                    <a:pt x="4" y="16"/>
                    <a:pt x="2" y="19"/>
                    <a:pt x="1" y="22"/>
                  </a:cubicBezTo>
                  <a:cubicBezTo>
                    <a:pt x="0" y="23"/>
                    <a:pt x="0" y="24"/>
                    <a:pt x="0" y="25"/>
                  </a:cubicBezTo>
                  <a:cubicBezTo>
                    <a:pt x="0" y="26"/>
                    <a:pt x="1" y="27"/>
                    <a:pt x="1" y="29"/>
                  </a:cubicBezTo>
                  <a:cubicBezTo>
                    <a:pt x="1" y="30"/>
                    <a:pt x="2" y="31"/>
                    <a:pt x="3" y="32"/>
                  </a:cubicBezTo>
                  <a:cubicBezTo>
                    <a:pt x="4" y="34"/>
                    <a:pt x="5" y="37"/>
                    <a:pt x="7" y="38"/>
                  </a:cubicBezTo>
                  <a:cubicBezTo>
                    <a:pt x="11" y="39"/>
                    <a:pt x="23" y="32"/>
                    <a:pt x="23" y="28"/>
                  </a:cubicBezTo>
                  <a:cubicBezTo>
                    <a:pt x="23" y="23"/>
                    <a:pt x="26" y="11"/>
                    <a:pt x="26" y="11"/>
                  </a:cubicBezTo>
                  <a:lnTo>
                    <a:pt x="13" y="0"/>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íSḻiďe"/>
            <p:cNvSpPr/>
            <p:nvPr/>
          </p:nvSpPr>
          <p:spPr bwMode="auto">
            <a:xfrm>
              <a:off x="8256588" y="2690813"/>
              <a:ext cx="147638" cy="465138"/>
            </a:xfrm>
            <a:custGeom>
              <a:avLst/>
              <a:gdLst>
                <a:gd name="T0" fmla="*/ 12 w 45"/>
                <a:gd name="T1" fmla="*/ 0 h 141"/>
                <a:gd name="T2" fmla="*/ 19 w 45"/>
                <a:gd name="T3" fmla="*/ 141 h 141"/>
                <a:gd name="T4" fmla="*/ 0 w 45"/>
                <a:gd name="T5" fmla="*/ 132 h 141"/>
                <a:gd name="T6" fmla="*/ 0 w 45"/>
                <a:gd name="T7" fmla="*/ 41 h 141"/>
                <a:gd name="T8" fmla="*/ 12 w 45"/>
                <a:gd name="T9" fmla="*/ 0 h 141"/>
              </a:gdLst>
              <a:ahLst/>
              <a:cxnLst>
                <a:cxn ang="0">
                  <a:pos x="T0" y="T1"/>
                </a:cxn>
                <a:cxn ang="0">
                  <a:pos x="T2" y="T3"/>
                </a:cxn>
                <a:cxn ang="0">
                  <a:pos x="T4" y="T5"/>
                </a:cxn>
                <a:cxn ang="0">
                  <a:pos x="T6" y="T7"/>
                </a:cxn>
                <a:cxn ang="0">
                  <a:pos x="T8" y="T9"/>
                </a:cxn>
              </a:cxnLst>
              <a:rect l="0" t="0" r="r" b="b"/>
              <a:pathLst>
                <a:path w="45" h="141">
                  <a:moveTo>
                    <a:pt x="12" y="0"/>
                  </a:moveTo>
                  <a:cubicBezTo>
                    <a:pt x="12" y="0"/>
                    <a:pt x="45" y="47"/>
                    <a:pt x="19" y="141"/>
                  </a:cubicBezTo>
                  <a:cubicBezTo>
                    <a:pt x="19" y="141"/>
                    <a:pt x="8" y="139"/>
                    <a:pt x="0" y="132"/>
                  </a:cubicBezTo>
                  <a:cubicBezTo>
                    <a:pt x="0" y="132"/>
                    <a:pt x="14" y="75"/>
                    <a:pt x="0" y="41"/>
                  </a:cubicBezTo>
                  <a:cubicBezTo>
                    <a:pt x="0" y="41"/>
                    <a:pt x="0" y="9"/>
                    <a:pt x="12" y="0"/>
                  </a:cubicBezTo>
                  <a:close/>
                </a:path>
              </a:pathLst>
            </a:custGeom>
            <a:solidFill>
              <a:srgbClr val="9BD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îṩ1íḋè"/>
            <p:cNvSpPr/>
            <p:nvPr/>
          </p:nvSpPr>
          <p:spPr bwMode="auto">
            <a:xfrm>
              <a:off x="8196263" y="2628901"/>
              <a:ext cx="96838" cy="74613"/>
            </a:xfrm>
            <a:custGeom>
              <a:avLst/>
              <a:gdLst>
                <a:gd name="T0" fmla="*/ 15 w 61"/>
                <a:gd name="T1" fmla="*/ 0 h 47"/>
                <a:gd name="T2" fmla="*/ 0 w 61"/>
                <a:gd name="T3" fmla="*/ 16 h 47"/>
                <a:gd name="T4" fmla="*/ 50 w 61"/>
                <a:gd name="T5" fmla="*/ 47 h 47"/>
                <a:gd name="T6" fmla="*/ 61 w 61"/>
                <a:gd name="T7" fmla="*/ 31 h 47"/>
                <a:gd name="T8" fmla="*/ 15 w 61"/>
                <a:gd name="T9" fmla="*/ 0 h 47"/>
              </a:gdLst>
              <a:ahLst/>
              <a:cxnLst>
                <a:cxn ang="0">
                  <a:pos x="T0" y="T1"/>
                </a:cxn>
                <a:cxn ang="0">
                  <a:pos x="T2" y="T3"/>
                </a:cxn>
                <a:cxn ang="0">
                  <a:pos x="T4" y="T5"/>
                </a:cxn>
                <a:cxn ang="0">
                  <a:pos x="T6" y="T7"/>
                </a:cxn>
                <a:cxn ang="0">
                  <a:pos x="T8" y="T9"/>
                </a:cxn>
              </a:cxnLst>
              <a:rect l="0" t="0" r="r" b="b"/>
              <a:pathLst>
                <a:path w="61" h="47">
                  <a:moveTo>
                    <a:pt x="15" y="0"/>
                  </a:moveTo>
                  <a:lnTo>
                    <a:pt x="0" y="16"/>
                  </a:lnTo>
                  <a:lnTo>
                    <a:pt x="50" y="47"/>
                  </a:lnTo>
                  <a:lnTo>
                    <a:pt x="61" y="31"/>
                  </a:lnTo>
                  <a:lnTo>
                    <a:pt x="15"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iśļîḍê"/>
            <p:cNvSpPr/>
            <p:nvPr/>
          </p:nvSpPr>
          <p:spPr bwMode="auto">
            <a:xfrm>
              <a:off x="8008938" y="2608263"/>
              <a:ext cx="49213" cy="36513"/>
            </a:xfrm>
            <a:custGeom>
              <a:avLst/>
              <a:gdLst>
                <a:gd name="T0" fmla="*/ 31 w 31"/>
                <a:gd name="T1" fmla="*/ 0 h 23"/>
                <a:gd name="T2" fmla="*/ 31 w 31"/>
                <a:gd name="T3" fmla="*/ 13 h 23"/>
                <a:gd name="T4" fmla="*/ 2 w 31"/>
                <a:gd name="T5" fmla="*/ 23 h 23"/>
                <a:gd name="T6" fmla="*/ 0 w 31"/>
                <a:gd name="T7" fmla="*/ 8 h 23"/>
                <a:gd name="T8" fmla="*/ 31 w 31"/>
                <a:gd name="T9" fmla="*/ 0 h 23"/>
              </a:gdLst>
              <a:ahLst/>
              <a:cxnLst>
                <a:cxn ang="0">
                  <a:pos x="T0" y="T1"/>
                </a:cxn>
                <a:cxn ang="0">
                  <a:pos x="T2" y="T3"/>
                </a:cxn>
                <a:cxn ang="0">
                  <a:pos x="T4" y="T5"/>
                </a:cxn>
                <a:cxn ang="0">
                  <a:pos x="T6" y="T7"/>
                </a:cxn>
                <a:cxn ang="0">
                  <a:pos x="T8" y="T9"/>
                </a:cxn>
              </a:cxnLst>
              <a:rect l="0" t="0" r="r" b="b"/>
              <a:pathLst>
                <a:path w="31" h="23">
                  <a:moveTo>
                    <a:pt x="31" y="0"/>
                  </a:moveTo>
                  <a:lnTo>
                    <a:pt x="31" y="13"/>
                  </a:lnTo>
                  <a:lnTo>
                    <a:pt x="2" y="23"/>
                  </a:lnTo>
                  <a:lnTo>
                    <a:pt x="0" y="8"/>
                  </a:lnTo>
                  <a:lnTo>
                    <a:pt x="31"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í$líḋe"/>
            <p:cNvSpPr/>
            <p:nvPr/>
          </p:nvSpPr>
          <p:spPr bwMode="auto">
            <a:xfrm>
              <a:off x="8027988" y="2371726"/>
              <a:ext cx="204788" cy="223838"/>
            </a:xfrm>
            <a:custGeom>
              <a:avLst/>
              <a:gdLst>
                <a:gd name="T0" fmla="*/ 34 w 62"/>
                <a:gd name="T1" fmla="*/ 6 h 68"/>
                <a:gd name="T2" fmla="*/ 55 w 62"/>
                <a:gd name="T3" fmla="*/ 35 h 68"/>
                <a:gd name="T4" fmla="*/ 46 w 62"/>
                <a:gd name="T5" fmla="*/ 68 h 68"/>
                <a:gd name="T6" fmla="*/ 45 w 62"/>
                <a:gd name="T7" fmla="*/ 58 h 68"/>
                <a:gd name="T8" fmla="*/ 48 w 62"/>
                <a:gd name="T9" fmla="*/ 48 h 68"/>
                <a:gd name="T10" fmla="*/ 43 w 62"/>
                <a:gd name="T11" fmla="*/ 41 h 68"/>
                <a:gd name="T12" fmla="*/ 42 w 62"/>
                <a:gd name="T13" fmla="*/ 42 h 68"/>
                <a:gd name="T14" fmla="*/ 39 w 62"/>
                <a:gd name="T15" fmla="*/ 41 h 68"/>
                <a:gd name="T16" fmla="*/ 38 w 62"/>
                <a:gd name="T17" fmla="*/ 34 h 68"/>
                <a:gd name="T18" fmla="*/ 5 w 62"/>
                <a:gd name="T19" fmla="*/ 39 h 68"/>
                <a:gd name="T20" fmla="*/ 1 w 62"/>
                <a:gd name="T21" fmla="*/ 32 h 68"/>
                <a:gd name="T22" fmla="*/ 34 w 62"/>
                <a:gd name="T23" fmla="*/ 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68">
                  <a:moveTo>
                    <a:pt x="34" y="6"/>
                  </a:moveTo>
                  <a:cubicBezTo>
                    <a:pt x="34" y="6"/>
                    <a:pt x="51" y="10"/>
                    <a:pt x="55" y="35"/>
                  </a:cubicBezTo>
                  <a:cubicBezTo>
                    <a:pt x="55" y="35"/>
                    <a:pt x="62" y="54"/>
                    <a:pt x="46" y="68"/>
                  </a:cubicBezTo>
                  <a:cubicBezTo>
                    <a:pt x="46" y="68"/>
                    <a:pt x="46" y="59"/>
                    <a:pt x="45" y="58"/>
                  </a:cubicBezTo>
                  <a:cubicBezTo>
                    <a:pt x="44" y="56"/>
                    <a:pt x="49" y="51"/>
                    <a:pt x="48" y="48"/>
                  </a:cubicBezTo>
                  <a:cubicBezTo>
                    <a:pt x="48" y="44"/>
                    <a:pt x="47" y="38"/>
                    <a:pt x="43" y="41"/>
                  </a:cubicBezTo>
                  <a:cubicBezTo>
                    <a:pt x="42" y="42"/>
                    <a:pt x="42" y="42"/>
                    <a:pt x="42" y="42"/>
                  </a:cubicBezTo>
                  <a:cubicBezTo>
                    <a:pt x="41" y="44"/>
                    <a:pt x="39" y="43"/>
                    <a:pt x="39" y="41"/>
                  </a:cubicBezTo>
                  <a:cubicBezTo>
                    <a:pt x="39" y="38"/>
                    <a:pt x="39" y="35"/>
                    <a:pt x="38" y="34"/>
                  </a:cubicBezTo>
                  <a:cubicBezTo>
                    <a:pt x="35" y="30"/>
                    <a:pt x="20" y="42"/>
                    <a:pt x="5" y="39"/>
                  </a:cubicBezTo>
                  <a:cubicBezTo>
                    <a:pt x="5" y="39"/>
                    <a:pt x="0" y="38"/>
                    <a:pt x="1" y="32"/>
                  </a:cubicBezTo>
                  <a:cubicBezTo>
                    <a:pt x="1" y="32"/>
                    <a:pt x="7" y="0"/>
                    <a:pt x="34" y="6"/>
                  </a:cubicBezTo>
                  <a:close/>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ï$ļîdè"/>
            <p:cNvSpPr/>
            <p:nvPr/>
          </p:nvSpPr>
          <p:spPr bwMode="auto">
            <a:xfrm>
              <a:off x="8045450" y="2503488"/>
              <a:ext cx="128588" cy="144463"/>
            </a:xfrm>
            <a:custGeom>
              <a:avLst/>
              <a:gdLst>
                <a:gd name="T0" fmla="*/ 34 w 39"/>
                <a:gd name="T1" fmla="*/ 1 h 44"/>
                <a:gd name="T2" fmla="*/ 30 w 39"/>
                <a:gd name="T3" fmla="*/ 28 h 44"/>
                <a:gd name="T4" fmla="*/ 6 w 39"/>
                <a:gd name="T5" fmla="*/ 29 h 44"/>
                <a:gd name="T6" fmla="*/ 5 w 39"/>
                <a:gd name="T7" fmla="*/ 40 h 44"/>
                <a:gd name="T8" fmla="*/ 34 w 39"/>
                <a:gd name="T9" fmla="*/ 38 h 44"/>
                <a:gd name="T10" fmla="*/ 37 w 39"/>
                <a:gd name="T11" fmla="*/ 2 h 44"/>
                <a:gd name="T12" fmla="*/ 35 w 39"/>
                <a:gd name="T13" fmla="*/ 0 h 44"/>
                <a:gd name="T14" fmla="*/ 34 w 39"/>
                <a:gd name="T15" fmla="*/ 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4">
                  <a:moveTo>
                    <a:pt x="34" y="1"/>
                  </a:moveTo>
                  <a:cubicBezTo>
                    <a:pt x="34" y="1"/>
                    <a:pt x="37" y="23"/>
                    <a:pt x="30" y="28"/>
                  </a:cubicBezTo>
                  <a:cubicBezTo>
                    <a:pt x="30" y="28"/>
                    <a:pt x="19" y="34"/>
                    <a:pt x="6" y="29"/>
                  </a:cubicBezTo>
                  <a:cubicBezTo>
                    <a:pt x="6" y="29"/>
                    <a:pt x="0" y="35"/>
                    <a:pt x="5" y="40"/>
                  </a:cubicBezTo>
                  <a:cubicBezTo>
                    <a:pt x="10" y="44"/>
                    <a:pt x="29" y="43"/>
                    <a:pt x="34" y="38"/>
                  </a:cubicBezTo>
                  <a:cubicBezTo>
                    <a:pt x="38" y="33"/>
                    <a:pt x="39" y="12"/>
                    <a:pt x="37" y="2"/>
                  </a:cubicBezTo>
                  <a:cubicBezTo>
                    <a:pt x="35" y="0"/>
                    <a:pt x="35" y="0"/>
                    <a:pt x="35" y="0"/>
                  </a:cubicBezTo>
                  <a:lnTo>
                    <a:pt x="34" y="1"/>
                  </a:lnTo>
                  <a:close/>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îšļídê"/>
            <p:cNvSpPr/>
            <p:nvPr/>
          </p:nvSpPr>
          <p:spPr bwMode="auto">
            <a:xfrm>
              <a:off x="7991475" y="2470151"/>
              <a:ext cx="195263" cy="69850"/>
            </a:xfrm>
            <a:custGeom>
              <a:avLst/>
              <a:gdLst>
                <a:gd name="T0" fmla="*/ 13 w 59"/>
                <a:gd name="T1" fmla="*/ 0 h 21"/>
                <a:gd name="T2" fmla="*/ 14 w 59"/>
                <a:gd name="T3" fmla="*/ 15 h 21"/>
                <a:gd name="T4" fmla="*/ 59 w 59"/>
                <a:gd name="T5" fmla="*/ 6 h 21"/>
                <a:gd name="T6" fmla="*/ 13 w 59"/>
                <a:gd name="T7" fmla="*/ 0 h 21"/>
              </a:gdLst>
              <a:ahLst/>
              <a:cxnLst>
                <a:cxn ang="0">
                  <a:pos x="T0" y="T1"/>
                </a:cxn>
                <a:cxn ang="0">
                  <a:pos x="T2" y="T3"/>
                </a:cxn>
                <a:cxn ang="0">
                  <a:pos x="T4" y="T5"/>
                </a:cxn>
                <a:cxn ang="0">
                  <a:pos x="T6" y="T7"/>
                </a:cxn>
              </a:cxnLst>
              <a:rect l="0" t="0" r="r" b="b"/>
              <a:pathLst>
                <a:path w="59" h="21">
                  <a:moveTo>
                    <a:pt x="13" y="0"/>
                  </a:moveTo>
                  <a:cubicBezTo>
                    <a:pt x="13" y="0"/>
                    <a:pt x="0" y="8"/>
                    <a:pt x="14" y="15"/>
                  </a:cubicBezTo>
                  <a:cubicBezTo>
                    <a:pt x="29" y="21"/>
                    <a:pt x="55" y="10"/>
                    <a:pt x="59" y="6"/>
                  </a:cubicBezTo>
                  <a:lnTo>
                    <a:pt x="13"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îṩļíḑê"/>
            <p:cNvSpPr/>
            <p:nvPr/>
          </p:nvSpPr>
          <p:spPr bwMode="auto">
            <a:xfrm>
              <a:off x="8031163" y="2439988"/>
              <a:ext cx="188913" cy="69850"/>
            </a:xfrm>
            <a:custGeom>
              <a:avLst/>
              <a:gdLst>
                <a:gd name="T0" fmla="*/ 0 w 57"/>
                <a:gd name="T1" fmla="*/ 0 h 21"/>
                <a:gd name="T2" fmla="*/ 1 w 57"/>
                <a:gd name="T3" fmla="*/ 9 h 21"/>
                <a:gd name="T4" fmla="*/ 54 w 57"/>
                <a:gd name="T5" fmla="*/ 14 h 21"/>
                <a:gd name="T6" fmla="*/ 57 w 57"/>
                <a:gd name="T7" fmla="*/ 8 h 21"/>
                <a:gd name="T8" fmla="*/ 0 w 57"/>
                <a:gd name="T9" fmla="*/ 0 h 21"/>
              </a:gdLst>
              <a:ahLst/>
              <a:cxnLst>
                <a:cxn ang="0">
                  <a:pos x="T0" y="T1"/>
                </a:cxn>
                <a:cxn ang="0">
                  <a:pos x="T2" y="T3"/>
                </a:cxn>
                <a:cxn ang="0">
                  <a:pos x="T4" y="T5"/>
                </a:cxn>
                <a:cxn ang="0">
                  <a:pos x="T6" y="T7"/>
                </a:cxn>
                <a:cxn ang="0">
                  <a:pos x="T8" y="T9"/>
                </a:cxn>
              </a:cxnLst>
              <a:rect l="0" t="0" r="r" b="b"/>
              <a:pathLst>
                <a:path w="57" h="21">
                  <a:moveTo>
                    <a:pt x="0" y="0"/>
                  </a:moveTo>
                  <a:cubicBezTo>
                    <a:pt x="1" y="9"/>
                    <a:pt x="1" y="9"/>
                    <a:pt x="1" y="9"/>
                  </a:cubicBezTo>
                  <a:cubicBezTo>
                    <a:pt x="1" y="9"/>
                    <a:pt x="16" y="21"/>
                    <a:pt x="54" y="14"/>
                  </a:cubicBezTo>
                  <a:cubicBezTo>
                    <a:pt x="57" y="8"/>
                    <a:pt x="57" y="8"/>
                    <a:pt x="57" y="8"/>
                  </a:cubicBezTo>
                  <a:lnTo>
                    <a:pt x="0" y="0"/>
                  </a:lnTo>
                  <a:close/>
                </a:path>
              </a:pathLst>
            </a:custGeom>
            <a:solidFill>
              <a:srgbClr val="575E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iSļíďè"/>
            <p:cNvSpPr/>
            <p:nvPr/>
          </p:nvSpPr>
          <p:spPr bwMode="auto">
            <a:xfrm>
              <a:off x="8008938" y="2400301"/>
              <a:ext cx="241300" cy="76200"/>
            </a:xfrm>
            <a:custGeom>
              <a:avLst/>
              <a:gdLst>
                <a:gd name="T0" fmla="*/ 2 w 73"/>
                <a:gd name="T1" fmla="*/ 0 h 23"/>
                <a:gd name="T2" fmla="*/ 7 w 73"/>
                <a:gd name="T3" fmla="*/ 12 h 23"/>
                <a:gd name="T4" fmla="*/ 64 w 73"/>
                <a:gd name="T5" fmla="*/ 20 h 23"/>
                <a:gd name="T6" fmla="*/ 73 w 73"/>
                <a:gd name="T7" fmla="*/ 14 h 23"/>
                <a:gd name="T8" fmla="*/ 2 w 73"/>
                <a:gd name="T9" fmla="*/ 0 h 23"/>
              </a:gdLst>
              <a:ahLst/>
              <a:cxnLst>
                <a:cxn ang="0">
                  <a:pos x="T0" y="T1"/>
                </a:cxn>
                <a:cxn ang="0">
                  <a:pos x="T2" y="T3"/>
                </a:cxn>
                <a:cxn ang="0">
                  <a:pos x="T4" y="T5"/>
                </a:cxn>
                <a:cxn ang="0">
                  <a:pos x="T6" y="T7"/>
                </a:cxn>
                <a:cxn ang="0">
                  <a:pos x="T8" y="T9"/>
                </a:cxn>
              </a:cxnLst>
              <a:rect l="0" t="0" r="r" b="b"/>
              <a:pathLst>
                <a:path w="73" h="23">
                  <a:moveTo>
                    <a:pt x="2" y="0"/>
                  </a:moveTo>
                  <a:cubicBezTo>
                    <a:pt x="2" y="0"/>
                    <a:pt x="0" y="4"/>
                    <a:pt x="7" y="12"/>
                  </a:cubicBezTo>
                  <a:cubicBezTo>
                    <a:pt x="7" y="12"/>
                    <a:pt x="31" y="23"/>
                    <a:pt x="64" y="20"/>
                  </a:cubicBezTo>
                  <a:cubicBezTo>
                    <a:pt x="64" y="20"/>
                    <a:pt x="70" y="17"/>
                    <a:pt x="73" y="14"/>
                  </a:cubicBezTo>
                  <a:lnTo>
                    <a:pt x="2"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îṣ1îde"/>
            <p:cNvSpPr/>
            <p:nvPr/>
          </p:nvSpPr>
          <p:spPr bwMode="auto">
            <a:xfrm>
              <a:off x="8012113" y="2374901"/>
              <a:ext cx="244475" cy="85725"/>
            </a:xfrm>
            <a:custGeom>
              <a:avLst/>
              <a:gdLst>
                <a:gd name="T0" fmla="*/ 73 w 74"/>
                <a:gd name="T1" fmla="*/ 20 h 26"/>
                <a:gd name="T2" fmla="*/ 35 w 74"/>
                <a:gd name="T3" fmla="*/ 19 h 26"/>
                <a:gd name="T4" fmla="*/ 1 w 74"/>
                <a:gd name="T5" fmla="*/ 6 h 26"/>
                <a:gd name="T6" fmla="*/ 41 w 74"/>
                <a:gd name="T7" fmla="*/ 4 h 26"/>
                <a:gd name="T8" fmla="*/ 73 w 74"/>
                <a:gd name="T9" fmla="*/ 20 h 26"/>
              </a:gdLst>
              <a:ahLst/>
              <a:cxnLst>
                <a:cxn ang="0">
                  <a:pos x="T0" y="T1"/>
                </a:cxn>
                <a:cxn ang="0">
                  <a:pos x="T2" y="T3"/>
                </a:cxn>
                <a:cxn ang="0">
                  <a:pos x="T4" y="T5"/>
                </a:cxn>
                <a:cxn ang="0">
                  <a:pos x="T6" y="T7"/>
                </a:cxn>
                <a:cxn ang="0">
                  <a:pos x="T8" y="T9"/>
                </a:cxn>
              </a:cxnLst>
              <a:rect l="0" t="0" r="r" b="b"/>
              <a:pathLst>
                <a:path w="74" h="26">
                  <a:moveTo>
                    <a:pt x="73" y="20"/>
                  </a:moveTo>
                  <a:cubicBezTo>
                    <a:pt x="71" y="26"/>
                    <a:pt x="54" y="23"/>
                    <a:pt x="35" y="19"/>
                  </a:cubicBezTo>
                  <a:cubicBezTo>
                    <a:pt x="15" y="16"/>
                    <a:pt x="0" y="13"/>
                    <a:pt x="1" y="6"/>
                  </a:cubicBezTo>
                  <a:cubicBezTo>
                    <a:pt x="2" y="0"/>
                    <a:pt x="21" y="0"/>
                    <a:pt x="41" y="4"/>
                  </a:cubicBezTo>
                  <a:cubicBezTo>
                    <a:pt x="61" y="8"/>
                    <a:pt x="74" y="14"/>
                    <a:pt x="73" y="20"/>
                  </a:cubicBezTo>
                  <a:close/>
                </a:path>
              </a:pathLst>
            </a:custGeom>
            <a:solidFill>
              <a:srgbClr val="575E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íşḻîḋé"/>
            <p:cNvSpPr/>
            <p:nvPr/>
          </p:nvSpPr>
          <p:spPr bwMode="auto">
            <a:xfrm>
              <a:off x="8174038" y="3021013"/>
              <a:ext cx="85725" cy="107950"/>
            </a:xfrm>
            <a:custGeom>
              <a:avLst/>
              <a:gdLst>
                <a:gd name="T0" fmla="*/ 5 w 26"/>
                <a:gd name="T1" fmla="*/ 0 h 33"/>
                <a:gd name="T2" fmla="*/ 0 w 26"/>
                <a:gd name="T3" fmla="*/ 6 h 33"/>
                <a:gd name="T4" fmla="*/ 0 w 26"/>
                <a:gd name="T5" fmla="*/ 33 h 33"/>
                <a:gd name="T6" fmla="*/ 24 w 26"/>
                <a:gd name="T7" fmla="*/ 31 h 33"/>
                <a:gd name="T8" fmla="*/ 26 w 26"/>
                <a:gd name="T9" fmla="*/ 0 h 33"/>
                <a:gd name="T10" fmla="*/ 5 w 26"/>
                <a:gd name="T11" fmla="*/ 0 h 33"/>
              </a:gdLst>
              <a:ahLst/>
              <a:cxnLst>
                <a:cxn ang="0">
                  <a:pos x="T0" y="T1"/>
                </a:cxn>
                <a:cxn ang="0">
                  <a:pos x="T2" y="T3"/>
                </a:cxn>
                <a:cxn ang="0">
                  <a:pos x="T4" y="T5"/>
                </a:cxn>
                <a:cxn ang="0">
                  <a:pos x="T6" y="T7"/>
                </a:cxn>
                <a:cxn ang="0">
                  <a:pos x="T8" y="T9"/>
                </a:cxn>
                <a:cxn ang="0">
                  <a:pos x="T10" y="T11"/>
                </a:cxn>
              </a:cxnLst>
              <a:rect l="0" t="0" r="r" b="b"/>
              <a:pathLst>
                <a:path w="26" h="33">
                  <a:moveTo>
                    <a:pt x="5" y="0"/>
                  </a:moveTo>
                  <a:cubicBezTo>
                    <a:pt x="2" y="0"/>
                    <a:pt x="0" y="3"/>
                    <a:pt x="0" y="6"/>
                  </a:cubicBezTo>
                  <a:cubicBezTo>
                    <a:pt x="0" y="33"/>
                    <a:pt x="0" y="33"/>
                    <a:pt x="0" y="33"/>
                  </a:cubicBezTo>
                  <a:cubicBezTo>
                    <a:pt x="24" y="31"/>
                    <a:pt x="24" y="31"/>
                    <a:pt x="24" y="31"/>
                  </a:cubicBezTo>
                  <a:cubicBezTo>
                    <a:pt x="26" y="0"/>
                    <a:pt x="26" y="0"/>
                    <a:pt x="26" y="0"/>
                  </a:cubicBezTo>
                  <a:lnTo>
                    <a:pt x="5" y="0"/>
                  </a:lnTo>
                  <a:close/>
                </a:path>
              </a:pathLst>
            </a:custGeom>
            <a:solidFill>
              <a:srgbClr val="493E7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îšlîḓè"/>
            <p:cNvSpPr/>
            <p:nvPr/>
          </p:nvSpPr>
          <p:spPr bwMode="auto">
            <a:xfrm>
              <a:off x="6269038" y="3179765"/>
              <a:ext cx="617538" cy="184150"/>
            </a:xfrm>
            <a:prstGeom prst="ellipse">
              <a:avLst/>
            </a:prstGeom>
            <a:solidFill>
              <a:srgbClr val="2B3990">
                <a:alpha val="10000"/>
              </a:srgbClr>
            </a:solidFill>
            <a:ln>
              <a:noFill/>
            </a:ln>
          </p:spPr>
          <p:txBody>
            <a:bodyPr anchor="ctr"/>
            <a:lstStyle/>
            <a:p>
              <a:pPr algn="ctr"/>
            </a:p>
          </p:txBody>
        </p:sp>
        <p:sp>
          <p:nvSpPr>
            <p:cNvPr id="187" name="ïşlîdê"/>
            <p:cNvSpPr/>
            <p:nvPr/>
          </p:nvSpPr>
          <p:spPr bwMode="auto">
            <a:xfrm>
              <a:off x="6275388" y="2568576"/>
              <a:ext cx="93663" cy="131763"/>
            </a:xfrm>
            <a:custGeom>
              <a:avLst/>
              <a:gdLst>
                <a:gd name="T0" fmla="*/ 7 w 28"/>
                <a:gd name="T1" fmla="*/ 19 h 40"/>
                <a:gd name="T2" fmla="*/ 8 w 28"/>
                <a:gd name="T3" fmla="*/ 16 h 40"/>
                <a:gd name="T4" fmla="*/ 7 w 28"/>
                <a:gd name="T5" fmla="*/ 17 h 40"/>
                <a:gd name="T6" fmla="*/ 2 w 28"/>
                <a:gd name="T7" fmla="*/ 23 h 40"/>
                <a:gd name="T8" fmla="*/ 0 w 28"/>
                <a:gd name="T9" fmla="*/ 23 h 40"/>
                <a:gd name="T10" fmla="*/ 4 w 28"/>
                <a:gd name="T11" fmla="*/ 12 h 40"/>
                <a:gd name="T12" fmla="*/ 8 w 28"/>
                <a:gd name="T13" fmla="*/ 6 h 40"/>
                <a:gd name="T14" fmla="*/ 10 w 28"/>
                <a:gd name="T15" fmla="*/ 3 h 40"/>
                <a:gd name="T16" fmla="*/ 12 w 28"/>
                <a:gd name="T17" fmla="*/ 1 h 40"/>
                <a:gd name="T18" fmla="*/ 12 w 28"/>
                <a:gd name="T19" fmla="*/ 0 h 40"/>
                <a:gd name="T20" fmla="*/ 27 w 28"/>
                <a:gd name="T21" fmla="*/ 2 h 40"/>
                <a:gd name="T22" fmla="*/ 28 w 28"/>
                <a:gd name="T23" fmla="*/ 8 h 40"/>
                <a:gd name="T24" fmla="*/ 25 w 28"/>
                <a:gd name="T25" fmla="*/ 20 h 40"/>
                <a:gd name="T26" fmla="*/ 24 w 28"/>
                <a:gd name="T27" fmla="*/ 28 h 40"/>
                <a:gd name="T28" fmla="*/ 25 w 28"/>
                <a:gd name="T29" fmla="*/ 36 h 40"/>
                <a:gd name="T30" fmla="*/ 10 w 28"/>
                <a:gd name="T31" fmla="*/ 35 h 40"/>
                <a:gd name="T32" fmla="*/ 7 w 28"/>
                <a:gd name="T33" fmla="*/ 26 h 40"/>
                <a:gd name="T34" fmla="*/ 7 w 28"/>
                <a:gd name="T35" fmla="*/ 21 h 40"/>
                <a:gd name="T36" fmla="*/ 7 w 28"/>
                <a:gd name="T37" fmla="*/ 1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0">
                  <a:moveTo>
                    <a:pt x="7" y="19"/>
                  </a:moveTo>
                  <a:cubicBezTo>
                    <a:pt x="8" y="18"/>
                    <a:pt x="8" y="17"/>
                    <a:pt x="8" y="16"/>
                  </a:cubicBezTo>
                  <a:cubicBezTo>
                    <a:pt x="8" y="15"/>
                    <a:pt x="7" y="16"/>
                    <a:pt x="7" y="17"/>
                  </a:cubicBezTo>
                  <a:cubicBezTo>
                    <a:pt x="5" y="19"/>
                    <a:pt x="4" y="21"/>
                    <a:pt x="2" y="23"/>
                  </a:cubicBezTo>
                  <a:cubicBezTo>
                    <a:pt x="2" y="23"/>
                    <a:pt x="1" y="24"/>
                    <a:pt x="0" y="23"/>
                  </a:cubicBezTo>
                  <a:cubicBezTo>
                    <a:pt x="0" y="19"/>
                    <a:pt x="2" y="15"/>
                    <a:pt x="4" y="12"/>
                  </a:cubicBezTo>
                  <a:cubicBezTo>
                    <a:pt x="5" y="10"/>
                    <a:pt x="6" y="8"/>
                    <a:pt x="8" y="6"/>
                  </a:cubicBezTo>
                  <a:cubicBezTo>
                    <a:pt x="9" y="5"/>
                    <a:pt x="9" y="4"/>
                    <a:pt x="10" y="3"/>
                  </a:cubicBezTo>
                  <a:cubicBezTo>
                    <a:pt x="11" y="3"/>
                    <a:pt x="12" y="2"/>
                    <a:pt x="12" y="1"/>
                  </a:cubicBezTo>
                  <a:cubicBezTo>
                    <a:pt x="12" y="0"/>
                    <a:pt x="12" y="1"/>
                    <a:pt x="12" y="0"/>
                  </a:cubicBezTo>
                  <a:cubicBezTo>
                    <a:pt x="27" y="2"/>
                    <a:pt x="27" y="2"/>
                    <a:pt x="27" y="2"/>
                  </a:cubicBezTo>
                  <a:cubicBezTo>
                    <a:pt x="28" y="4"/>
                    <a:pt x="28" y="6"/>
                    <a:pt x="28" y="8"/>
                  </a:cubicBezTo>
                  <a:cubicBezTo>
                    <a:pt x="28" y="13"/>
                    <a:pt x="27" y="16"/>
                    <a:pt x="25" y="20"/>
                  </a:cubicBezTo>
                  <a:cubicBezTo>
                    <a:pt x="24" y="23"/>
                    <a:pt x="24" y="25"/>
                    <a:pt x="24" y="28"/>
                  </a:cubicBezTo>
                  <a:cubicBezTo>
                    <a:pt x="24" y="31"/>
                    <a:pt x="26" y="33"/>
                    <a:pt x="25" y="36"/>
                  </a:cubicBezTo>
                  <a:cubicBezTo>
                    <a:pt x="23" y="39"/>
                    <a:pt x="15" y="40"/>
                    <a:pt x="10" y="35"/>
                  </a:cubicBezTo>
                  <a:cubicBezTo>
                    <a:pt x="7" y="33"/>
                    <a:pt x="7" y="29"/>
                    <a:pt x="7" y="26"/>
                  </a:cubicBezTo>
                  <a:cubicBezTo>
                    <a:pt x="7" y="24"/>
                    <a:pt x="7" y="22"/>
                    <a:pt x="7" y="21"/>
                  </a:cubicBezTo>
                  <a:cubicBezTo>
                    <a:pt x="7" y="20"/>
                    <a:pt x="7" y="20"/>
                    <a:pt x="7" y="19"/>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í$ļíḋe"/>
            <p:cNvSpPr/>
            <p:nvPr/>
          </p:nvSpPr>
          <p:spPr bwMode="auto">
            <a:xfrm>
              <a:off x="6308725" y="2552701"/>
              <a:ext cx="69850" cy="36513"/>
            </a:xfrm>
            <a:custGeom>
              <a:avLst/>
              <a:gdLst>
                <a:gd name="T0" fmla="*/ 1 w 21"/>
                <a:gd name="T1" fmla="*/ 0 h 11"/>
                <a:gd name="T2" fmla="*/ 0 w 21"/>
                <a:gd name="T3" fmla="*/ 6 h 11"/>
                <a:gd name="T4" fmla="*/ 19 w 21"/>
                <a:gd name="T5" fmla="*/ 10 h 11"/>
                <a:gd name="T6" fmla="*/ 21 w 21"/>
                <a:gd name="T7" fmla="*/ 3 h 11"/>
                <a:gd name="T8" fmla="*/ 1 w 21"/>
                <a:gd name="T9" fmla="*/ 0 h 11"/>
              </a:gdLst>
              <a:ahLst/>
              <a:cxnLst>
                <a:cxn ang="0">
                  <a:pos x="T0" y="T1"/>
                </a:cxn>
                <a:cxn ang="0">
                  <a:pos x="T2" y="T3"/>
                </a:cxn>
                <a:cxn ang="0">
                  <a:pos x="T4" y="T5"/>
                </a:cxn>
                <a:cxn ang="0">
                  <a:pos x="T6" y="T7"/>
                </a:cxn>
                <a:cxn ang="0">
                  <a:pos x="T8" y="T9"/>
                </a:cxn>
              </a:cxnLst>
              <a:rect l="0" t="0" r="r" b="b"/>
              <a:pathLst>
                <a:path w="21" h="11">
                  <a:moveTo>
                    <a:pt x="1" y="0"/>
                  </a:moveTo>
                  <a:cubicBezTo>
                    <a:pt x="0" y="6"/>
                    <a:pt x="0" y="6"/>
                    <a:pt x="0" y="6"/>
                  </a:cubicBezTo>
                  <a:cubicBezTo>
                    <a:pt x="0" y="6"/>
                    <a:pt x="10" y="11"/>
                    <a:pt x="19" y="10"/>
                  </a:cubicBezTo>
                  <a:cubicBezTo>
                    <a:pt x="21" y="3"/>
                    <a:pt x="21" y="3"/>
                    <a:pt x="21" y="3"/>
                  </a:cubicBezTo>
                  <a:lnTo>
                    <a:pt x="1" y="0"/>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îṣlídé"/>
            <p:cNvSpPr/>
            <p:nvPr/>
          </p:nvSpPr>
          <p:spPr bwMode="auto">
            <a:xfrm>
              <a:off x="6308725" y="2120901"/>
              <a:ext cx="109538" cy="457200"/>
            </a:xfrm>
            <a:custGeom>
              <a:avLst/>
              <a:gdLst>
                <a:gd name="T0" fmla="*/ 17 w 33"/>
                <a:gd name="T1" fmla="*/ 0 h 139"/>
                <a:gd name="T2" fmla="*/ 0 w 33"/>
                <a:gd name="T3" fmla="*/ 133 h 139"/>
                <a:gd name="T4" fmla="*/ 21 w 33"/>
                <a:gd name="T5" fmla="*/ 137 h 139"/>
                <a:gd name="T6" fmla="*/ 33 w 33"/>
                <a:gd name="T7" fmla="*/ 75 h 139"/>
                <a:gd name="T8" fmla="*/ 17 w 33"/>
                <a:gd name="T9" fmla="*/ 0 h 139"/>
              </a:gdLst>
              <a:ahLst/>
              <a:cxnLst>
                <a:cxn ang="0">
                  <a:pos x="T0" y="T1"/>
                </a:cxn>
                <a:cxn ang="0">
                  <a:pos x="T2" y="T3"/>
                </a:cxn>
                <a:cxn ang="0">
                  <a:pos x="T4" y="T5"/>
                </a:cxn>
                <a:cxn ang="0">
                  <a:pos x="T6" y="T7"/>
                </a:cxn>
                <a:cxn ang="0">
                  <a:pos x="T8" y="T9"/>
                </a:cxn>
              </a:cxnLst>
              <a:rect l="0" t="0" r="r" b="b"/>
              <a:pathLst>
                <a:path w="33" h="139">
                  <a:moveTo>
                    <a:pt x="17" y="0"/>
                  </a:moveTo>
                  <a:cubicBezTo>
                    <a:pt x="17" y="0"/>
                    <a:pt x="10" y="76"/>
                    <a:pt x="0" y="133"/>
                  </a:cubicBezTo>
                  <a:cubicBezTo>
                    <a:pt x="0" y="133"/>
                    <a:pt x="8" y="139"/>
                    <a:pt x="21" y="137"/>
                  </a:cubicBezTo>
                  <a:cubicBezTo>
                    <a:pt x="33" y="75"/>
                    <a:pt x="33" y="75"/>
                    <a:pt x="33" y="75"/>
                  </a:cubicBezTo>
                  <a:lnTo>
                    <a:pt x="17" y="0"/>
                  </a:lnTo>
                  <a:close/>
                </a:path>
              </a:pathLst>
            </a:custGeom>
            <a:solidFill>
              <a:srgbClr val="47D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0" name="íşḷíďe"/>
            <p:cNvSpPr/>
            <p:nvPr/>
          </p:nvSpPr>
          <p:spPr bwMode="auto">
            <a:xfrm>
              <a:off x="6642100" y="2473326"/>
              <a:ext cx="46038" cy="82550"/>
            </a:xfrm>
            <a:custGeom>
              <a:avLst/>
              <a:gdLst>
                <a:gd name="T0" fmla="*/ 14 w 14"/>
                <a:gd name="T1" fmla="*/ 10 h 25"/>
                <a:gd name="T2" fmla="*/ 10 w 14"/>
                <a:gd name="T3" fmla="*/ 15 h 25"/>
                <a:gd name="T4" fmla="*/ 2 w 14"/>
                <a:gd name="T5" fmla="*/ 24 h 25"/>
                <a:gd name="T6" fmla="*/ 2 w 14"/>
                <a:gd name="T7" fmla="*/ 7 h 25"/>
                <a:gd name="T8" fmla="*/ 5 w 14"/>
                <a:gd name="T9" fmla="*/ 0 h 25"/>
                <a:gd name="T10" fmla="*/ 14 w 14"/>
                <a:gd name="T11" fmla="*/ 10 h 25"/>
              </a:gdLst>
              <a:ahLst/>
              <a:cxnLst>
                <a:cxn ang="0">
                  <a:pos x="T0" y="T1"/>
                </a:cxn>
                <a:cxn ang="0">
                  <a:pos x="T2" y="T3"/>
                </a:cxn>
                <a:cxn ang="0">
                  <a:pos x="T4" y="T5"/>
                </a:cxn>
                <a:cxn ang="0">
                  <a:pos x="T6" y="T7"/>
                </a:cxn>
                <a:cxn ang="0">
                  <a:pos x="T8" y="T9"/>
                </a:cxn>
                <a:cxn ang="0">
                  <a:pos x="T10" y="T11"/>
                </a:cxn>
              </a:cxnLst>
              <a:rect l="0" t="0" r="r" b="b"/>
              <a:pathLst>
                <a:path w="14" h="25">
                  <a:moveTo>
                    <a:pt x="14" y="10"/>
                  </a:moveTo>
                  <a:cubicBezTo>
                    <a:pt x="14" y="10"/>
                    <a:pt x="12" y="11"/>
                    <a:pt x="10" y="15"/>
                  </a:cubicBezTo>
                  <a:cubicBezTo>
                    <a:pt x="8" y="19"/>
                    <a:pt x="3" y="25"/>
                    <a:pt x="2" y="24"/>
                  </a:cubicBezTo>
                  <a:cubicBezTo>
                    <a:pt x="0" y="23"/>
                    <a:pt x="2" y="7"/>
                    <a:pt x="2" y="7"/>
                  </a:cubicBezTo>
                  <a:cubicBezTo>
                    <a:pt x="5" y="0"/>
                    <a:pt x="5" y="0"/>
                    <a:pt x="5" y="0"/>
                  </a:cubicBezTo>
                  <a:lnTo>
                    <a:pt x="14" y="1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1" name="iSlïḓé"/>
            <p:cNvSpPr/>
            <p:nvPr/>
          </p:nvSpPr>
          <p:spPr bwMode="auto">
            <a:xfrm>
              <a:off x="6648450" y="2457451"/>
              <a:ext cx="57150" cy="61913"/>
            </a:xfrm>
            <a:custGeom>
              <a:avLst/>
              <a:gdLst>
                <a:gd name="T0" fmla="*/ 36 w 36"/>
                <a:gd name="T1" fmla="*/ 31 h 39"/>
                <a:gd name="T2" fmla="*/ 27 w 36"/>
                <a:gd name="T3" fmla="*/ 39 h 39"/>
                <a:gd name="T4" fmla="*/ 0 w 36"/>
                <a:gd name="T5" fmla="*/ 10 h 39"/>
                <a:gd name="T6" fmla="*/ 9 w 36"/>
                <a:gd name="T7" fmla="*/ 0 h 39"/>
                <a:gd name="T8" fmla="*/ 36 w 36"/>
                <a:gd name="T9" fmla="*/ 31 h 39"/>
              </a:gdLst>
              <a:ahLst/>
              <a:cxnLst>
                <a:cxn ang="0">
                  <a:pos x="T0" y="T1"/>
                </a:cxn>
                <a:cxn ang="0">
                  <a:pos x="T2" y="T3"/>
                </a:cxn>
                <a:cxn ang="0">
                  <a:pos x="T4" y="T5"/>
                </a:cxn>
                <a:cxn ang="0">
                  <a:pos x="T6" y="T7"/>
                </a:cxn>
                <a:cxn ang="0">
                  <a:pos x="T8" y="T9"/>
                </a:cxn>
              </a:cxnLst>
              <a:rect l="0" t="0" r="r" b="b"/>
              <a:pathLst>
                <a:path w="36" h="39">
                  <a:moveTo>
                    <a:pt x="36" y="31"/>
                  </a:moveTo>
                  <a:lnTo>
                    <a:pt x="27" y="39"/>
                  </a:lnTo>
                  <a:lnTo>
                    <a:pt x="0" y="10"/>
                  </a:lnTo>
                  <a:lnTo>
                    <a:pt x="9" y="0"/>
                  </a:lnTo>
                  <a:lnTo>
                    <a:pt x="36" y="31"/>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îṡliḑê"/>
            <p:cNvSpPr/>
            <p:nvPr/>
          </p:nvSpPr>
          <p:spPr bwMode="auto">
            <a:xfrm>
              <a:off x="6651625" y="3149601"/>
              <a:ext cx="165100" cy="163513"/>
            </a:xfrm>
            <a:custGeom>
              <a:avLst/>
              <a:gdLst>
                <a:gd name="T0" fmla="*/ 25 w 50"/>
                <a:gd name="T1" fmla="*/ 5 h 50"/>
                <a:gd name="T2" fmla="*/ 31 w 50"/>
                <a:gd name="T3" fmla="*/ 22 h 50"/>
                <a:gd name="T4" fmla="*/ 39 w 50"/>
                <a:gd name="T5" fmla="*/ 46 h 50"/>
                <a:gd name="T6" fmla="*/ 0 w 50"/>
                <a:gd name="T7" fmla="*/ 27 h 50"/>
                <a:gd name="T8" fmla="*/ 2 w 50"/>
                <a:gd name="T9" fmla="*/ 0 h 50"/>
                <a:gd name="T10" fmla="*/ 25 w 50"/>
                <a:gd name="T11" fmla="*/ 5 h 50"/>
              </a:gdLst>
              <a:ahLst/>
              <a:cxnLst>
                <a:cxn ang="0">
                  <a:pos x="T0" y="T1"/>
                </a:cxn>
                <a:cxn ang="0">
                  <a:pos x="T2" y="T3"/>
                </a:cxn>
                <a:cxn ang="0">
                  <a:pos x="T4" y="T5"/>
                </a:cxn>
                <a:cxn ang="0">
                  <a:pos x="T6" y="T7"/>
                </a:cxn>
                <a:cxn ang="0">
                  <a:pos x="T8" y="T9"/>
                </a:cxn>
                <a:cxn ang="0">
                  <a:pos x="T10" y="T11"/>
                </a:cxn>
              </a:cxnLst>
              <a:rect l="0" t="0" r="r" b="b"/>
              <a:pathLst>
                <a:path w="50" h="50">
                  <a:moveTo>
                    <a:pt x="25" y="5"/>
                  </a:moveTo>
                  <a:cubicBezTo>
                    <a:pt x="25" y="5"/>
                    <a:pt x="26" y="17"/>
                    <a:pt x="31" y="22"/>
                  </a:cubicBezTo>
                  <a:cubicBezTo>
                    <a:pt x="45" y="32"/>
                    <a:pt x="50" y="43"/>
                    <a:pt x="39" y="46"/>
                  </a:cubicBezTo>
                  <a:cubicBezTo>
                    <a:pt x="27" y="50"/>
                    <a:pt x="3" y="36"/>
                    <a:pt x="0" y="27"/>
                  </a:cubicBezTo>
                  <a:cubicBezTo>
                    <a:pt x="2" y="0"/>
                    <a:pt x="2" y="0"/>
                    <a:pt x="2" y="0"/>
                  </a:cubicBezTo>
                  <a:lnTo>
                    <a:pt x="25"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iSļiḋê"/>
            <p:cNvSpPr/>
            <p:nvPr/>
          </p:nvSpPr>
          <p:spPr bwMode="auto">
            <a:xfrm>
              <a:off x="6342063" y="3169444"/>
              <a:ext cx="165100" cy="163513"/>
            </a:xfrm>
            <a:custGeom>
              <a:avLst/>
              <a:gdLst>
                <a:gd name="T0" fmla="*/ 25 w 50"/>
                <a:gd name="T1" fmla="*/ 5 h 50"/>
                <a:gd name="T2" fmla="*/ 19 w 50"/>
                <a:gd name="T3" fmla="*/ 22 h 50"/>
                <a:gd name="T4" fmla="*/ 12 w 50"/>
                <a:gd name="T5" fmla="*/ 46 h 50"/>
                <a:gd name="T6" fmla="*/ 50 w 50"/>
                <a:gd name="T7" fmla="*/ 27 h 50"/>
                <a:gd name="T8" fmla="*/ 48 w 50"/>
                <a:gd name="T9" fmla="*/ 0 h 50"/>
                <a:gd name="T10" fmla="*/ 25 w 50"/>
                <a:gd name="T11" fmla="*/ 5 h 50"/>
              </a:gdLst>
              <a:ahLst/>
              <a:cxnLst>
                <a:cxn ang="0">
                  <a:pos x="T0" y="T1"/>
                </a:cxn>
                <a:cxn ang="0">
                  <a:pos x="T2" y="T3"/>
                </a:cxn>
                <a:cxn ang="0">
                  <a:pos x="T4" y="T5"/>
                </a:cxn>
                <a:cxn ang="0">
                  <a:pos x="T6" y="T7"/>
                </a:cxn>
                <a:cxn ang="0">
                  <a:pos x="T8" y="T9"/>
                </a:cxn>
                <a:cxn ang="0">
                  <a:pos x="T10" y="T11"/>
                </a:cxn>
              </a:cxnLst>
              <a:rect l="0" t="0" r="r" b="b"/>
              <a:pathLst>
                <a:path w="50" h="50">
                  <a:moveTo>
                    <a:pt x="25" y="5"/>
                  </a:moveTo>
                  <a:cubicBezTo>
                    <a:pt x="25" y="5"/>
                    <a:pt x="24" y="17"/>
                    <a:pt x="19" y="22"/>
                  </a:cubicBezTo>
                  <a:cubicBezTo>
                    <a:pt x="6" y="32"/>
                    <a:pt x="0" y="43"/>
                    <a:pt x="12" y="46"/>
                  </a:cubicBezTo>
                  <a:cubicBezTo>
                    <a:pt x="23" y="50"/>
                    <a:pt x="48" y="36"/>
                    <a:pt x="50" y="27"/>
                  </a:cubicBezTo>
                  <a:cubicBezTo>
                    <a:pt x="48" y="0"/>
                    <a:pt x="48" y="0"/>
                    <a:pt x="48" y="0"/>
                  </a:cubicBezTo>
                  <a:lnTo>
                    <a:pt x="25" y="5"/>
                  </a:ln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îsḷîďé"/>
            <p:cNvSpPr/>
            <p:nvPr/>
          </p:nvSpPr>
          <p:spPr bwMode="auto">
            <a:xfrm>
              <a:off x="6388100" y="2476501"/>
              <a:ext cx="366713" cy="750888"/>
            </a:xfrm>
            <a:custGeom>
              <a:avLst/>
              <a:gdLst>
                <a:gd name="T0" fmla="*/ 0 w 111"/>
                <a:gd name="T1" fmla="*/ 7 h 228"/>
                <a:gd name="T2" fmla="*/ 0 w 111"/>
                <a:gd name="T3" fmla="*/ 220 h 228"/>
                <a:gd name="T4" fmla="*/ 37 w 111"/>
                <a:gd name="T5" fmla="*/ 217 h 228"/>
                <a:gd name="T6" fmla="*/ 40 w 111"/>
                <a:gd name="T7" fmla="*/ 63 h 228"/>
                <a:gd name="T8" fmla="*/ 44 w 111"/>
                <a:gd name="T9" fmla="*/ 66 h 228"/>
                <a:gd name="T10" fmla="*/ 75 w 111"/>
                <a:gd name="T11" fmla="*/ 219 h 228"/>
                <a:gd name="T12" fmla="*/ 111 w 111"/>
                <a:gd name="T13" fmla="*/ 214 h 228"/>
                <a:gd name="T14" fmla="*/ 93 w 111"/>
                <a:gd name="T15" fmla="*/ 112 h 228"/>
                <a:gd name="T16" fmla="*/ 78 w 111"/>
                <a:gd name="T17" fmla="*/ 12 h 228"/>
                <a:gd name="T18" fmla="*/ 0 w 111"/>
                <a:gd name="T19" fmla="*/ 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8">
                  <a:moveTo>
                    <a:pt x="0" y="7"/>
                  </a:moveTo>
                  <a:cubicBezTo>
                    <a:pt x="0" y="220"/>
                    <a:pt x="0" y="220"/>
                    <a:pt x="0" y="220"/>
                  </a:cubicBezTo>
                  <a:cubicBezTo>
                    <a:pt x="0" y="220"/>
                    <a:pt x="20" y="228"/>
                    <a:pt x="37" y="217"/>
                  </a:cubicBezTo>
                  <a:cubicBezTo>
                    <a:pt x="37" y="217"/>
                    <a:pt x="36" y="116"/>
                    <a:pt x="40" y="63"/>
                  </a:cubicBezTo>
                  <a:cubicBezTo>
                    <a:pt x="40" y="63"/>
                    <a:pt x="42" y="59"/>
                    <a:pt x="44" y="66"/>
                  </a:cubicBezTo>
                  <a:cubicBezTo>
                    <a:pt x="44" y="66"/>
                    <a:pt x="69" y="170"/>
                    <a:pt x="75" y="219"/>
                  </a:cubicBezTo>
                  <a:cubicBezTo>
                    <a:pt x="75" y="219"/>
                    <a:pt x="95" y="224"/>
                    <a:pt x="111" y="214"/>
                  </a:cubicBezTo>
                  <a:cubicBezTo>
                    <a:pt x="111" y="214"/>
                    <a:pt x="95" y="124"/>
                    <a:pt x="93" y="112"/>
                  </a:cubicBezTo>
                  <a:cubicBezTo>
                    <a:pt x="92" y="101"/>
                    <a:pt x="78" y="12"/>
                    <a:pt x="78" y="12"/>
                  </a:cubicBezTo>
                  <a:cubicBezTo>
                    <a:pt x="78" y="12"/>
                    <a:pt x="23" y="0"/>
                    <a:pt x="0" y="7"/>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íśḷïḍê"/>
            <p:cNvSpPr/>
            <p:nvPr/>
          </p:nvSpPr>
          <p:spPr bwMode="auto">
            <a:xfrm>
              <a:off x="6599238" y="1992313"/>
              <a:ext cx="26988" cy="39688"/>
            </a:xfrm>
            <a:custGeom>
              <a:avLst/>
              <a:gdLst>
                <a:gd name="T0" fmla="*/ 6 w 8"/>
                <a:gd name="T1" fmla="*/ 0 h 12"/>
                <a:gd name="T2" fmla="*/ 0 w 8"/>
                <a:gd name="T3" fmla="*/ 1 h 12"/>
                <a:gd name="T4" fmla="*/ 0 w 8"/>
                <a:gd name="T5" fmla="*/ 11 h 12"/>
                <a:gd name="T6" fmla="*/ 6 w 8"/>
                <a:gd name="T7" fmla="*/ 0 h 12"/>
              </a:gdLst>
              <a:ahLst/>
              <a:cxnLst>
                <a:cxn ang="0">
                  <a:pos x="T0" y="T1"/>
                </a:cxn>
                <a:cxn ang="0">
                  <a:pos x="T2" y="T3"/>
                </a:cxn>
                <a:cxn ang="0">
                  <a:pos x="T4" y="T5"/>
                </a:cxn>
                <a:cxn ang="0">
                  <a:pos x="T6" y="T7"/>
                </a:cxn>
              </a:cxnLst>
              <a:rect l="0" t="0" r="r" b="b"/>
              <a:pathLst>
                <a:path w="8" h="12">
                  <a:moveTo>
                    <a:pt x="6" y="0"/>
                  </a:moveTo>
                  <a:cubicBezTo>
                    <a:pt x="0" y="1"/>
                    <a:pt x="0" y="1"/>
                    <a:pt x="0" y="1"/>
                  </a:cubicBezTo>
                  <a:cubicBezTo>
                    <a:pt x="0" y="11"/>
                    <a:pt x="0" y="11"/>
                    <a:pt x="0" y="11"/>
                  </a:cubicBezTo>
                  <a:cubicBezTo>
                    <a:pt x="8" y="12"/>
                    <a:pt x="6" y="0"/>
                    <a:pt x="6" y="0"/>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ïṩ1iḑe"/>
            <p:cNvSpPr/>
            <p:nvPr/>
          </p:nvSpPr>
          <p:spPr bwMode="auto">
            <a:xfrm>
              <a:off x="6434138" y="1992313"/>
              <a:ext cx="26988" cy="39688"/>
            </a:xfrm>
            <a:custGeom>
              <a:avLst/>
              <a:gdLst>
                <a:gd name="T0" fmla="*/ 1 w 8"/>
                <a:gd name="T1" fmla="*/ 0 h 12"/>
                <a:gd name="T2" fmla="*/ 8 w 8"/>
                <a:gd name="T3" fmla="*/ 1 h 12"/>
                <a:gd name="T4" fmla="*/ 8 w 8"/>
                <a:gd name="T5" fmla="*/ 11 h 12"/>
                <a:gd name="T6" fmla="*/ 1 w 8"/>
                <a:gd name="T7" fmla="*/ 0 h 12"/>
              </a:gdLst>
              <a:ahLst/>
              <a:cxnLst>
                <a:cxn ang="0">
                  <a:pos x="T0" y="T1"/>
                </a:cxn>
                <a:cxn ang="0">
                  <a:pos x="T2" y="T3"/>
                </a:cxn>
                <a:cxn ang="0">
                  <a:pos x="T4" y="T5"/>
                </a:cxn>
                <a:cxn ang="0">
                  <a:pos x="T6" y="T7"/>
                </a:cxn>
              </a:cxnLst>
              <a:rect l="0" t="0" r="r" b="b"/>
              <a:pathLst>
                <a:path w="8" h="12">
                  <a:moveTo>
                    <a:pt x="1" y="0"/>
                  </a:moveTo>
                  <a:cubicBezTo>
                    <a:pt x="8" y="1"/>
                    <a:pt x="8" y="1"/>
                    <a:pt x="8" y="1"/>
                  </a:cubicBezTo>
                  <a:cubicBezTo>
                    <a:pt x="8" y="11"/>
                    <a:pt x="8" y="11"/>
                    <a:pt x="8" y="11"/>
                  </a:cubicBezTo>
                  <a:cubicBezTo>
                    <a:pt x="0" y="12"/>
                    <a:pt x="1" y="0"/>
                    <a:pt x="1" y="0"/>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îṣľïḓê"/>
            <p:cNvSpPr/>
            <p:nvPr/>
          </p:nvSpPr>
          <p:spPr bwMode="auto">
            <a:xfrm>
              <a:off x="6467475" y="2054226"/>
              <a:ext cx="122238" cy="50800"/>
            </a:xfrm>
            <a:custGeom>
              <a:avLst/>
              <a:gdLst>
                <a:gd name="T0" fmla="*/ 0 w 37"/>
                <a:gd name="T1" fmla="*/ 4 h 15"/>
                <a:gd name="T2" fmla="*/ 37 w 37"/>
                <a:gd name="T3" fmla="*/ 4 h 15"/>
                <a:gd name="T4" fmla="*/ 35 w 37"/>
                <a:gd name="T5" fmla="*/ 10 h 15"/>
                <a:gd name="T6" fmla="*/ 8 w 37"/>
                <a:gd name="T7" fmla="*/ 15 h 15"/>
                <a:gd name="T8" fmla="*/ 1 w 37"/>
                <a:gd name="T9" fmla="*/ 9 h 15"/>
                <a:gd name="T10" fmla="*/ 0 w 37"/>
                <a:gd name="T11" fmla="*/ 4 h 15"/>
              </a:gdLst>
              <a:ahLst/>
              <a:cxnLst>
                <a:cxn ang="0">
                  <a:pos x="T0" y="T1"/>
                </a:cxn>
                <a:cxn ang="0">
                  <a:pos x="T2" y="T3"/>
                </a:cxn>
                <a:cxn ang="0">
                  <a:pos x="T4" y="T5"/>
                </a:cxn>
                <a:cxn ang="0">
                  <a:pos x="T6" y="T7"/>
                </a:cxn>
                <a:cxn ang="0">
                  <a:pos x="T8" y="T9"/>
                </a:cxn>
                <a:cxn ang="0">
                  <a:pos x="T10" y="T11"/>
                </a:cxn>
              </a:cxnLst>
              <a:rect l="0" t="0" r="r" b="b"/>
              <a:pathLst>
                <a:path w="37" h="15">
                  <a:moveTo>
                    <a:pt x="0" y="4"/>
                  </a:moveTo>
                  <a:cubicBezTo>
                    <a:pt x="0" y="4"/>
                    <a:pt x="13" y="0"/>
                    <a:pt x="37" y="4"/>
                  </a:cubicBezTo>
                  <a:cubicBezTo>
                    <a:pt x="35" y="10"/>
                    <a:pt x="35" y="10"/>
                    <a:pt x="35" y="10"/>
                  </a:cubicBezTo>
                  <a:cubicBezTo>
                    <a:pt x="8" y="15"/>
                    <a:pt x="8" y="15"/>
                    <a:pt x="8" y="15"/>
                  </a:cubicBezTo>
                  <a:cubicBezTo>
                    <a:pt x="1" y="9"/>
                    <a:pt x="1" y="9"/>
                    <a:pt x="1" y="9"/>
                  </a:cubicBezTo>
                  <a:lnTo>
                    <a:pt x="0" y="4"/>
                  </a:ln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ïṣ1íḋe"/>
            <p:cNvSpPr/>
            <p:nvPr/>
          </p:nvSpPr>
          <p:spPr bwMode="auto">
            <a:xfrm>
              <a:off x="6364288" y="2078038"/>
              <a:ext cx="350838" cy="490538"/>
            </a:xfrm>
            <a:custGeom>
              <a:avLst/>
              <a:gdLst>
                <a:gd name="T0" fmla="*/ 68 w 106"/>
                <a:gd name="T1" fmla="*/ 1 h 149"/>
                <a:gd name="T2" fmla="*/ 103 w 106"/>
                <a:gd name="T3" fmla="*/ 11 h 149"/>
                <a:gd name="T4" fmla="*/ 94 w 106"/>
                <a:gd name="T5" fmla="*/ 72 h 149"/>
                <a:gd name="T6" fmla="*/ 85 w 106"/>
                <a:gd name="T7" fmla="*/ 133 h 149"/>
                <a:gd name="T8" fmla="*/ 7 w 106"/>
                <a:gd name="T9" fmla="*/ 128 h 149"/>
                <a:gd name="T10" fmla="*/ 3 w 106"/>
                <a:gd name="T11" fmla="*/ 72 h 149"/>
                <a:gd name="T12" fmla="*/ 0 w 106"/>
                <a:gd name="T13" fmla="*/ 13 h 149"/>
                <a:gd name="T14" fmla="*/ 31 w 106"/>
                <a:gd name="T15" fmla="*/ 2 h 149"/>
                <a:gd name="T16" fmla="*/ 68 w 106"/>
                <a:gd name="T17" fmla="*/ 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9">
                  <a:moveTo>
                    <a:pt x="68" y="1"/>
                  </a:moveTo>
                  <a:cubicBezTo>
                    <a:pt x="68" y="1"/>
                    <a:pt x="99" y="8"/>
                    <a:pt x="103" y="11"/>
                  </a:cubicBezTo>
                  <a:cubicBezTo>
                    <a:pt x="106" y="15"/>
                    <a:pt x="98" y="62"/>
                    <a:pt x="94" y="72"/>
                  </a:cubicBezTo>
                  <a:cubicBezTo>
                    <a:pt x="91" y="82"/>
                    <a:pt x="85" y="133"/>
                    <a:pt x="85" y="133"/>
                  </a:cubicBezTo>
                  <a:cubicBezTo>
                    <a:pt x="85" y="133"/>
                    <a:pt x="50" y="149"/>
                    <a:pt x="7" y="128"/>
                  </a:cubicBezTo>
                  <a:cubicBezTo>
                    <a:pt x="7" y="128"/>
                    <a:pt x="5" y="91"/>
                    <a:pt x="3" y="72"/>
                  </a:cubicBezTo>
                  <a:cubicBezTo>
                    <a:pt x="1" y="55"/>
                    <a:pt x="0" y="13"/>
                    <a:pt x="0" y="13"/>
                  </a:cubicBezTo>
                  <a:cubicBezTo>
                    <a:pt x="0" y="13"/>
                    <a:pt x="12" y="4"/>
                    <a:pt x="31" y="2"/>
                  </a:cubicBezTo>
                  <a:cubicBezTo>
                    <a:pt x="51" y="0"/>
                    <a:pt x="68" y="1"/>
                    <a:pt x="68" y="1"/>
                  </a:cubicBezTo>
                  <a:close/>
                </a:path>
              </a:pathLst>
            </a:custGeom>
            <a:solidFill>
              <a:srgbClr val="47D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ïsḷîḓê"/>
            <p:cNvSpPr/>
            <p:nvPr/>
          </p:nvSpPr>
          <p:spPr bwMode="auto">
            <a:xfrm>
              <a:off x="6626225" y="2114551"/>
              <a:ext cx="217488" cy="398463"/>
            </a:xfrm>
            <a:custGeom>
              <a:avLst/>
              <a:gdLst>
                <a:gd name="T0" fmla="*/ 24 w 66"/>
                <a:gd name="T1" fmla="*/ 0 h 121"/>
                <a:gd name="T2" fmla="*/ 66 w 66"/>
                <a:gd name="T3" fmla="*/ 76 h 121"/>
                <a:gd name="T4" fmla="*/ 23 w 66"/>
                <a:gd name="T5" fmla="*/ 121 h 121"/>
                <a:gd name="T6" fmla="*/ 9 w 66"/>
                <a:gd name="T7" fmla="*/ 105 h 121"/>
                <a:gd name="T8" fmla="*/ 37 w 66"/>
                <a:gd name="T9" fmla="*/ 76 h 121"/>
                <a:gd name="T10" fmla="*/ 21 w 66"/>
                <a:gd name="T11" fmla="*/ 47 h 121"/>
                <a:gd name="T12" fmla="*/ 0 w 66"/>
                <a:gd name="T13" fmla="*/ 19 h 121"/>
                <a:gd name="T14" fmla="*/ 24 w 66"/>
                <a:gd name="T15" fmla="*/ 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21">
                  <a:moveTo>
                    <a:pt x="24" y="0"/>
                  </a:moveTo>
                  <a:cubicBezTo>
                    <a:pt x="24" y="0"/>
                    <a:pt x="56" y="50"/>
                    <a:pt x="66" y="76"/>
                  </a:cubicBezTo>
                  <a:cubicBezTo>
                    <a:pt x="23" y="121"/>
                    <a:pt x="23" y="121"/>
                    <a:pt x="23" y="121"/>
                  </a:cubicBezTo>
                  <a:cubicBezTo>
                    <a:pt x="9" y="105"/>
                    <a:pt x="9" y="105"/>
                    <a:pt x="9" y="105"/>
                  </a:cubicBezTo>
                  <a:cubicBezTo>
                    <a:pt x="37" y="76"/>
                    <a:pt x="37" y="76"/>
                    <a:pt x="37" y="76"/>
                  </a:cubicBezTo>
                  <a:cubicBezTo>
                    <a:pt x="21" y="47"/>
                    <a:pt x="21" y="47"/>
                    <a:pt x="21" y="47"/>
                  </a:cubicBezTo>
                  <a:cubicBezTo>
                    <a:pt x="0" y="19"/>
                    <a:pt x="0" y="19"/>
                    <a:pt x="0" y="19"/>
                  </a:cubicBezTo>
                  <a:lnTo>
                    <a:pt x="24" y="0"/>
                  </a:lnTo>
                  <a:close/>
                </a:path>
              </a:pathLst>
            </a:custGeom>
            <a:solidFill>
              <a:srgbClr val="47D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íṡ1îḍè"/>
            <p:cNvSpPr/>
            <p:nvPr/>
          </p:nvSpPr>
          <p:spPr bwMode="auto">
            <a:xfrm>
              <a:off x="6477000" y="1995488"/>
              <a:ext cx="109538" cy="128588"/>
            </a:xfrm>
            <a:custGeom>
              <a:avLst/>
              <a:gdLst>
                <a:gd name="T0" fmla="*/ 33 w 33"/>
                <a:gd name="T1" fmla="*/ 2 h 39"/>
                <a:gd name="T2" fmla="*/ 32 w 33"/>
                <a:gd name="T3" fmla="*/ 27 h 39"/>
                <a:gd name="T4" fmla="*/ 0 w 33"/>
                <a:gd name="T5" fmla="*/ 27 h 39"/>
                <a:gd name="T6" fmla="*/ 0 w 33"/>
                <a:gd name="T7" fmla="*/ 0 h 39"/>
                <a:gd name="T8" fmla="*/ 33 w 33"/>
                <a:gd name="T9" fmla="*/ 2 h 39"/>
              </a:gdLst>
              <a:ahLst/>
              <a:cxnLst>
                <a:cxn ang="0">
                  <a:pos x="T0" y="T1"/>
                </a:cxn>
                <a:cxn ang="0">
                  <a:pos x="T2" y="T3"/>
                </a:cxn>
                <a:cxn ang="0">
                  <a:pos x="T4" y="T5"/>
                </a:cxn>
                <a:cxn ang="0">
                  <a:pos x="T6" y="T7"/>
                </a:cxn>
                <a:cxn ang="0">
                  <a:pos x="T8" y="T9"/>
                </a:cxn>
              </a:cxnLst>
              <a:rect l="0" t="0" r="r" b="b"/>
              <a:pathLst>
                <a:path w="33" h="39">
                  <a:moveTo>
                    <a:pt x="33" y="2"/>
                  </a:moveTo>
                  <a:cubicBezTo>
                    <a:pt x="32" y="27"/>
                    <a:pt x="32" y="27"/>
                    <a:pt x="32" y="27"/>
                  </a:cubicBezTo>
                  <a:cubicBezTo>
                    <a:pt x="32" y="27"/>
                    <a:pt x="20" y="39"/>
                    <a:pt x="0" y="27"/>
                  </a:cubicBezTo>
                  <a:cubicBezTo>
                    <a:pt x="0" y="0"/>
                    <a:pt x="0" y="0"/>
                    <a:pt x="0" y="0"/>
                  </a:cubicBezTo>
                  <a:lnTo>
                    <a:pt x="33" y="2"/>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ïṧḻíḋe"/>
            <p:cNvSpPr/>
            <p:nvPr/>
          </p:nvSpPr>
          <p:spPr bwMode="auto">
            <a:xfrm>
              <a:off x="6451600" y="1860551"/>
              <a:ext cx="157163" cy="217488"/>
            </a:xfrm>
            <a:prstGeom prst="ellipse">
              <a:avLst/>
            </a:pr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ïṧľîḑé"/>
            <p:cNvSpPr/>
            <p:nvPr/>
          </p:nvSpPr>
          <p:spPr bwMode="auto">
            <a:xfrm>
              <a:off x="6418263" y="1836738"/>
              <a:ext cx="236538" cy="171450"/>
            </a:xfrm>
            <a:custGeom>
              <a:avLst/>
              <a:gdLst>
                <a:gd name="T0" fmla="*/ 33 w 72"/>
                <a:gd name="T1" fmla="*/ 31 h 52"/>
                <a:gd name="T2" fmla="*/ 52 w 72"/>
                <a:gd name="T3" fmla="*/ 50 h 52"/>
                <a:gd name="T4" fmla="*/ 63 w 72"/>
                <a:gd name="T5" fmla="*/ 48 h 52"/>
                <a:gd name="T6" fmla="*/ 33 w 72"/>
                <a:gd name="T7" fmla="*/ 4 h 52"/>
                <a:gd name="T8" fmla="*/ 5 w 72"/>
                <a:gd name="T9" fmla="*/ 49 h 52"/>
                <a:gd name="T10" fmla="*/ 17 w 72"/>
                <a:gd name="T11" fmla="*/ 50 h 52"/>
                <a:gd name="T12" fmla="*/ 33 w 72"/>
                <a:gd name="T13" fmla="*/ 31 h 52"/>
              </a:gdLst>
              <a:ahLst/>
              <a:cxnLst>
                <a:cxn ang="0">
                  <a:pos x="T0" y="T1"/>
                </a:cxn>
                <a:cxn ang="0">
                  <a:pos x="T2" y="T3"/>
                </a:cxn>
                <a:cxn ang="0">
                  <a:pos x="T4" y="T5"/>
                </a:cxn>
                <a:cxn ang="0">
                  <a:pos x="T6" y="T7"/>
                </a:cxn>
                <a:cxn ang="0">
                  <a:pos x="T8" y="T9"/>
                </a:cxn>
                <a:cxn ang="0">
                  <a:pos x="T10" y="T11"/>
                </a:cxn>
                <a:cxn ang="0">
                  <a:pos x="T12" y="T13"/>
                </a:cxn>
              </a:cxnLst>
              <a:rect l="0" t="0" r="r" b="b"/>
              <a:pathLst>
                <a:path w="72" h="52">
                  <a:moveTo>
                    <a:pt x="33" y="31"/>
                  </a:moveTo>
                  <a:cubicBezTo>
                    <a:pt x="33" y="31"/>
                    <a:pt x="51" y="22"/>
                    <a:pt x="52" y="50"/>
                  </a:cubicBezTo>
                  <a:cubicBezTo>
                    <a:pt x="52" y="50"/>
                    <a:pt x="58" y="52"/>
                    <a:pt x="63" y="48"/>
                  </a:cubicBezTo>
                  <a:cubicBezTo>
                    <a:pt x="63" y="48"/>
                    <a:pt x="72" y="0"/>
                    <a:pt x="33" y="4"/>
                  </a:cubicBezTo>
                  <a:cubicBezTo>
                    <a:pt x="33" y="4"/>
                    <a:pt x="0" y="1"/>
                    <a:pt x="5" y="49"/>
                  </a:cubicBezTo>
                  <a:cubicBezTo>
                    <a:pt x="5" y="49"/>
                    <a:pt x="10" y="52"/>
                    <a:pt x="17" y="50"/>
                  </a:cubicBezTo>
                  <a:cubicBezTo>
                    <a:pt x="17" y="50"/>
                    <a:pt x="15" y="28"/>
                    <a:pt x="33" y="31"/>
                  </a:cubicBezTo>
                  <a:close/>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íŝľïďè"/>
            <p:cNvSpPr/>
            <p:nvPr/>
          </p:nvSpPr>
          <p:spPr bwMode="auto">
            <a:xfrm>
              <a:off x="6477000" y="2087563"/>
              <a:ext cx="92075" cy="39688"/>
            </a:xfrm>
            <a:custGeom>
              <a:avLst/>
              <a:gdLst>
                <a:gd name="T0" fmla="*/ 0 w 58"/>
                <a:gd name="T1" fmla="*/ 0 h 25"/>
                <a:gd name="T2" fmla="*/ 33 w 58"/>
                <a:gd name="T3" fmla="*/ 25 h 25"/>
                <a:gd name="T4" fmla="*/ 58 w 58"/>
                <a:gd name="T5" fmla="*/ 6 h 25"/>
                <a:gd name="T6" fmla="*/ 56 w 58"/>
                <a:gd name="T7" fmla="*/ 0 h 25"/>
                <a:gd name="T8" fmla="*/ 0 w 58"/>
                <a:gd name="T9" fmla="*/ 0 h 25"/>
              </a:gdLst>
              <a:ahLst/>
              <a:cxnLst>
                <a:cxn ang="0">
                  <a:pos x="T0" y="T1"/>
                </a:cxn>
                <a:cxn ang="0">
                  <a:pos x="T2" y="T3"/>
                </a:cxn>
                <a:cxn ang="0">
                  <a:pos x="T4" y="T5"/>
                </a:cxn>
                <a:cxn ang="0">
                  <a:pos x="T6" y="T7"/>
                </a:cxn>
                <a:cxn ang="0">
                  <a:pos x="T8" y="T9"/>
                </a:cxn>
              </a:cxnLst>
              <a:rect l="0" t="0" r="r" b="b"/>
              <a:pathLst>
                <a:path w="58" h="25">
                  <a:moveTo>
                    <a:pt x="0" y="0"/>
                  </a:moveTo>
                  <a:lnTo>
                    <a:pt x="33" y="25"/>
                  </a:lnTo>
                  <a:lnTo>
                    <a:pt x="58" y="6"/>
                  </a:lnTo>
                  <a:lnTo>
                    <a:pt x="56" y="0"/>
                  </a:lnTo>
                  <a:lnTo>
                    <a:pt x="0" y="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îsḻïďe"/>
            <p:cNvSpPr/>
            <p:nvPr/>
          </p:nvSpPr>
          <p:spPr bwMode="auto">
            <a:xfrm>
              <a:off x="6529388" y="2068513"/>
              <a:ext cx="66675" cy="88900"/>
            </a:xfrm>
            <a:custGeom>
              <a:avLst/>
              <a:gdLst>
                <a:gd name="T0" fmla="*/ 38 w 42"/>
                <a:gd name="T1" fmla="*/ 0 h 56"/>
                <a:gd name="T2" fmla="*/ 0 w 42"/>
                <a:gd name="T3" fmla="*/ 37 h 56"/>
                <a:gd name="T4" fmla="*/ 30 w 42"/>
                <a:gd name="T5" fmla="*/ 56 h 56"/>
                <a:gd name="T6" fmla="*/ 42 w 42"/>
                <a:gd name="T7" fmla="*/ 8 h 56"/>
                <a:gd name="T8" fmla="*/ 38 w 42"/>
                <a:gd name="T9" fmla="*/ 0 h 56"/>
              </a:gdLst>
              <a:ahLst/>
              <a:cxnLst>
                <a:cxn ang="0">
                  <a:pos x="T0" y="T1"/>
                </a:cxn>
                <a:cxn ang="0">
                  <a:pos x="T2" y="T3"/>
                </a:cxn>
                <a:cxn ang="0">
                  <a:pos x="T4" y="T5"/>
                </a:cxn>
                <a:cxn ang="0">
                  <a:pos x="T6" y="T7"/>
                </a:cxn>
                <a:cxn ang="0">
                  <a:pos x="T8" y="T9"/>
                </a:cxn>
              </a:cxnLst>
              <a:rect l="0" t="0" r="r" b="b"/>
              <a:pathLst>
                <a:path w="42" h="56">
                  <a:moveTo>
                    <a:pt x="38" y="0"/>
                  </a:moveTo>
                  <a:lnTo>
                    <a:pt x="0" y="37"/>
                  </a:lnTo>
                  <a:lnTo>
                    <a:pt x="30" y="56"/>
                  </a:lnTo>
                  <a:lnTo>
                    <a:pt x="42" y="8"/>
                  </a:lnTo>
                  <a:lnTo>
                    <a:pt x="38" y="0"/>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iSḷíďe"/>
            <p:cNvSpPr/>
            <p:nvPr/>
          </p:nvSpPr>
          <p:spPr bwMode="auto">
            <a:xfrm>
              <a:off x="6457950" y="2068513"/>
              <a:ext cx="71438" cy="88900"/>
            </a:xfrm>
            <a:custGeom>
              <a:avLst/>
              <a:gdLst>
                <a:gd name="T0" fmla="*/ 6 w 45"/>
                <a:gd name="T1" fmla="*/ 0 h 56"/>
                <a:gd name="T2" fmla="*/ 45 w 45"/>
                <a:gd name="T3" fmla="*/ 37 h 56"/>
                <a:gd name="T4" fmla="*/ 16 w 45"/>
                <a:gd name="T5" fmla="*/ 56 h 56"/>
                <a:gd name="T6" fmla="*/ 0 w 45"/>
                <a:gd name="T7" fmla="*/ 10 h 56"/>
                <a:gd name="T8" fmla="*/ 6 w 45"/>
                <a:gd name="T9" fmla="*/ 0 h 56"/>
              </a:gdLst>
              <a:ahLst/>
              <a:cxnLst>
                <a:cxn ang="0">
                  <a:pos x="T0" y="T1"/>
                </a:cxn>
                <a:cxn ang="0">
                  <a:pos x="T2" y="T3"/>
                </a:cxn>
                <a:cxn ang="0">
                  <a:pos x="T4" y="T5"/>
                </a:cxn>
                <a:cxn ang="0">
                  <a:pos x="T6" y="T7"/>
                </a:cxn>
                <a:cxn ang="0">
                  <a:pos x="T8" y="T9"/>
                </a:cxn>
              </a:cxnLst>
              <a:rect l="0" t="0" r="r" b="b"/>
              <a:pathLst>
                <a:path w="45" h="56">
                  <a:moveTo>
                    <a:pt x="6" y="0"/>
                  </a:moveTo>
                  <a:lnTo>
                    <a:pt x="45" y="37"/>
                  </a:lnTo>
                  <a:lnTo>
                    <a:pt x="16" y="56"/>
                  </a:lnTo>
                  <a:lnTo>
                    <a:pt x="0" y="10"/>
                  </a:lnTo>
                  <a:lnTo>
                    <a:pt x="6" y="0"/>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ïS1iďê"/>
            <p:cNvSpPr/>
            <p:nvPr/>
          </p:nvSpPr>
          <p:spPr bwMode="auto">
            <a:xfrm>
              <a:off x="6381750" y="2420938"/>
              <a:ext cx="273050" cy="52388"/>
            </a:xfrm>
            <a:custGeom>
              <a:avLst/>
              <a:gdLst>
                <a:gd name="T0" fmla="*/ 0 w 83"/>
                <a:gd name="T1" fmla="*/ 0 h 16"/>
                <a:gd name="T2" fmla="*/ 1 w 83"/>
                <a:gd name="T3" fmla="*/ 4 h 16"/>
                <a:gd name="T4" fmla="*/ 82 w 83"/>
                <a:gd name="T5" fmla="*/ 8 h 16"/>
                <a:gd name="T6" fmla="*/ 83 w 83"/>
                <a:gd name="T7" fmla="*/ 4 h 16"/>
                <a:gd name="T8" fmla="*/ 0 w 83"/>
                <a:gd name="T9" fmla="*/ 0 h 16"/>
              </a:gdLst>
              <a:ahLst/>
              <a:cxnLst>
                <a:cxn ang="0">
                  <a:pos x="T0" y="T1"/>
                </a:cxn>
                <a:cxn ang="0">
                  <a:pos x="T2" y="T3"/>
                </a:cxn>
                <a:cxn ang="0">
                  <a:pos x="T4" y="T5"/>
                </a:cxn>
                <a:cxn ang="0">
                  <a:pos x="T6" y="T7"/>
                </a:cxn>
                <a:cxn ang="0">
                  <a:pos x="T8" y="T9"/>
                </a:cxn>
              </a:cxnLst>
              <a:rect l="0" t="0" r="r" b="b"/>
              <a:pathLst>
                <a:path w="83" h="16">
                  <a:moveTo>
                    <a:pt x="0" y="0"/>
                  </a:moveTo>
                  <a:cubicBezTo>
                    <a:pt x="0" y="2"/>
                    <a:pt x="1" y="3"/>
                    <a:pt x="1" y="4"/>
                  </a:cubicBezTo>
                  <a:cubicBezTo>
                    <a:pt x="37" y="16"/>
                    <a:pt x="71" y="11"/>
                    <a:pt x="82" y="8"/>
                  </a:cubicBezTo>
                  <a:cubicBezTo>
                    <a:pt x="83" y="7"/>
                    <a:pt x="83" y="5"/>
                    <a:pt x="83" y="4"/>
                  </a:cubicBezTo>
                  <a:cubicBezTo>
                    <a:pt x="38" y="11"/>
                    <a:pt x="12" y="5"/>
                    <a:pt x="0" y="0"/>
                  </a:cubicBez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ïṩlïḍè"/>
            <p:cNvSpPr/>
            <p:nvPr/>
          </p:nvSpPr>
          <p:spPr bwMode="auto">
            <a:xfrm>
              <a:off x="6384925" y="2463801"/>
              <a:ext cx="266700" cy="49213"/>
            </a:xfrm>
            <a:custGeom>
              <a:avLst/>
              <a:gdLst>
                <a:gd name="T0" fmla="*/ 0 w 81"/>
                <a:gd name="T1" fmla="*/ 0 h 15"/>
                <a:gd name="T2" fmla="*/ 0 w 81"/>
                <a:gd name="T3" fmla="*/ 4 h 15"/>
                <a:gd name="T4" fmla="*/ 80 w 81"/>
                <a:gd name="T5" fmla="*/ 8 h 15"/>
                <a:gd name="T6" fmla="*/ 81 w 81"/>
                <a:gd name="T7" fmla="*/ 3 h 15"/>
                <a:gd name="T8" fmla="*/ 0 w 81"/>
                <a:gd name="T9" fmla="*/ 0 h 15"/>
              </a:gdLst>
              <a:ahLst/>
              <a:cxnLst>
                <a:cxn ang="0">
                  <a:pos x="T0" y="T1"/>
                </a:cxn>
                <a:cxn ang="0">
                  <a:pos x="T2" y="T3"/>
                </a:cxn>
                <a:cxn ang="0">
                  <a:pos x="T4" y="T5"/>
                </a:cxn>
                <a:cxn ang="0">
                  <a:pos x="T6" y="T7"/>
                </a:cxn>
                <a:cxn ang="0">
                  <a:pos x="T8" y="T9"/>
                </a:cxn>
              </a:cxnLst>
              <a:rect l="0" t="0" r="r" b="b"/>
              <a:pathLst>
                <a:path w="81" h="15">
                  <a:moveTo>
                    <a:pt x="0" y="0"/>
                  </a:moveTo>
                  <a:cubicBezTo>
                    <a:pt x="0" y="1"/>
                    <a:pt x="0" y="2"/>
                    <a:pt x="0" y="4"/>
                  </a:cubicBezTo>
                  <a:cubicBezTo>
                    <a:pt x="35" y="15"/>
                    <a:pt x="68" y="10"/>
                    <a:pt x="80" y="8"/>
                  </a:cubicBezTo>
                  <a:cubicBezTo>
                    <a:pt x="80" y="6"/>
                    <a:pt x="81" y="5"/>
                    <a:pt x="81" y="3"/>
                  </a:cubicBezTo>
                  <a:cubicBezTo>
                    <a:pt x="37" y="10"/>
                    <a:pt x="11" y="4"/>
                    <a:pt x="0" y="0"/>
                  </a:cubicBez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îṡļiḋe"/>
            <p:cNvSpPr/>
            <p:nvPr/>
          </p:nvSpPr>
          <p:spPr bwMode="auto">
            <a:xfrm>
              <a:off x="6619875" y="2470151"/>
              <a:ext cx="46038" cy="92075"/>
            </a:xfrm>
            <a:custGeom>
              <a:avLst/>
              <a:gdLst>
                <a:gd name="T0" fmla="*/ 11 w 14"/>
                <a:gd name="T1" fmla="*/ 1 h 28"/>
                <a:gd name="T2" fmla="*/ 12 w 14"/>
                <a:gd name="T3" fmla="*/ 6 h 28"/>
                <a:gd name="T4" fmla="*/ 13 w 14"/>
                <a:gd name="T5" fmla="*/ 18 h 28"/>
                <a:gd name="T6" fmla="*/ 12 w 14"/>
                <a:gd name="T7" fmla="*/ 25 h 28"/>
                <a:gd name="T8" fmla="*/ 7 w 14"/>
                <a:gd name="T9" fmla="*/ 28 h 28"/>
                <a:gd name="T10" fmla="*/ 1 w 14"/>
                <a:gd name="T11" fmla="*/ 18 h 28"/>
                <a:gd name="T12" fmla="*/ 3 w 14"/>
                <a:gd name="T13" fmla="*/ 9 h 28"/>
                <a:gd name="T14" fmla="*/ 6 w 14"/>
                <a:gd name="T15" fmla="*/ 4 h 28"/>
                <a:gd name="T16" fmla="*/ 11 w 14"/>
                <a:gd name="T17"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8">
                  <a:moveTo>
                    <a:pt x="11" y="1"/>
                  </a:moveTo>
                  <a:cubicBezTo>
                    <a:pt x="11" y="1"/>
                    <a:pt x="13" y="4"/>
                    <a:pt x="12" y="6"/>
                  </a:cubicBezTo>
                  <a:cubicBezTo>
                    <a:pt x="11" y="13"/>
                    <a:pt x="13" y="14"/>
                    <a:pt x="13" y="18"/>
                  </a:cubicBezTo>
                  <a:cubicBezTo>
                    <a:pt x="14" y="20"/>
                    <a:pt x="13" y="22"/>
                    <a:pt x="12" y="25"/>
                  </a:cubicBezTo>
                  <a:cubicBezTo>
                    <a:pt x="11" y="26"/>
                    <a:pt x="9" y="28"/>
                    <a:pt x="7" y="28"/>
                  </a:cubicBezTo>
                  <a:cubicBezTo>
                    <a:pt x="4" y="28"/>
                    <a:pt x="0" y="21"/>
                    <a:pt x="1" y="18"/>
                  </a:cubicBezTo>
                  <a:cubicBezTo>
                    <a:pt x="2" y="15"/>
                    <a:pt x="3" y="12"/>
                    <a:pt x="3" y="9"/>
                  </a:cubicBezTo>
                  <a:cubicBezTo>
                    <a:pt x="2" y="6"/>
                    <a:pt x="3" y="5"/>
                    <a:pt x="6" y="4"/>
                  </a:cubicBezTo>
                  <a:cubicBezTo>
                    <a:pt x="6" y="3"/>
                    <a:pt x="11" y="0"/>
                    <a:pt x="11" y="1"/>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íṩľîdè"/>
            <p:cNvSpPr/>
            <p:nvPr/>
          </p:nvSpPr>
          <p:spPr bwMode="auto">
            <a:xfrm>
              <a:off x="8428038" y="2081213"/>
              <a:ext cx="327025" cy="711200"/>
            </a:xfrm>
            <a:custGeom>
              <a:avLst/>
              <a:gdLst>
                <a:gd name="T0" fmla="*/ 206 w 206"/>
                <a:gd name="T1" fmla="*/ 118 h 448"/>
                <a:gd name="T2" fmla="*/ 206 w 206"/>
                <a:gd name="T3" fmla="*/ 448 h 448"/>
                <a:gd name="T4" fmla="*/ 0 w 206"/>
                <a:gd name="T5" fmla="*/ 330 h 448"/>
                <a:gd name="T6" fmla="*/ 0 w 206"/>
                <a:gd name="T7" fmla="*/ 0 h 448"/>
                <a:gd name="T8" fmla="*/ 206 w 206"/>
                <a:gd name="T9" fmla="*/ 118 h 448"/>
              </a:gdLst>
              <a:ahLst/>
              <a:cxnLst>
                <a:cxn ang="0">
                  <a:pos x="T0" y="T1"/>
                </a:cxn>
                <a:cxn ang="0">
                  <a:pos x="T2" y="T3"/>
                </a:cxn>
                <a:cxn ang="0">
                  <a:pos x="T4" y="T5"/>
                </a:cxn>
                <a:cxn ang="0">
                  <a:pos x="T6" y="T7"/>
                </a:cxn>
                <a:cxn ang="0">
                  <a:pos x="T8" y="T9"/>
                </a:cxn>
              </a:cxnLst>
              <a:rect l="0" t="0" r="r" b="b"/>
              <a:pathLst>
                <a:path w="206" h="448">
                  <a:moveTo>
                    <a:pt x="206" y="118"/>
                  </a:moveTo>
                  <a:lnTo>
                    <a:pt x="206" y="448"/>
                  </a:lnTo>
                  <a:lnTo>
                    <a:pt x="0" y="330"/>
                  </a:lnTo>
                  <a:lnTo>
                    <a:pt x="0" y="0"/>
                  </a:lnTo>
                  <a:lnTo>
                    <a:pt x="206" y="118"/>
                  </a:lnTo>
                  <a:close/>
                </a:path>
              </a:pathLst>
            </a:custGeom>
            <a:solidFill>
              <a:srgbClr val="FF7B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í$ḻîḍè"/>
            <p:cNvSpPr/>
            <p:nvPr/>
          </p:nvSpPr>
          <p:spPr bwMode="auto">
            <a:xfrm>
              <a:off x="8501063" y="2228851"/>
              <a:ext cx="211138" cy="139700"/>
            </a:xfrm>
            <a:custGeom>
              <a:avLst/>
              <a:gdLst>
                <a:gd name="T0" fmla="*/ 133 w 133"/>
                <a:gd name="T1" fmla="*/ 88 h 88"/>
                <a:gd name="T2" fmla="*/ 133 w 133"/>
                <a:gd name="T3" fmla="*/ 77 h 88"/>
                <a:gd name="T4" fmla="*/ 0 w 133"/>
                <a:gd name="T5" fmla="*/ 0 h 88"/>
                <a:gd name="T6" fmla="*/ 0 w 133"/>
                <a:gd name="T7" fmla="*/ 11 h 88"/>
                <a:gd name="T8" fmla="*/ 133 w 133"/>
                <a:gd name="T9" fmla="*/ 88 h 88"/>
              </a:gdLst>
              <a:ahLst/>
              <a:cxnLst>
                <a:cxn ang="0">
                  <a:pos x="T0" y="T1"/>
                </a:cxn>
                <a:cxn ang="0">
                  <a:pos x="T2" y="T3"/>
                </a:cxn>
                <a:cxn ang="0">
                  <a:pos x="T4" y="T5"/>
                </a:cxn>
                <a:cxn ang="0">
                  <a:pos x="T6" y="T7"/>
                </a:cxn>
                <a:cxn ang="0">
                  <a:pos x="T8" y="T9"/>
                </a:cxn>
              </a:cxnLst>
              <a:rect l="0" t="0" r="r" b="b"/>
              <a:pathLst>
                <a:path w="133" h="88">
                  <a:moveTo>
                    <a:pt x="133" y="88"/>
                  </a:moveTo>
                  <a:lnTo>
                    <a:pt x="133" y="77"/>
                  </a:lnTo>
                  <a:lnTo>
                    <a:pt x="0" y="0"/>
                  </a:lnTo>
                  <a:lnTo>
                    <a:pt x="0" y="11"/>
                  </a:lnTo>
                  <a:lnTo>
                    <a:pt x="133" y="88"/>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íṥḻíḑé"/>
            <p:cNvSpPr/>
            <p:nvPr/>
          </p:nvSpPr>
          <p:spPr bwMode="auto">
            <a:xfrm>
              <a:off x="8501063" y="2268538"/>
              <a:ext cx="211138" cy="139700"/>
            </a:xfrm>
            <a:custGeom>
              <a:avLst/>
              <a:gdLst>
                <a:gd name="T0" fmla="*/ 133 w 133"/>
                <a:gd name="T1" fmla="*/ 88 h 88"/>
                <a:gd name="T2" fmla="*/ 133 w 133"/>
                <a:gd name="T3" fmla="*/ 77 h 88"/>
                <a:gd name="T4" fmla="*/ 0 w 133"/>
                <a:gd name="T5" fmla="*/ 0 h 88"/>
                <a:gd name="T6" fmla="*/ 0 w 133"/>
                <a:gd name="T7" fmla="*/ 11 h 88"/>
                <a:gd name="T8" fmla="*/ 133 w 133"/>
                <a:gd name="T9" fmla="*/ 88 h 88"/>
              </a:gdLst>
              <a:ahLst/>
              <a:cxnLst>
                <a:cxn ang="0">
                  <a:pos x="T0" y="T1"/>
                </a:cxn>
                <a:cxn ang="0">
                  <a:pos x="T2" y="T3"/>
                </a:cxn>
                <a:cxn ang="0">
                  <a:pos x="T4" y="T5"/>
                </a:cxn>
                <a:cxn ang="0">
                  <a:pos x="T6" y="T7"/>
                </a:cxn>
                <a:cxn ang="0">
                  <a:pos x="T8" y="T9"/>
                </a:cxn>
              </a:cxnLst>
              <a:rect l="0" t="0" r="r" b="b"/>
              <a:pathLst>
                <a:path w="133" h="88">
                  <a:moveTo>
                    <a:pt x="133" y="88"/>
                  </a:moveTo>
                  <a:lnTo>
                    <a:pt x="133" y="77"/>
                  </a:lnTo>
                  <a:lnTo>
                    <a:pt x="0" y="0"/>
                  </a:lnTo>
                  <a:lnTo>
                    <a:pt x="0" y="11"/>
                  </a:lnTo>
                  <a:lnTo>
                    <a:pt x="133" y="88"/>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îṩḷíďè"/>
            <p:cNvSpPr/>
            <p:nvPr/>
          </p:nvSpPr>
          <p:spPr bwMode="auto">
            <a:xfrm>
              <a:off x="8501063" y="2308226"/>
              <a:ext cx="211138" cy="141288"/>
            </a:xfrm>
            <a:custGeom>
              <a:avLst/>
              <a:gdLst>
                <a:gd name="T0" fmla="*/ 133 w 133"/>
                <a:gd name="T1" fmla="*/ 89 h 89"/>
                <a:gd name="T2" fmla="*/ 133 w 133"/>
                <a:gd name="T3" fmla="*/ 77 h 89"/>
                <a:gd name="T4" fmla="*/ 0 w 133"/>
                <a:gd name="T5" fmla="*/ 0 h 89"/>
                <a:gd name="T6" fmla="*/ 0 w 133"/>
                <a:gd name="T7" fmla="*/ 11 h 89"/>
                <a:gd name="T8" fmla="*/ 133 w 133"/>
                <a:gd name="T9" fmla="*/ 89 h 89"/>
              </a:gdLst>
              <a:ahLst/>
              <a:cxnLst>
                <a:cxn ang="0">
                  <a:pos x="T0" y="T1"/>
                </a:cxn>
                <a:cxn ang="0">
                  <a:pos x="T2" y="T3"/>
                </a:cxn>
                <a:cxn ang="0">
                  <a:pos x="T4" y="T5"/>
                </a:cxn>
                <a:cxn ang="0">
                  <a:pos x="T6" y="T7"/>
                </a:cxn>
                <a:cxn ang="0">
                  <a:pos x="T8" y="T9"/>
                </a:cxn>
              </a:cxnLst>
              <a:rect l="0" t="0" r="r" b="b"/>
              <a:pathLst>
                <a:path w="133" h="89">
                  <a:moveTo>
                    <a:pt x="133" y="89"/>
                  </a:moveTo>
                  <a:lnTo>
                    <a:pt x="133" y="77"/>
                  </a:lnTo>
                  <a:lnTo>
                    <a:pt x="0" y="0"/>
                  </a:lnTo>
                  <a:lnTo>
                    <a:pt x="0" y="11"/>
                  </a:lnTo>
                  <a:lnTo>
                    <a:pt x="133"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iṥḷîḋè"/>
            <p:cNvSpPr/>
            <p:nvPr/>
          </p:nvSpPr>
          <p:spPr bwMode="auto">
            <a:xfrm>
              <a:off x="8501063" y="2347913"/>
              <a:ext cx="211138" cy="141288"/>
            </a:xfrm>
            <a:custGeom>
              <a:avLst/>
              <a:gdLst>
                <a:gd name="T0" fmla="*/ 133 w 133"/>
                <a:gd name="T1" fmla="*/ 89 h 89"/>
                <a:gd name="T2" fmla="*/ 133 w 133"/>
                <a:gd name="T3" fmla="*/ 79 h 89"/>
                <a:gd name="T4" fmla="*/ 0 w 133"/>
                <a:gd name="T5" fmla="*/ 0 h 89"/>
                <a:gd name="T6" fmla="*/ 0 w 133"/>
                <a:gd name="T7" fmla="*/ 13 h 89"/>
                <a:gd name="T8" fmla="*/ 133 w 133"/>
                <a:gd name="T9" fmla="*/ 89 h 89"/>
              </a:gdLst>
              <a:ahLst/>
              <a:cxnLst>
                <a:cxn ang="0">
                  <a:pos x="T0" y="T1"/>
                </a:cxn>
                <a:cxn ang="0">
                  <a:pos x="T2" y="T3"/>
                </a:cxn>
                <a:cxn ang="0">
                  <a:pos x="T4" y="T5"/>
                </a:cxn>
                <a:cxn ang="0">
                  <a:pos x="T6" y="T7"/>
                </a:cxn>
                <a:cxn ang="0">
                  <a:pos x="T8" y="T9"/>
                </a:cxn>
              </a:cxnLst>
              <a:rect l="0" t="0" r="r" b="b"/>
              <a:pathLst>
                <a:path w="133" h="89">
                  <a:moveTo>
                    <a:pt x="133" y="89"/>
                  </a:moveTo>
                  <a:lnTo>
                    <a:pt x="133" y="79"/>
                  </a:lnTo>
                  <a:lnTo>
                    <a:pt x="0" y="0"/>
                  </a:lnTo>
                  <a:lnTo>
                    <a:pt x="0" y="13"/>
                  </a:lnTo>
                  <a:lnTo>
                    <a:pt x="133"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îšḷîďè"/>
            <p:cNvSpPr/>
            <p:nvPr/>
          </p:nvSpPr>
          <p:spPr bwMode="auto">
            <a:xfrm>
              <a:off x="8501063" y="2390776"/>
              <a:ext cx="211138" cy="138113"/>
            </a:xfrm>
            <a:custGeom>
              <a:avLst/>
              <a:gdLst>
                <a:gd name="T0" fmla="*/ 133 w 133"/>
                <a:gd name="T1" fmla="*/ 87 h 87"/>
                <a:gd name="T2" fmla="*/ 133 w 133"/>
                <a:gd name="T3" fmla="*/ 77 h 87"/>
                <a:gd name="T4" fmla="*/ 0 w 133"/>
                <a:gd name="T5" fmla="*/ 0 h 87"/>
                <a:gd name="T6" fmla="*/ 0 w 133"/>
                <a:gd name="T7" fmla="*/ 11 h 87"/>
                <a:gd name="T8" fmla="*/ 133 w 133"/>
                <a:gd name="T9" fmla="*/ 87 h 87"/>
              </a:gdLst>
              <a:ahLst/>
              <a:cxnLst>
                <a:cxn ang="0">
                  <a:pos x="T0" y="T1"/>
                </a:cxn>
                <a:cxn ang="0">
                  <a:pos x="T2" y="T3"/>
                </a:cxn>
                <a:cxn ang="0">
                  <a:pos x="T4" y="T5"/>
                </a:cxn>
                <a:cxn ang="0">
                  <a:pos x="T6" y="T7"/>
                </a:cxn>
                <a:cxn ang="0">
                  <a:pos x="T8" y="T9"/>
                </a:cxn>
              </a:cxnLst>
              <a:rect l="0" t="0" r="r" b="b"/>
              <a:pathLst>
                <a:path w="133" h="87">
                  <a:moveTo>
                    <a:pt x="133" y="87"/>
                  </a:moveTo>
                  <a:lnTo>
                    <a:pt x="133" y="77"/>
                  </a:lnTo>
                  <a:lnTo>
                    <a:pt x="0" y="0"/>
                  </a:lnTo>
                  <a:lnTo>
                    <a:pt x="0" y="11"/>
                  </a:lnTo>
                  <a:lnTo>
                    <a:pt x="133"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îśḻïḑé"/>
            <p:cNvSpPr/>
            <p:nvPr/>
          </p:nvSpPr>
          <p:spPr bwMode="auto">
            <a:xfrm>
              <a:off x="8501063" y="2430463"/>
              <a:ext cx="211138" cy="138113"/>
            </a:xfrm>
            <a:custGeom>
              <a:avLst/>
              <a:gdLst>
                <a:gd name="T0" fmla="*/ 133 w 133"/>
                <a:gd name="T1" fmla="*/ 87 h 87"/>
                <a:gd name="T2" fmla="*/ 133 w 133"/>
                <a:gd name="T3" fmla="*/ 77 h 87"/>
                <a:gd name="T4" fmla="*/ 0 w 133"/>
                <a:gd name="T5" fmla="*/ 0 h 87"/>
                <a:gd name="T6" fmla="*/ 0 w 133"/>
                <a:gd name="T7" fmla="*/ 10 h 87"/>
                <a:gd name="T8" fmla="*/ 133 w 133"/>
                <a:gd name="T9" fmla="*/ 87 h 87"/>
              </a:gdLst>
              <a:ahLst/>
              <a:cxnLst>
                <a:cxn ang="0">
                  <a:pos x="T0" y="T1"/>
                </a:cxn>
                <a:cxn ang="0">
                  <a:pos x="T2" y="T3"/>
                </a:cxn>
                <a:cxn ang="0">
                  <a:pos x="T4" y="T5"/>
                </a:cxn>
                <a:cxn ang="0">
                  <a:pos x="T6" y="T7"/>
                </a:cxn>
                <a:cxn ang="0">
                  <a:pos x="T8" y="T9"/>
                </a:cxn>
              </a:cxnLst>
              <a:rect l="0" t="0" r="r" b="b"/>
              <a:pathLst>
                <a:path w="133" h="87">
                  <a:moveTo>
                    <a:pt x="133" y="87"/>
                  </a:moveTo>
                  <a:lnTo>
                    <a:pt x="133" y="77"/>
                  </a:lnTo>
                  <a:lnTo>
                    <a:pt x="0" y="0"/>
                  </a:lnTo>
                  <a:lnTo>
                    <a:pt x="0" y="10"/>
                  </a:lnTo>
                  <a:lnTo>
                    <a:pt x="133"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1iḑê"/>
            <p:cNvSpPr/>
            <p:nvPr/>
          </p:nvSpPr>
          <p:spPr bwMode="auto">
            <a:xfrm>
              <a:off x="4437063" y="1444626"/>
              <a:ext cx="327025" cy="933450"/>
            </a:xfrm>
            <a:custGeom>
              <a:avLst/>
              <a:gdLst>
                <a:gd name="T0" fmla="*/ 0 w 206"/>
                <a:gd name="T1" fmla="*/ 119 h 588"/>
                <a:gd name="T2" fmla="*/ 0 w 206"/>
                <a:gd name="T3" fmla="*/ 588 h 588"/>
                <a:gd name="T4" fmla="*/ 206 w 206"/>
                <a:gd name="T5" fmla="*/ 470 h 588"/>
                <a:gd name="T6" fmla="*/ 206 w 206"/>
                <a:gd name="T7" fmla="*/ 0 h 588"/>
                <a:gd name="T8" fmla="*/ 0 w 206"/>
                <a:gd name="T9" fmla="*/ 119 h 588"/>
              </a:gdLst>
              <a:ahLst/>
              <a:cxnLst>
                <a:cxn ang="0">
                  <a:pos x="T0" y="T1"/>
                </a:cxn>
                <a:cxn ang="0">
                  <a:pos x="T2" y="T3"/>
                </a:cxn>
                <a:cxn ang="0">
                  <a:pos x="T4" y="T5"/>
                </a:cxn>
                <a:cxn ang="0">
                  <a:pos x="T6" y="T7"/>
                </a:cxn>
                <a:cxn ang="0">
                  <a:pos x="T8" y="T9"/>
                </a:cxn>
              </a:cxnLst>
              <a:rect l="0" t="0" r="r" b="b"/>
              <a:pathLst>
                <a:path w="206" h="588">
                  <a:moveTo>
                    <a:pt x="0" y="119"/>
                  </a:moveTo>
                  <a:lnTo>
                    <a:pt x="0" y="588"/>
                  </a:lnTo>
                  <a:lnTo>
                    <a:pt x="206" y="470"/>
                  </a:lnTo>
                  <a:lnTo>
                    <a:pt x="206" y="0"/>
                  </a:lnTo>
                  <a:lnTo>
                    <a:pt x="0" y="119"/>
                  </a:lnTo>
                  <a:close/>
                </a:path>
              </a:pathLst>
            </a:custGeom>
            <a:solidFill>
              <a:srgbClr val="FF7B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îśḷiḑê"/>
            <p:cNvSpPr/>
            <p:nvPr/>
          </p:nvSpPr>
          <p:spPr bwMode="auto">
            <a:xfrm>
              <a:off x="4476750" y="1774826"/>
              <a:ext cx="211138" cy="138113"/>
            </a:xfrm>
            <a:custGeom>
              <a:avLst/>
              <a:gdLst>
                <a:gd name="T0" fmla="*/ 0 w 133"/>
                <a:gd name="T1" fmla="*/ 87 h 87"/>
                <a:gd name="T2" fmla="*/ 0 w 133"/>
                <a:gd name="T3" fmla="*/ 77 h 87"/>
                <a:gd name="T4" fmla="*/ 133 w 133"/>
                <a:gd name="T5" fmla="*/ 0 h 87"/>
                <a:gd name="T6" fmla="*/ 133 w 133"/>
                <a:gd name="T7" fmla="*/ 10 h 87"/>
                <a:gd name="T8" fmla="*/ 0 w 133"/>
                <a:gd name="T9" fmla="*/ 87 h 87"/>
              </a:gdLst>
              <a:ahLst/>
              <a:cxnLst>
                <a:cxn ang="0">
                  <a:pos x="T0" y="T1"/>
                </a:cxn>
                <a:cxn ang="0">
                  <a:pos x="T2" y="T3"/>
                </a:cxn>
                <a:cxn ang="0">
                  <a:pos x="T4" y="T5"/>
                </a:cxn>
                <a:cxn ang="0">
                  <a:pos x="T6" y="T7"/>
                </a:cxn>
                <a:cxn ang="0">
                  <a:pos x="T8" y="T9"/>
                </a:cxn>
              </a:cxnLst>
              <a:rect l="0" t="0" r="r" b="b"/>
              <a:pathLst>
                <a:path w="133" h="87">
                  <a:moveTo>
                    <a:pt x="0" y="87"/>
                  </a:moveTo>
                  <a:lnTo>
                    <a:pt x="0" y="77"/>
                  </a:lnTo>
                  <a:lnTo>
                    <a:pt x="133" y="0"/>
                  </a:lnTo>
                  <a:lnTo>
                    <a:pt x="133"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íşļiḓé"/>
            <p:cNvSpPr/>
            <p:nvPr/>
          </p:nvSpPr>
          <p:spPr bwMode="auto">
            <a:xfrm>
              <a:off x="4476750" y="1597026"/>
              <a:ext cx="211138" cy="138113"/>
            </a:xfrm>
            <a:custGeom>
              <a:avLst/>
              <a:gdLst>
                <a:gd name="T0" fmla="*/ 0 w 133"/>
                <a:gd name="T1" fmla="*/ 87 h 87"/>
                <a:gd name="T2" fmla="*/ 0 w 133"/>
                <a:gd name="T3" fmla="*/ 77 h 87"/>
                <a:gd name="T4" fmla="*/ 133 w 133"/>
                <a:gd name="T5" fmla="*/ 0 h 87"/>
                <a:gd name="T6" fmla="*/ 133 w 133"/>
                <a:gd name="T7" fmla="*/ 10 h 87"/>
                <a:gd name="T8" fmla="*/ 0 w 133"/>
                <a:gd name="T9" fmla="*/ 87 h 87"/>
              </a:gdLst>
              <a:ahLst/>
              <a:cxnLst>
                <a:cxn ang="0">
                  <a:pos x="T0" y="T1"/>
                </a:cxn>
                <a:cxn ang="0">
                  <a:pos x="T2" y="T3"/>
                </a:cxn>
                <a:cxn ang="0">
                  <a:pos x="T4" y="T5"/>
                </a:cxn>
                <a:cxn ang="0">
                  <a:pos x="T6" y="T7"/>
                </a:cxn>
                <a:cxn ang="0">
                  <a:pos x="T8" y="T9"/>
                </a:cxn>
              </a:cxnLst>
              <a:rect l="0" t="0" r="r" b="b"/>
              <a:pathLst>
                <a:path w="133" h="87">
                  <a:moveTo>
                    <a:pt x="0" y="87"/>
                  </a:moveTo>
                  <a:lnTo>
                    <a:pt x="0" y="77"/>
                  </a:lnTo>
                  <a:lnTo>
                    <a:pt x="133" y="0"/>
                  </a:lnTo>
                  <a:lnTo>
                    <a:pt x="133"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îşḻîdè"/>
            <p:cNvSpPr/>
            <p:nvPr/>
          </p:nvSpPr>
          <p:spPr bwMode="auto">
            <a:xfrm>
              <a:off x="4476750" y="1814513"/>
              <a:ext cx="211138" cy="141288"/>
            </a:xfrm>
            <a:custGeom>
              <a:avLst/>
              <a:gdLst>
                <a:gd name="T0" fmla="*/ 0 w 133"/>
                <a:gd name="T1" fmla="*/ 89 h 89"/>
                <a:gd name="T2" fmla="*/ 0 w 133"/>
                <a:gd name="T3" fmla="*/ 79 h 89"/>
                <a:gd name="T4" fmla="*/ 133 w 133"/>
                <a:gd name="T5" fmla="*/ 0 h 89"/>
                <a:gd name="T6" fmla="*/ 133 w 133"/>
                <a:gd name="T7" fmla="*/ 10 h 89"/>
                <a:gd name="T8" fmla="*/ 0 w 133"/>
                <a:gd name="T9" fmla="*/ 89 h 89"/>
              </a:gdLst>
              <a:ahLst/>
              <a:cxnLst>
                <a:cxn ang="0">
                  <a:pos x="T0" y="T1"/>
                </a:cxn>
                <a:cxn ang="0">
                  <a:pos x="T2" y="T3"/>
                </a:cxn>
                <a:cxn ang="0">
                  <a:pos x="T4" y="T5"/>
                </a:cxn>
                <a:cxn ang="0">
                  <a:pos x="T6" y="T7"/>
                </a:cxn>
                <a:cxn ang="0">
                  <a:pos x="T8" y="T9"/>
                </a:cxn>
              </a:cxnLst>
              <a:rect l="0" t="0" r="r" b="b"/>
              <a:pathLst>
                <a:path w="133" h="89">
                  <a:moveTo>
                    <a:pt x="0" y="89"/>
                  </a:moveTo>
                  <a:lnTo>
                    <a:pt x="0" y="79"/>
                  </a:lnTo>
                  <a:lnTo>
                    <a:pt x="133" y="0"/>
                  </a:lnTo>
                  <a:lnTo>
                    <a:pt x="133" y="10"/>
                  </a:lnTo>
                  <a:lnTo>
                    <a:pt x="0"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îŝļíḑè"/>
            <p:cNvSpPr/>
            <p:nvPr/>
          </p:nvSpPr>
          <p:spPr bwMode="auto">
            <a:xfrm>
              <a:off x="4476750" y="1857376"/>
              <a:ext cx="211138" cy="138113"/>
            </a:xfrm>
            <a:custGeom>
              <a:avLst/>
              <a:gdLst>
                <a:gd name="T0" fmla="*/ 0 w 133"/>
                <a:gd name="T1" fmla="*/ 87 h 87"/>
                <a:gd name="T2" fmla="*/ 0 w 133"/>
                <a:gd name="T3" fmla="*/ 77 h 87"/>
                <a:gd name="T4" fmla="*/ 133 w 133"/>
                <a:gd name="T5" fmla="*/ 0 h 87"/>
                <a:gd name="T6" fmla="*/ 133 w 133"/>
                <a:gd name="T7" fmla="*/ 10 h 87"/>
                <a:gd name="T8" fmla="*/ 0 w 133"/>
                <a:gd name="T9" fmla="*/ 87 h 87"/>
              </a:gdLst>
              <a:ahLst/>
              <a:cxnLst>
                <a:cxn ang="0">
                  <a:pos x="T0" y="T1"/>
                </a:cxn>
                <a:cxn ang="0">
                  <a:pos x="T2" y="T3"/>
                </a:cxn>
                <a:cxn ang="0">
                  <a:pos x="T4" y="T5"/>
                </a:cxn>
                <a:cxn ang="0">
                  <a:pos x="T6" y="T7"/>
                </a:cxn>
                <a:cxn ang="0">
                  <a:pos x="T8" y="T9"/>
                </a:cxn>
              </a:cxnLst>
              <a:rect l="0" t="0" r="r" b="b"/>
              <a:pathLst>
                <a:path w="133" h="87">
                  <a:moveTo>
                    <a:pt x="0" y="87"/>
                  </a:moveTo>
                  <a:lnTo>
                    <a:pt x="0" y="77"/>
                  </a:lnTo>
                  <a:lnTo>
                    <a:pt x="133" y="0"/>
                  </a:lnTo>
                  <a:lnTo>
                    <a:pt x="133"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îŝḻiḑé"/>
            <p:cNvSpPr/>
            <p:nvPr/>
          </p:nvSpPr>
          <p:spPr bwMode="auto">
            <a:xfrm>
              <a:off x="4476750" y="1897063"/>
              <a:ext cx="211138" cy="138113"/>
            </a:xfrm>
            <a:custGeom>
              <a:avLst/>
              <a:gdLst>
                <a:gd name="T0" fmla="*/ 0 w 133"/>
                <a:gd name="T1" fmla="*/ 87 h 87"/>
                <a:gd name="T2" fmla="*/ 0 w 133"/>
                <a:gd name="T3" fmla="*/ 77 h 87"/>
                <a:gd name="T4" fmla="*/ 133 w 133"/>
                <a:gd name="T5" fmla="*/ 0 h 87"/>
                <a:gd name="T6" fmla="*/ 133 w 133"/>
                <a:gd name="T7" fmla="*/ 10 h 87"/>
                <a:gd name="T8" fmla="*/ 0 w 133"/>
                <a:gd name="T9" fmla="*/ 87 h 87"/>
              </a:gdLst>
              <a:ahLst/>
              <a:cxnLst>
                <a:cxn ang="0">
                  <a:pos x="T0" y="T1"/>
                </a:cxn>
                <a:cxn ang="0">
                  <a:pos x="T2" y="T3"/>
                </a:cxn>
                <a:cxn ang="0">
                  <a:pos x="T4" y="T5"/>
                </a:cxn>
                <a:cxn ang="0">
                  <a:pos x="T6" y="T7"/>
                </a:cxn>
                <a:cxn ang="0">
                  <a:pos x="T8" y="T9"/>
                </a:cxn>
              </a:cxnLst>
              <a:rect l="0" t="0" r="r" b="b"/>
              <a:pathLst>
                <a:path w="133" h="87">
                  <a:moveTo>
                    <a:pt x="0" y="87"/>
                  </a:moveTo>
                  <a:lnTo>
                    <a:pt x="0" y="77"/>
                  </a:lnTo>
                  <a:lnTo>
                    <a:pt x="133" y="0"/>
                  </a:lnTo>
                  <a:lnTo>
                    <a:pt x="133"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íşḻïďê"/>
            <p:cNvSpPr/>
            <p:nvPr/>
          </p:nvSpPr>
          <p:spPr bwMode="auto">
            <a:xfrm>
              <a:off x="4476750" y="1936751"/>
              <a:ext cx="211138" cy="141288"/>
            </a:xfrm>
            <a:custGeom>
              <a:avLst/>
              <a:gdLst>
                <a:gd name="T0" fmla="*/ 0 w 133"/>
                <a:gd name="T1" fmla="*/ 89 h 89"/>
                <a:gd name="T2" fmla="*/ 0 w 133"/>
                <a:gd name="T3" fmla="*/ 76 h 89"/>
                <a:gd name="T4" fmla="*/ 133 w 133"/>
                <a:gd name="T5" fmla="*/ 0 h 89"/>
                <a:gd name="T6" fmla="*/ 133 w 133"/>
                <a:gd name="T7" fmla="*/ 10 h 89"/>
                <a:gd name="T8" fmla="*/ 0 w 133"/>
                <a:gd name="T9" fmla="*/ 89 h 89"/>
              </a:gdLst>
              <a:ahLst/>
              <a:cxnLst>
                <a:cxn ang="0">
                  <a:pos x="T0" y="T1"/>
                </a:cxn>
                <a:cxn ang="0">
                  <a:pos x="T2" y="T3"/>
                </a:cxn>
                <a:cxn ang="0">
                  <a:pos x="T4" y="T5"/>
                </a:cxn>
                <a:cxn ang="0">
                  <a:pos x="T6" y="T7"/>
                </a:cxn>
                <a:cxn ang="0">
                  <a:pos x="T8" y="T9"/>
                </a:cxn>
              </a:cxnLst>
              <a:rect l="0" t="0" r="r" b="b"/>
              <a:pathLst>
                <a:path w="133" h="89">
                  <a:moveTo>
                    <a:pt x="0" y="89"/>
                  </a:moveTo>
                  <a:lnTo>
                    <a:pt x="0" y="76"/>
                  </a:lnTo>
                  <a:lnTo>
                    <a:pt x="133" y="0"/>
                  </a:lnTo>
                  <a:lnTo>
                    <a:pt x="133" y="10"/>
                  </a:lnTo>
                  <a:lnTo>
                    <a:pt x="0"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îṩlïḍe"/>
            <p:cNvSpPr/>
            <p:nvPr/>
          </p:nvSpPr>
          <p:spPr bwMode="auto">
            <a:xfrm>
              <a:off x="4476750" y="1976438"/>
              <a:ext cx="211138" cy="141288"/>
            </a:xfrm>
            <a:custGeom>
              <a:avLst/>
              <a:gdLst>
                <a:gd name="T0" fmla="*/ 0 w 133"/>
                <a:gd name="T1" fmla="*/ 89 h 89"/>
                <a:gd name="T2" fmla="*/ 0 w 133"/>
                <a:gd name="T3" fmla="*/ 78 h 89"/>
                <a:gd name="T4" fmla="*/ 133 w 133"/>
                <a:gd name="T5" fmla="*/ 0 h 89"/>
                <a:gd name="T6" fmla="*/ 133 w 133"/>
                <a:gd name="T7" fmla="*/ 12 h 89"/>
                <a:gd name="T8" fmla="*/ 0 w 133"/>
                <a:gd name="T9" fmla="*/ 89 h 89"/>
              </a:gdLst>
              <a:ahLst/>
              <a:cxnLst>
                <a:cxn ang="0">
                  <a:pos x="T0" y="T1"/>
                </a:cxn>
                <a:cxn ang="0">
                  <a:pos x="T2" y="T3"/>
                </a:cxn>
                <a:cxn ang="0">
                  <a:pos x="T4" y="T5"/>
                </a:cxn>
                <a:cxn ang="0">
                  <a:pos x="T6" y="T7"/>
                </a:cxn>
                <a:cxn ang="0">
                  <a:pos x="T8" y="T9"/>
                </a:cxn>
              </a:cxnLst>
              <a:rect l="0" t="0" r="r" b="b"/>
              <a:pathLst>
                <a:path w="133" h="89">
                  <a:moveTo>
                    <a:pt x="0" y="89"/>
                  </a:moveTo>
                  <a:lnTo>
                    <a:pt x="0" y="78"/>
                  </a:lnTo>
                  <a:lnTo>
                    <a:pt x="133" y="0"/>
                  </a:lnTo>
                  <a:lnTo>
                    <a:pt x="133" y="12"/>
                  </a:lnTo>
                  <a:lnTo>
                    <a:pt x="0" y="89"/>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ïṣļíḋé"/>
            <p:cNvSpPr/>
            <p:nvPr/>
          </p:nvSpPr>
          <p:spPr bwMode="auto">
            <a:xfrm>
              <a:off x="4476750" y="2019301"/>
              <a:ext cx="211138" cy="138113"/>
            </a:xfrm>
            <a:custGeom>
              <a:avLst/>
              <a:gdLst>
                <a:gd name="T0" fmla="*/ 0 w 133"/>
                <a:gd name="T1" fmla="*/ 87 h 87"/>
                <a:gd name="T2" fmla="*/ 0 w 133"/>
                <a:gd name="T3" fmla="*/ 76 h 87"/>
                <a:gd name="T4" fmla="*/ 133 w 133"/>
                <a:gd name="T5" fmla="*/ 0 h 87"/>
                <a:gd name="T6" fmla="*/ 133 w 133"/>
                <a:gd name="T7" fmla="*/ 10 h 87"/>
                <a:gd name="T8" fmla="*/ 0 w 133"/>
                <a:gd name="T9" fmla="*/ 87 h 87"/>
              </a:gdLst>
              <a:ahLst/>
              <a:cxnLst>
                <a:cxn ang="0">
                  <a:pos x="T0" y="T1"/>
                </a:cxn>
                <a:cxn ang="0">
                  <a:pos x="T2" y="T3"/>
                </a:cxn>
                <a:cxn ang="0">
                  <a:pos x="T4" y="T5"/>
                </a:cxn>
                <a:cxn ang="0">
                  <a:pos x="T6" y="T7"/>
                </a:cxn>
                <a:cxn ang="0">
                  <a:pos x="T8" y="T9"/>
                </a:cxn>
              </a:cxnLst>
              <a:rect l="0" t="0" r="r" b="b"/>
              <a:pathLst>
                <a:path w="133" h="87">
                  <a:moveTo>
                    <a:pt x="0" y="87"/>
                  </a:moveTo>
                  <a:lnTo>
                    <a:pt x="0" y="76"/>
                  </a:lnTo>
                  <a:lnTo>
                    <a:pt x="133" y="0"/>
                  </a:lnTo>
                  <a:lnTo>
                    <a:pt x="133" y="10"/>
                  </a:lnTo>
                  <a:lnTo>
                    <a:pt x="0" y="87"/>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îṡ1îḑê"/>
            <p:cNvSpPr/>
            <p:nvPr/>
          </p:nvSpPr>
          <p:spPr bwMode="auto">
            <a:xfrm>
              <a:off x="4476750" y="2097088"/>
              <a:ext cx="211138" cy="142875"/>
            </a:xfrm>
            <a:custGeom>
              <a:avLst/>
              <a:gdLst>
                <a:gd name="T0" fmla="*/ 0 w 133"/>
                <a:gd name="T1" fmla="*/ 90 h 90"/>
                <a:gd name="T2" fmla="*/ 0 w 133"/>
                <a:gd name="T3" fmla="*/ 77 h 90"/>
                <a:gd name="T4" fmla="*/ 133 w 133"/>
                <a:gd name="T5" fmla="*/ 0 h 90"/>
                <a:gd name="T6" fmla="*/ 133 w 133"/>
                <a:gd name="T7" fmla="*/ 11 h 90"/>
                <a:gd name="T8" fmla="*/ 0 w 133"/>
                <a:gd name="T9" fmla="*/ 90 h 90"/>
              </a:gdLst>
              <a:ahLst/>
              <a:cxnLst>
                <a:cxn ang="0">
                  <a:pos x="T0" y="T1"/>
                </a:cxn>
                <a:cxn ang="0">
                  <a:pos x="T2" y="T3"/>
                </a:cxn>
                <a:cxn ang="0">
                  <a:pos x="T4" y="T5"/>
                </a:cxn>
                <a:cxn ang="0">
                  <a:pos x="T6" y="T7"/>
                </a:cxn>
                <a:cxn ang="0">
                  <a:pos x="T8" y="T9"/>
                </a:cxn>
              </a:cxnLst>
              <a:rect l="0" t="0" r="r" b="b"/>
              <a:pathLst>
                <a:path w="133" h="90">
                  <a:moveTo>
                    <a:pt x="0" y="90"/>
                  </a:moveTo>
                  <a:lnTo>
                    <a:pt x="0" y="77"/>
                  </a:lnTo>
                  <a:lnTo>
                    <a:pt x="133" y="0"/>
                  </a:lnTo>
                  <a:lnTo>
                    <a:pt x="133" y="11"/>
                  </a:lnTo>
                  <a:lnTo>
                    <a:pt x="0" y="90"/>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ísḷíḑê"/>
            <p:cNvSpPr/>
            <p:nvPr/>
          </p:nvSpPr>
          <p:spPr bwMode="auto">
            <a:xfrm>
              <a:off x="4476750" y="2136776"/>
              <a:ext cx="211138" cy="142875"/>
            </a:xfrm>
            <a:custGeom>
              <a:avLst/>
              <a:gdLst>
                <a:gd name="T0" fmla="*/ 0 w 133"/>
                <a:gd name="T1" fmla="*/ 90 h 90"/>
                <a:gd name="T2" fmla="*/ 0 w 133"/>
                <a:gd name="T3" fmla="*/ 79 h 90"/>
                <a:gd name="T4" fmla="*/ 133 w 133"/>
                <a:gd name="T5" fmla="*/ 0 h 90"/>
                <a:gd name="T6" fmla="*/ 133 w 133"/>
                <a:gd name="T7" fmla="*/ 13 h 90"/>
                <a:gd name="T8" fmla="*/ 0 w 133"/>
                <a:gd name="T9" fmla="*/ 90 h 90"/>
              </a:gdLst>
              <a:ahLst/>
              <a:cxnLst>
                <a:cxn ang="0">
                  <a:pos x="T0" y="T1"/>
                </a:cxn>
                <a:cxn ang="0">
                  <a:pos x="T2" y="T3"/>
                </a:cxn>
                <a:cxn ang="0">
                  <a:pos x="T4" y="T5"/>
                </a:cxn>
                <a:cxn ang="0">
                  <a:pos x="T6" y="T7"/>
                </a:cxn>
                <a:cxn ang="0">
                  <a:pos x="T8" y="T9"/>
                </a:cxn>
              </a:cxnLst>
              <a:rect l="0" t="0" r="r" b="b"/>
              <a:pathLst>
                <a:path w="133" h="90">
                  <a:moveTo>
                    <a:pt x="0" y="90"/>
                  </a:moveTo>
                  <a:lnTo>
                    <a:pt x="0" y="79"/>
                  </a:lnTo>
                  <a:lnTo>
                    <a:pt x="133" y="0"/>
                  </a:lnTo>
                  <a:lnTo>
                    <a:pt x="133" y="13"/>
                  </a:lnTo>
                  <a:lnTo>
                    <a:pt x="0" y="90"/>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ï$ľïḑé"/>
            <p:cNvSpPr/>
            <p:nvPr/>
          </p:nvSpPr>
          <p:spPr bwMode="auto">
            <a:xfrm>
              <a:off x="3332163" y="3524251"/>
              <a:ext cx="1112838" cy="642938"/>
            </a:xfrm>
            <a:custGeom>
              <a:avLst/>
              <a:gdLst>
                <a:gd name="T0" fmla="*/ 277 w 337"/>
                <a:gd name="T1" fmla="*/ 34 h 195"/>
                <a:gd name="T2" fmla="*/ 60 w 337"/>
                <a:gd name="T3" fmla="*/ 34 h 195"/>
                <a:gd name="T4" fmla="*/ 61 w 337"/>
                <a:gd name="T5" fmla="*/ 160 h 195"/>
                <a:gd name="T6" fmla="*/ 277 w 337"/>
                <a:gd name="T7" fmla="*/ 160 h 195"/>
                <a:gd name="T8" fmla="*/ 277 w 337"/>
                <a:gd name="T9" fmla="*/ 34 h 195"/>
              </a:gdLst>
              <a:ahLst/>
              <a:cxnLst>
                <a:cxn ang="0">
                  <a:pos x="T0" y="T1"/>
                </a:cxn>
                <a:cxn ang="0">
                  <a:pos x="T2" y="T3"/>
                </a:cxn>
                <a:cxn ang="0">
                  <a:pos x="T4" y="T5"/>
                </a:cxn>
                <a:cxn ang="0">
                  <a:pos x="T6" y="T7"/>
                </a:cxn>
                <a:cxn ang="0">
                  <a:pos x="T8" y="T9"/>
                </a:cxn>
              </a:cxnLst>
              <a:rect l="0" t="0" r="r" b="b"/>
              <a:pathLst>
                <a:path w="337" h="195">
                  <a:moveTo>
                    <a:pt x="277" y="34"/>
                  </a:moveTo>
                  <a:cubicBezTo>
                    <a:pt x="217" y="0"/>
                    <a:pt x="120" y="0"/>
                    <a:pt x="60" y="34"/>
                  </a:cubicBezTo>
                  <a:cubicBezTo>
                    <a:pt x="0" y="69"/>
                    <a:pt x="1" y="125"/>
                    <a:pt x="61" y="160"/>
                  </a:cubicBezTo>
                  <a:cubicBezTo>
                    <a:pt x="121" y="195"/>
                    <a:pt x="218" y="195"/>
                    <a:pt x="277" y="160"/>
                  </a:cubicBezTo>
                  <a:cubicBezTo>
                    <a:pt x="337" y="125"/>
                    <a:pt x="337" y="69"/>
                    <a:pt x="277" y="34"/>
                  </a:cubicBezTo>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îŝ1iďé"/>
            <p:cNvSpPr/>
            <p:nvPr/>
          </p:nvSpPr>
          <p:spPr bwMode="auto">
            <a:xfrm>
              <a:off x="3381375" y="3844926"/>
              <a:ext cx="1012825" cy="381000"/>
            </a:xfrm>
            <a:custGeom>
              <a:avLst/>
              <a:gdLst>
                <a:gd name="T0" fmla="*/ 307 w 307"/>
                <a:gd name="T1" fmla="*/ 10 h 116"/>
                <a:gd name="T2" fmla="*/ 307 w 307"/>
                <a:gd name="T3" fmla="*/ 1 h 116"/>
                <a:gd name="T4" fmla="*/ 307 w 307"/>
                <a:gd name="T5" fmla="*/ 2 h 116"/>
                <a:gd name="T6" fmla="*/ 307 w 307"/>
                <a:gd name="T7" fmla="*/ 3 h 116"/>
                <a:gd name="T8" fmla="*/ 307 w 307"/>
                <a:gd name="T9" fmla="*/ 4 h 116"/>
                <a:gd name="T10" fmla="*/ 307 w 307"/>
                <a:gd name="T11" fmla="*/ 6 h 116"/>
                <a:gd name="T12" fmla="*/ 307 w 307"/>
                <a:gd name="T13" fmla="*/ 7 h 116"/>
                <a:gd name="T14" fmla="*/ 306 w 307"/>
                <a:gd name="T15" fmla="*/ 8 h 116"/>
                <a:gd name="T16" fmla="*/ 301 w 307"/>
                <a:gd name="T17" fmla="*/ 24 h 116"/>
                <a:gd name="T18" fmla="*/ 293 w 307"/>
                <a:gd name="T19" fmla="*/ 37 h 116"/>
                <a:gd name="T20" fmla="*/ 282 w 307"/>
                <a:gd name="T21" fmla="*/ 49 h 116"/>
                <a:gd name="T22" fmla="*/ 269 w 307"/>
                <a:gd name="T23" fmla="*/ 58 h 116"/>
                <a:gd name="T24" fmla="*/ 260 w 307"/>
                <a:gd name="T25" fmla="*/ 64 h 116"/>
                <a:gd name="T26" fmla="*/ 199 w 307"/>
                <a:gd name="T27" fmla="*/ 85 h 116"/>
                <a:gd name="T28" fmla="*/ 197 w 307"/>
                <a:gd name="T29" fmla="*/ 85 h 116"/>
                <a:gd name="T30" fmla="*/ 63 w 307"/>
                <a:gd name="T31" fmla="*/ 71 h 116"/>
                <a:gd name="T32" fmla="*/ 51 w 307"/>
                <a:gd name="T33" fmla="*/ 66 h 116"/>
                <a:gd name="T34" fmla="*/ 46 w 307"/>
                <a:gd name="T35" fmla="*/ 63 h 116"/>
                <a:gd name="T36" fmla="*/ 12 w 307"/>
                <a:gd name="T37" fmla="*/ 33 h 116"/>
                <a:gd name="T38" fmla="*/ 9 w 307"/>
                <a:gd name="T39" fmla="*/ 29 h 116"/>
                <a:gd name="T40" fmla="*/ 5 w 307"/>
                <a:gd name="T41" fmla="*/ 21 h 116"/>
                <a:gd name="T42" fmla="*/ 1 w 307"/>
                <a:gd name="T43" fmla="*/ 0 h 116"/>
                <a:gd name="T44" fmla="*/ 0 w 307"/>
                <a:gd name="T45" fmla="*/ 11 h 116"/>
                <a:gd name="T46" fmla="*/ 0 w 307"/>
                <a:gd name="T47" fmla="*/ 12 h 116"/>
                <a:gd name="T48" fmla="*/ 0 w 307"/>
                <a:gd name="T49" fmla="*/ 14 h 116"/>
                <a:gd name="T50" fmla="*/ 0 w 307"/>
                <a:gd name="T51" fmla="*/ 14 h 116"/>
                <a:gd name="T52" fmla="*/ 0 w 307"/>
                <a:gd name="T53" fmla="*/ 14 h 116"/>
                <a:gd name="T54" fmla="*/ 0 w 307"/>
                <a:gd name="T55" fmla="*/ 15 h 116"/>
                <a:gd name="T56" fmla="*/ 0 w 307"/>
                <a:gd name="T57" fmla="*/ 15 h 116"/>
                <a:gd name="T58" fmla="*/ 0 w 307"/>
                <a:gd name="T59" fmla="*/ 16 h 116"/>
                <a:gd name="T60" fmla="*/ 0 w 307"/>
                <a:gd name="T61" fmla="*/ 17 h 116"/>
                <a:gd name="T62" fmla="*/ 0 w 307"/>
                <a:gd name="T63" fmla="*/ 24 h 116"/>
                <a:gd name="T64" fmla="*/ 70 w 307"/>
                <a:gd name="T65" fmla="*/ 99 h 116"/>
                <a:gd name="T66" fmla="*/ 179 w 307"/>
                <a:gd name="T67" fmla="*/ 112 h 116"/>
                <a:gd name="T68" fmla="*/ 237 w 307"/>
                <a:gd name="T69" fmla="*/ 99 h 116"/>
                <a:gd name="T70" fmla="*/ 288 w 307"/>
                <a:gd name="T71" fmla="*/ 68 h 116"/>
                <a:gd name="T72" fmla="*/ 307 w 307"/>
                <a:gd name="T73" fmla="*/ 25 h 116"/>
                <a:gd name="T74" fmla="*/ 307 w 307"/>
                <a:gd name="T75" fmla="*/ 22 h 116"/>
                <a:gd name="T76" fmla="*/ 307 w 307"/>
                <a:gd name="T77" fmla="*/ 23 h 116"/>
                <a:gd name="T78" fmla="*/ 307 w 307"/>
                <a:gd name="T79" fmla="*/ 19 h 116"/>
                <a:gd name="T80" fmla="*/ 307 w 307"/>
                <a:gd name="T81" fmla="*/ 19 h 116"/>
                <a:gd name="T82" fmla="*/ 307 w 307"/>
                <a:gd name="T83" fmla="*/ 18 h 116"/>
                <a:gd name="T84" fmla="*/ 307 w 307"/>
                <a:gd name="T85" fmla="*/ 19 h 116"/>
                <a:gd name="T86" fmla="*/ 307 w 307"/>
                <a:gd name="T87" fmla="*/ 10 h 116"/>
                <a:gd name="T88" fmla="*/ 307 w 307"/>
                <a:gd name="T89" fmla="*/ 10 h 116"/>
                <a:gd name="T90" fmla="*/ 307 w 307"/>
                <a:gd name="T91" fmla="*/ 9 h 116"/>
                <a:gd name="T92" fmla="*/ 307 w 307"/>
                <a:gd name="T93" fmla="*/ 1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7" h="116">
                  <a:moveTo>
                    <a:pt x="307" y="10"/>
                  </a:moveTo>
                  <a:cubicBezTo>
                    <a:pt x="307" y="1"/>
                    <a:pt x="307" y="1"/>
                    <a:pt x="307" y="1"/>
                  </a:cubicBezTo>
                  <a:cubicBezTo>
                    <a:pt x="307" y="1"/>
                    <a:pt x="307" y="2"/>
                    <a:pt x="307" y="2"/>
                  </a:cubicBezTo>
                  <a:cubicBezTo>
                    <a:pt x="307" y="3"/>
                    <a:pt x="307" y="3"/>
                    <a:pt x="307" y="3"/>
                  </a:cubicBezTo>
                  <a:cubicBezTo>
                    <a:pt x="307" y="4"/>
                    <a:pt x="307" y="4"/>
                    <a:pt x="307" y="4"/>
                  </a:cubicBezTo>
                  <a:cubicBezTo>
                    <a:pt x="307" y="5"/>
                    <a:pt x="307" y="5"/>
                    <a:pt x="307" y="6"/>
                  </a:cubicBezTo>
                  <a:cubicBezTo>
                    <a:pt x="307" y="7"/>
                    <a:pt x="307" y="7"/>
                    <a:pt x="307" y="7"/>
                  </a:cubicBezTo>
                  <a:cubicBezTo>
                    <a:pt x="306" y="7"/>
                    <a:pt x="306" y="7"/>
                    <a:pt x="306" y="8"/>
                  </a:cubicBezTo>
                  <a:cubicBezTo>
                    <a:pt x="306" y="14"/>
                    <a:pt x="304" y="19"/>
                    <a:pt x="301" y="24"/>
                  </a:cubicBezTo>
                  <a:cubicBezTo>
                    <a:pt x="299" y="29"/>
                    <a:pt x="296" y="33"/>
                    <a:pt x="293" y="37"/>
                  </a:cubicBezTo>
                  <a:cubicBezTo>
                    <a:pt x="290" y="42"/>
                    <a:pt x="286" y="45"/>
                    <a:pt x="282" y="49"/>
                  </a:cubicBezTo>
                  <a:cubicBezTo>
                    <a:pt x="278" y="52"/>
                    <a:pt x="274" y="56"/>
                    <a:pt x="269" y="58"/>
                  </a:cubicBezTo>
                  <a:cubicBezTo>
                    <a:pt x="266" y="61"/>
                    <a:pt x="263" y="62"/>
                    <a:pt x="260" y="64"/>
                  </a:cubicBezTo>
                  <a:cubicBezTo>
                    <a:pt x="241" y="75"/>
                    <a:pt x="220" y="81"/>
                    <a:pt x="199" y="85"/>
                  </a:cubicBezTo>
                  <a:cubicBezTo>
                    <a:pt x="198" y="85"/>
                    <a:pt x="197" y="85"/>
                    <a:pt x="197" y="85"/>
                  </a:cubicBezTo>
                  <a:cubicBezTo>
                    <a:pt x="152" y="93"/>
                    <a:pt x="105" y="88"/>
                    <a:pt x="63" y="71"/>
                  </a:cubicBezTo>
                  <a:cubicBezTo>
                    <a:pt x="59" y="70"/>
                    <a:pt x="55" y="68"/>
                    <a:pt x="51" y="66"/>
                  </a:cubicBezTo>
                  <a:cubicBezTo>
                    <a:pt x="49" y="65"/>
                    <a:pt x="47" y="64"/>
                    <a:pt x="46" y="63"/>
                  </a:cubicBezTo>
                  <a:cubicBezTo>
                    <a:pt x="31" y="54"/>
                    <a:pt x="19" y="44"/>
                    <a:pt x="12" y="33"/>
                  </a:cubicBezTo>
                  <a:cubicBezTo>
                    <a:pt x="11" y="32"/>
                    <a:pt x="10" y="31"/>
                    <a:pt x="9" y="29"/>
                  </a:cubicBezTo>
                  <a:cubicBezTo>
                    <a:pt x="7" y="27"/>
                    <a:pt x="6" y="24"/>
                    <a:pt x="5" y="21"/>
                  </a:cubicBezTo>
                  <a:cubicBezTo>
                    <a:pt x="2" y="14"/>
                    <a:pt x="0" y="7"/>
                    <a:pt x="1" y="0"/>
                  </a:cubicBezTo>
                  <a:cubicBezTo>
                    <a:pt x="0" y="11"/>
                    <a:pt x="0" y="11"/>
                    <a:pt x="0" y="11"/>
                  </a:cubicBezTo>
                  <a:cubicBezTo>
                    <a:pt x="0" y="11"/>
                    <a:pt x="0" y="12"/>
                    <a:pt x="0" y="12"/>
                  </a:cubicBezTo>
                  <a:cubicBezTo>
                    <a:pt x="0" y="14"/>
                    <a:pt x="0" y="14"/>
                    <a:pt x="0" y="14"/>
                  </a:cubicBezTo>
                  <a:cubicBezTo>
                    <a:pt x="0" y="14"/>
                    <a:pt x="0" y="14"/>
                    <a:pt x="0" y="14"/>
                  </a:cubicBezTo>
                  <a:cubicBezTo>
                    <a:pt x="0" y="14"/>
                    <a:pt x="0" y="14"/>
                    <a:pt x="0" y="14"/>
                  </a:cubicBezTo>
                  <a:cubicBezTo>
                    <a:pt x="0" y="15"/>
                    <a:pt x="0" y="15"/>
                    <a:pt x="0" y="15"/>
                  </a:cubicBezTo>
                  <a:cubicBezTo>
                    <a:pt x="0" y="15"/>
                    <a:pt x="0" y="15"/>
                    <a:pt x="0" y="15"/>
                  </a:cubicBezTo>
                  <a:cubicBezTo>
                    <a:pt x="0" y="16"/>
                    <a:pt x="0" y="16"/>
                    <a:pt x="0" y="16"/>
                  </a:cubicBezTo>
                  <a:cubicBezTo>
                    <a:pt x="0" y="16"/>
                    <a:pt x="0" y="17"/>
                    <a:pt x="0" y="17"/>
                  </a:cubicBezTo>
                  <a:cubicBezTo>
                    <a:pt x="0" y="24"/>
                    <a:pt x="0" y="24"/>
                    <a:pt x="0" y="24"/>
                  </a:cubicBezTo>
                  <a:cubicBezTo>
                    <a:pt x="0" y="63"/>
                    <a:pt x="38" y="87"/>
                    <a:pt x="70" y="99"/>
                  </a:cubicBezTo>
                  <a:cubicBezTo>
                    <a:pt x="105" y="112"/>
                    <a:pt x="142" y="116"/>
                    <a:pt x="179" y="112"/>
                  </a:cubicBezTo>
                  <a:cubicBezTo>
                    <a:pt x="198" y="111"/>
                    <a:pt x="218" y="106"/>
                    <a:pt x="237" y="99"/>
                  </a:cubicBezTo>
                  <a:cubicBezTo>
                    <a:pt x="255" y="93"/>
                    <a:pt x="275" y="82"/>
                    <a:pt x="288" y="68"/>
                  </a:cubicBezTo>
                  <a:cubicBezTo>
                    <a:pt x="299" y="56"/>
                    <a:pt x="307" y="41"/>
                    <a:pt x="307" y="25"/>
                  </a:cubicBezTo>
                  <a:cubicBezTo>
                    <a:pt x="307" y="22"/>
                    <a:pt x="307" y="22"/>
                    <a:pt x="307" y="22"/>
                  </a:cubicBezTo>
                  <a:cubicBezTo>
                    <a:pt x="307" y="22"/>
                    <a:pt x="307" y="22"/>
                    <a:pt x="307" y="23"/>
                  </a:cubicBezTo>
                  <a:cubicBezTo>
                    <a:pt x="307" y="19"/>
                    <a:pt x="307" y="19"/>
                    <a:pt x="307" y="19"/>
                  </a:cubicBezTo>
                  <a:cubicBezTo>
                    <a:pt x="307" y="19"/>
                    <a:pt x="307" y="19"/>
                    <a:pt x="307" y="19"/>
                  </a:cubicBezTo>
                  <a:cubicBezTo>
                    <a:pt x="307" y="18"/>
                    <a:pt x="307" y="18"/>
                    <a:pt x="307" y="18"/>
                  </a:cubicBezTo>
                  <a:cubicBezTo>
                    <a:pt x="307" y="19"/>
                    <a:pt x="307" y="19"/>
                    <a:pt x="307" y="19"/>
                  </a:cubicBezTo>
                  <a:cubicBezTo>
                    <a:pt x="307" y="10"/>
                    <a:pt x="307" y="10"/>
                    <a:pt x="307" y="10"/>
                  </a:cubicBezTo>
                  <a:cubicBezTo>
                    <a:pt x="307" y="10"/>
                    <a:pt x="307" y="10"/>
                    <a:pt x="307" y="10"/>
                  </a:cubicBezTo>
                  <a:cubicBezTo>
                    <a:pt x="307" y="9"/>
                    <a:pt x="307" y="9"/>
                    <a:pt x="307" y="9"/>
                  </a:cubicBezTo>
                  <a:cubicBezTo>
                    <a:pt x="307" y="9"/>
                    <a:pt x="307" y="10"/>
                    <a:pt x="307" y="10"/>
                  </a:cubicBez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iṥľîḑê"/>
            <p:cNvSpPr/>
            <p:nvPr/>
          </p:nvSpPr>
          <p:spPr bwMode="auto">
            <a:xfrm>
              <a:off x="3408363" y="3471863"/>
              <a:ext cx="960438" cy="554038"/>
            </a:xfrm>
            <a:custGeom>
              <a:avLst/>
              <a:gdLst>
                <a:gd name="T0" fmla="*/ 239 w 291"/>
                <a:gd name="T1" fmla="*/ 30 h 168"/>
                <a:gd name="T2" fmla="*/ 52 w 291"/>
                <a:gd name="T3" fmla="*/ 30 h 168"/>
                <a:gd name="T4" fmla="*/ 52 w 291"/>
                <a:gd name="T5" fmla="*/ 138 h 168"/>
                <a:gd name="T6" fmla="*/ 240 w 291"/>
                <a:gd name="T7" fmla="*/ 138 h 168"/>
                <a:gd name="T8" fmla="*/ 239 w 291"/>
                <a:gd name="T9" fmla="*/ 30 h 168"/>
              </a:gdLst>
              <a:ahLst/>
              <a:cxnLst>
                <a:cxn ang="0">
                  <a:pos x="T0" y="T1"/>
                </a:cxn>
                <a:cxn ang="0">
                  <a:pos x="T2" y="T3"/>
                </a:cxn>
                <a:cxn ang="0">
                  <a:pos x="T4" y="T5"/>
                </a:cxn>
                <a:cxn ang="0">
                  <a:pos x="T6" y="T7"/>
                </a:cxn>
                <a:cxn ang="0">
                  <a:pos x="T8" y="T9"/>
                </a:cxn>
              </a:cxnLst>
              <a:rect l="0" t="0" r="r" b="b"/>
              <a:pathLst>
                <a:path w="291" h="168">
                  <a:moveTo>
                    <a:pt x="239" y="30"/>
                  </a:moveTo>
                  <a:cubicBezTo>
                    <a:pt x="187" y="0"/>
                    <a:pt x="103" y="0"/>
                    <a:pt x="52" y="30"/>
                  </a:cubicBezTo>
                  <a:cubicBezTo>
                    <a:pt x="0" y="60"/>
                    <a:pt x="0" y="109"/>
                    <a:pt x="52" y="138"/>
                  </a:cubicBezTo>
                  <a:cubicBezTo>
                    <a:pt x="104" y="168"/>
                    <a:pt x="188" y="168"/>
                    <a:pt x="240" y="138"/>
                  </a:cubicBezTo>
                  <a:cubicBezTo>
                    <a:pt x="291" y="109"/>
                    <a:pt x="291" y="60"/>
                    <a:pt x="239" y="30"/>
                  </a:cubicBezTo>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îsļíḋe"/>
            <p:cNvSpPr/>
            <p:nvPr/>
          </p:nvSpPr>
          <p:spPr bwMode="auto">
            <a:xfrm>
              <a:off x="3451225" y="3748088"/>
              <a:ext cx="874713" cy="330200"/>
            </a:xfrm>
            <a:custGeom>
              <a:avLst/>
              <a:gdLst>
                <a:gd name="T0" fmla="*/ 265 w 265"/>
                <a:gd name="T1" fmla="*/ 9 h 100"/>
                <a:gd name="T2" fmla="*/ 265 w 265"/>
                <a:gd name="T3" fmla="*/ 1 h 100"/>
                <a:gd name="T4" fmla="*/ 265 w 265"/>
                <a:gd name="T5" fmla="*/ 2 h 100"/>
                <a:gd name="T6" fmla="*/ 265 w 265"/>
                <a:gd name="T7" fmla="*/ 3 h 100"/>
                <a:gd name="T8" fmla="*/ 265 w 265"/>
                <a:gd name="T9" fmla="*/ 4 h 100"/>
                <a:gd name="T10" fmla="*/ 265 w 265"/>
                <a:gd name="T11" fmla="*/ 5 h 100"/>
                <a:gd name="T12" fmla="*/ 265 w 265"/>
                <a:gd name="T13" fmla="*/ 6 h 100"/>
                <a:gd name="T14" fmla="*/ 265 w 265"/>
                <a:gd name="T15" fmla="*/ 7 h 100"/>
                <a:gd name="T16" fmla="*/ 260 w 265"/>
                <a:gd name="T17" fmla="*/ 21 h 100"/>
                <a:gd name="T18" fmla="*/ 253 w 265"/>
                <a:gd name="T19" fmla="*/ 32 h 100"/>
                <a:gd name="T20" fmla="*/ 244 w 265"/>
                <a:gd name="T21" fmla="*/ 42 h 100"/>
                <a:gd name="T22" fmla="*/ 233 w 265"/>
                <a:gd name="T23" fmla="*/ 51 h 100"/>
                <a:gd name="T24" fmla="*/ 225 w 265"/>
                <a:gd name="T25" fmla="*/ 56 h 100"/>
                <a:gd name="T26" fmla="*/ 172 w 265"/>
                <a:gd name="T27" fmla="*/ 74 h 100"/>
                <a:gd name="T28" fmla="*/ 170 w 265"/>
                <a:gd name="T29" fmla="*/ 74 h 100"/>
                <a:gd name="T30" fmla="*/ 54 w 265"/>
                <a:gd name="T31" fmla="*/ 62 h 100"/>
                <a:gd name="T32" fmla="*/ 44 w 265"/>
                <a:gd name="T33" fmla="*/ 57 h 100"/>
                <a:gd name="T34" fmla="*/ 39 w 265"/>
                <a:gd name="T35" fmla="*/ 54 h 100"/>
                <a:gd name="T36" fmla="*/ 10 w 265"/>
                <a:gd name="T37" fmla="*/ 29 h 100"/>
                <a:gd name="T38" fmla="*/ 8 w 265"/>
                <a:gd name="T39" fmla="*/ 25 h 100"/>
                <a:gd name="T40" fmla="*/ 4 w 265"/>
                <a:gd name="T41" fmla="*/ 18 h 100"/>
                <a:gd name="T42" fmla="*/ 0 w 265"/>
                <a:gd name="T43" fmla="*/ 0 h 100"/>
                <a:gd name="T44" fmla="*/ 0 w 265"/>
                <a:gd name="T45" fmla="*/ 9 h 100"/>
                <a:gd name="T46" fmla="*/ 0 w 265"/>
                <a:gd name="T47" fmla="*/ 10 h 100"/>
                <a:gd name="T48" fmla="*/ 0 w 265"/>
                <a:gd name="T49" fmla="*/ 12 h 100"/>
                <a:gd name="T50" fmla="*/ 0 w 265"/>
                <a:gd name="T51" fmla="*/ 12 h 100"/>
                <a:gd name="T52" fmla="*/ 0 w 265"/>
                <a:gd name="T53" fmla="*/ 12 h 100"/>
                <a:gd name="T54" fmla="*/ 0 w 265"/>
                <a:gd name="T55" fmla="*/ 13 h 100"/>
                <a:gd name="T56" fmla="*/ 0 w 265"/>
                <a:gd name="T57" fmla="*/ 13 h 100"/>
                <a:gd name="T58" fmla="*/ 0 w 265"/>
                <a:gd name="T59" fmla="*/ 14 h 100"/>
                <a:gd name="T60" fmla="*/ 0 w 265"/>
                <a:gd name="T61" fmla="*/ 15 h 100"/>
                <a:gd name="T62" fmla="*/ 0 w 265"/>
                <a:gd name="T63" fmla="*/ 21 h 100"/>
                <a:gd name="T64" fmla="*/ 61 w 265"/>
                <a:gd name="T65" fmla="*/ 86 h 100"/>
                <a:gd name="T66" fmla="*/ 154 w 265"/>
                <a:gd name="T67" fmla="*/ 97 h 100"/>
                <a:gd name="T68" fmla="*/ 205 w 265"/>
                <a:gd name="T69" fmla="*/ 86 h 100"/>
                <a:gd name="T70" fmla="*/ 249 w 265"/>
                <a:gd name="T71" fmla="*/ 58 h 100"/>
                <a:gd name="T72" fmla="*/ 265 w 265"/>
                <a:gd name="T73" fmla="*/ 22 h 100"/>
                <a:gd name="T74" fmla="*/ 265 w 265"/>
                <a:gd name="T75" fmla="*/ 19 h 100"/>
                <a:gd name="T76" fmla="*/ 265 w 265"/>
                <a:gd name="T77" fmla="*/ 20 h 100"/>
                <a:gd name="T78" fmla="*/ 265 w 265"/>
                <a:gd name="T79" fmla="*/ 16 h 100"/>
                <a:gd name="T80" fmla="*/ 265 w 265"/>
                <a:gd name="T81" fmla="*/ 16 h 100"/>
                <a:gd name="T82" fmla="*/ 265 w 265"/>
                <a:gd name="T83" fmla="*/ 16 h 100"/>
                <a:gd name="T84" fmla="*/ 265 w 265"/>
                <a:gd name="T85" fmla="*/ 17 h 100"/>
                <a:gd name="T86" fmla="*/ 265 w 265"/>
                <a:gd name="T87" fmla="*/ 8 h 100"/>
                <a:gd name="T88" fmla="*/ 265 w 265"/>
                <a:gd name="T89" fmla="*/ 8 h 100"/>
                <a:gd name="T90" fmla="*/ 265 w 265"/>
                <a:gd name="T91" fmla="*/ 8 h 100"/>
                <a:gd name="T92" fmla="*/ 265 w 265"/>
                <a:gd name="T93"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5" h="100">
                  <a:moveTo>
                    <a:pt x="265" y="9"/>
                  </a:moveTo>
                  <a:cubicBezTo>
                    <a:pt x="265" y="1"/>
                    <a:pt x="265" y="1"/>
                    <a:pt x="265" y="1"/>
                  </a:cubicBezTo>
                  <a:cubicBezTo>
                    <a:pt x="265" y="1"/>
                    <a:pt x="265" y="2"/>
                    <a:pt x="265" y="2"/>
                  </a:cubicBezTo>
                  <a:cubicBezTo>
                    <a:pt x="265" y="3"/>
                    <a:pt x="265" y="3"/>
                    <a:pt x="265" y="3"/>
                  </a:cubicBezTo>
                  <a:cubicBezTo>
                    <a:pt x="265" y="4"/>
                    <a:pt x="265" y="4"/>
                    <a:pt x="265" y="4"/>
                  </a:cubicBezTo>
                  <a:cubicBezTo>
                    <a:pt x="265" y="5"/>
                    <a:pt x="265" y="5"/>
                    <a:pt x="265" y="5"/>
                  </a:cubicBezTo>
                  <a:cubicBezTo>
                    <a:pt x="265" y="6"/>
                    <a:pt x="265" y="6"/>
                    <a:pt x="265" y="6"/>
                  </a:cubicBezTo>
                  <a:cubicBezTo>
                    <a:pt x="265" y="7"/>
                    <a:pt x="265" y="7"/>
                    <a:pt x="265" y="7"/>
                  </a:cubicBezTo>
                  <a:cubicBezTo>
                    <a:pt x="264" y="12"/>
                    <a:pt x="262" y="17"/>
                    <a:pt x="260" y="21"/>
                  </a:cubicBezTo>
                  <a:cubicBezTo>
                    <a:pt x="258" y="25"/>
                    <a:pt x="256" y="29"/>
                    <a:pt x="253" y="32"/>
                  </a:cubicBezTo>
                  <a:cubicBezTo>
                    <a:pt x="250" y="36"/>
                    <a:pt x="247" y="39"/>
                    <a:pt x="244" y="42"/>
                  </a:cubicBezTo>
                  <a:cubicBezTo>
                    <a:pt x="240" y="45"/>
                    <a:pt x="237" y="48"/>
                    <a:pt x="233" y="51"/>
                  </a:cubicBezTo>
                  <a:cubicBezTo>
                    <a:pt x="230" y="52"/>
                    <a:pt x="227" y="54"/>
                    <a:pt x="225" y="56"/>
                  </a:cubicBezTo>
                  <a:cubicBezTo>
                    <a:pt x="208" y="65"/>
                    <a:pt x="190" y="70"/>
                    <a:pt x="172" y="74"/>
                  </a:cubicBezTo>
                  <a:cubicBezTo>
                    <a:pt x="171" y="74"/>
                    <a:pt x="171" y="74"/>
                    <a:pt x="170" y="74"/>
                  </a:cubicBezTo>
                  <a:cubicBezTo>
                    <a:pt x="131" y="80"/>
                    <a:pt x="91" y="77"/>
                    <a:pt x="54" y="62"/>
                  </a:cubicBezTo>
                  <a:cubicBezTo>
                    <a:pt x="51" y="60"/>
                    <a:pt x="47" y="59"/>
                    <a:pt x="44" y="57"/>
                  </a:cubicBezTo>
                  <a:cubicBezTo>
                    <a:pt x="42" y="56"/>
                    <a:pt x="41" y="55"/>
                    <a:pt x="39" y="54"/>
                  </a:cubicBezTo>
                  <a:cubicBezTo>
                    <a:pt x="26" y="47"/>
                    <a:pt x="16" y="38"/>
                    <a:pt x="10" y="29"/>
                  </a:cubicBezTo>
                  <a:cubicBezTo>
                    <a:pt x="9" y="28"/>
                    <a:pt x="8" y="27"/>
                    <a:pt x="8" y="25"/>
                  </a:cubicBezTo>
                  <a:cubicBezTo>
                    <a:pt x="6" y="23"/>
                    <a:pt x="5" y="21"/>
                    <a:pt x="4" y="18"/>
                  </a:cubicBezTo>
                  <a:cubicBezTo>
                    <a:pt x="1" y="12"/>
                    <a:pt x="0" y="6"/>
                    <a:pt x="0" y="0"/>
                  </a:cubicBezTo>
                  <a:cubicBezTo>
                    <a:pt x="0" y="9"/>
                    <a:pt x="0" y="9"/>
                    <a:pt x="0" y="9"/>
                  </a:cubicBezTo>
                  <a:cubicBezTo>
                    <a:pt x="0" y="10"/>
                    <a:pt x="0" y="10"/>
                    <a:pt x="0" y="10"/>
                  </a:cubicBezTo>
                  <a:cubicBezTo>
                    <a:pt x="0" y="12"/>
                    <a:pt x="0" y="12"/>
                    <a:pt x="0" y="12"/>
                  </a:cubicBezTo>
                  <a:cubicBezTo>
                    <a:pt x="0" y="12"/>
                    <a:pt x="0" y="12"/>
                    <a:pt x="0" y="12"/>
                  </a:cubicBezTo>
                  <a:cubicBezTo>
                    <a:pt x="0" y="12"/>
                    <a:pt x="0" y="12"/>
                    <a:pt x="0" y="12"/>
                  </a:cubicBezTo>
                  <a:cubicBezTo>
                    <a:pt x="0" y="13"/>
                    <a:pt x="0" y="13"/>
                    <a:pt x="0" y="13"/>
                  </a:cubicBezTo>
                  <a:cubicBezTo>
                    <a:pt x="0" y="13"/>
                    <a:pt x="0" y="13"/>
                    <a:pt x="0" y="13"/>
                  </a:cubicBezTo>
                  <a:cubicBezTo>
                    <a:pt x="0" y="14"/>
                    <a:pt x="0" y="14"/>
                    <a:pt x="0" y="14"/>
                  </a:cubicBezTo>
                  <a:cubicBezTo>
                    <a:pt x="0" y="15"/>
                    <a:pt x="0" y="15"/>
                    <a:pt x="0" y="15"/>
                  </a:cubicBezTo>
                  <a:cubicBezTo>
                    <a:pt x="0" y="21"/>
                    <a:pt x="0" y="21"/>
                    <a:pt x="0" y="21"/>
                  </a:cubicBezTo>
                  <a:cubicBezTo>
                    <a:pt x="0" y="54"/>
                    <a:pt x="33" y="75"/>
                    <a:pt x="61" y="86"/>
                  </a:cubicBezTo>
                  <a:cubicBezTo>
                    <a:pt x="90" y="97"/>
                    <a:pt x="123" y="100"/>
                    <a:pt x="154" y="97"/>
                  </a:cubicBezTo>
                  <a:cubicBezTo>
                    <a:pt x="171" y="96"/>
                    <a:pt x="188" y="92"/>
                    <a:pt x="205" y="86"/>
                  </a:cubicBezTo>
                  <a:cubicBezTo>
                    <a:pt x="221" y="80"/>
                    <a:pt x="237" y="71"/>
                    <a:pt x="249" y="58"/>
                  </a:cubicBezTo>
                  <a:cubicBezTo>
                    <a:pt x="258" y="49"/>
                    <a:pt x="265" y="35"/>
                    <a:pt x="265" y="22"/>
                  </a:cubicBezTo>
                  <a:cubicBezTo>
                    <a:pt x="265" y="19"/>
                    <a:pt x="265" y="19"/>
                    <a:pt x="265" y="19"/>
                  </a:cubicBezTo>
                  <a:cubicBezTo>
                    <a:pt x="265" y="20"/>
                    <a:pt x="265" y="20"/>
                    <a:pt x="265" y="20"/>
                  </a:cubicBezTo>
                  <a:cubicBezTo>
                    <a:pt x="265" y="16"/>
                    <a:pt x="265" y="16"/>
                    <a:pt x="265" y="16"/>
                  </a:cubicBezTo>
                  <a:cubicBezTo>
                    <a:pt x="265" y="16"/>
                    <a:pt x="265" y="16"/>
                    <a:pt x="265" y="16"/>
                  </a:cubicBezTo>
                  <a:cubicBezTo>
                    <a:pt x="265" y="16"/>
                    <a:pt x="265" y="16"/>
                    <a:pt x="265" y="16"/>
                  </a:cubicBezTo>
                  <a:cubicBezTo>
                    <a:pt x="265" y="17"/>
                    <a:pt x="265" y="17"/>
                    <a:pt x="265" y="17"/>
                  </a:cubicBezTo>
                  <a:cubicBezTo>
                    <a:pt x="265" y="8"/>
                    <a:pt x="265" y="8"/>
                    <a:pt x="265" y="8"/>
                  </a:cubicBezTo>
                  <a:cubicBezTo>
                    <a:pt x="265" y="8"/>
                    <a:pt x="265" y="8"/>
                    <a:pt x="265" y="8"/>
                  </a:cubicBezTo>
                  <a:cubicBezTo>
                    <a:pt x="265" y="8"/>
                    <a:pt x="265" y="8"/>
                    <a:pt x="265" y="8"/>
                  </a:cubicBezTo>
                  <a:lnTo>
                    <a:pt x="265" y="9"/>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îšľiḑê"/>
            <p:cNvSpPr/>
            <p:nvPr/>
          </p:nvSpPr>
          <p:spPr bwMode="auto">
            <a:xfrm>
              <a:off x="3622675" y="3060701"/>
              <a:ext cx="2095500" cy="1350963"/>
            </a:xfrm>
            <a:custGeom>
              <a:avLst/>
              <a:gdLst>
                <a:gd name="T0" fmla="*/ 602 w 635"/>
                <a:gd name="T1" fmla="*/ 408 h 410"/>
                <a:gd name="T2" fmla="*/ 601 w 635"/>
                <a:gd name="T3" fmla="*/ 407 h 410"/>
                <a:gd name="T4" fmla="*/ 600 w 635"/>
                <a:gd name="T5" fmla="*/ 405 h 410"/>
                <a:gd name="T6" fmla="*/ 599 w 635"/>
                <a:gd name="T7" fmla="*/ 403 h 410"/>
                <a:gd name="T8" fmla="*/ 599 w 635"/>
                <a:gd name="T9" fmla="*/ 401 h 410"/>
                <a:gd name="T10" fmla="*/ 598 w 635"/>
                <a:gd name="T11" fmla="*/ 400 h 410"/>
                <a:gd name="T12" fmla="*/ 598 w 635"/>
                <a:gd name="T13" fmla="*/ 399 h 410"/>
                <a:gd name="T14" fmla="*/ 598 w 635"/>
                <a:gd name="T15" fmla="*/ 393 h 410"/>
                <a:gd name="T16" fmla="*/ 600 w 635"/>
                <a:gd name="T17" fmla="*/ 386 h 410"/>
                <a:gd name="T18" fmla="*/ 601 w 635"/>
                <a:gd name="T19" fmla="*/ 383 h 410"/>
                <a:gd name="T20" fmla="*/ 602 w 635"/>
                <a:gd name="T21" fmla="*/ 381 h 410"/>
                <a:gd name="T22" fmla="*/ 603 w 635"/>
                <a:gd name="T23" fmla="*/ 379 h 410"/>
                <a:gd name="T24" fmla="*/ 605 w 635"/>
                <a:gd name="T25" fmla="*/ 377 h 410"/>
                <a:gd name="T26" fmla="*/ 609 w 635"/>
                <a:gd name="T27" fmla="*/ 371 h 410"/>
                <a:gd name="T28" fmla="*/ 612 w 635"/>
                <a:gd name="T29" fmla="*/ 368 h 410"/>
                <a:gd name="T30" fmla="*/ 615 w 635"/>
                <a:gd name="T31" fmla="*/ 366 h 410"/>
                <a:gd name="T32" fmla="*/ 616 w 635"/>
                <a:gd name="T33" fmla="*/ 365 h 410"/>
                <a:gd name="T34" fmla="*/ 618 w 635"/>
                <a:gd name="T35" fmla="*/ 364 h 410"/>
                <a:gd name="T36" fmla="*/ 620 w 635"/>
                <a:gd name="T37" fmla="*/ 363 h 410"/>
                <a:gd name="T38" fmla="*/ 622 w 635"/>
                <a:gd name="T39" fmla="*/ 363 h 410"/>
                <a:gd name="T40" fmla="*/ 622 w 635"/>
                <a:gd name="T41" fmla="*/ 363 h 410"/>
                <a:gd name="T42" fmla="*/ 626 w 635"/>
                <a:gd name="T43" fmla="*/ 363 h 410"/>
                <a:gd name="T44" fmla="*/ 625 w 635"/>
                <a:gd name="T45" fmla="*/ 362 h 410"/>
                <a:gd name="T46" fmla="*/ 215 w 635"/>
                <a:gd name="T47" fmla="*/ 184 h 410"/>
                <a:gd name="T48" fmla="*/ 215 w 635"/>
                <a:gd name="T49" fmla="*/ 184 h 410"/>
                <a:gd name="T50" fmla="*/ 214 w 635"/>
                <a:gd name="T51" fmla="*/ 183 h 410"/>
                <a:gd name="T52" fmla="*/ 213 w 635"/>
                <a:gd name="T53" fmla="*/ 181 h 410"/>
                <a:gd name="T54" fmla="*/ 234 w 635"/>
                <a:gd name="T55" fmla="*/ 140 h 410"/>
                <a:gd name="T56" fmla="*/ 232 w 635"/>
                <a:gd name="T57" fmla="*/ 127 h 410"/>
                <a:gd name="T58" fmla="*/ 41 w 635"/>
                <a:gd name="T59" fmla="*/ 126 h 410"/>
                <a:gd name="T60" fmla="*/ 38 w 635"/>
                <a:gd name="T61" fmla="*/ 125 h 410"/>
                <a:gd name="T62" fmla="*/ 35 w 635"/>
                <a:gd name="T63" fmla="*/ 124 h 410"/>
                <a:gd name="T64" fmla="*/ 31 w 635"/>
                <a:gd name="T65" fmla="*/ 124 h 410"/>
                <a:gd name="T66" fmla="*/ 26 w 635"/>
                <a:gd name="T67" fmla="*/ 124 h 410"/>
                <a:gd name="T68" fmla="*/ 26 w 635"/>
                <a:gd name="T69" fmla="*/ 124 h 410"/>
                <a:gd name="T70" fmla="*/ 230 w 635"/>
                <a:gd name="T71" fmla="*/ 119 h 410"/>
                <a:gd name="T72" fmla="*/ 226 w 635"/>
                <a:gd name="T73" fmla="*/ 109 h 410"/>
                <a:gd name="T74" fmla="*/ 223 w 635"/>
                <a:gd name="T75" fmla="*/ 101 h 410"/>
                <a:gd name="T76" fmla="*/ 218 w 635"/>
                <a:gd name="T77" fmla="*/ 92 h 410"/>
                <a:gd name="T78" fmla="*/ 214 w 635"/>
                <a:gd name="T79" fmla="*/ 87 h 410"/>
                <a:gd name="T80" fmla="*/ 209 w 635"/>
                <a:gd name="T81" fmla="*/ 79 h 410"/>
                <a:gd name="T82" fmla="*/ 203 w 635"/>
                <a:gd name="T83" fmla="*/ 72 h 410"/>
                <a:gd name="T84" fmla="*/ 198 w 635"/>
                <a:gd name="T85" fmla="*/ 67 h 410"/>
                <a:gd name="T86" fmla="*/ 193 w 635"/>
                <a:gd name="T87" fmla="*/ 63 h 410"/>
                <a:gd name="T88" fmla="*/ 188 w 635"/>
                <a:gd name="T89" fmla="*/ 59 h 410"/>
                <a:gd name="T90" fmla="*/ 172 w 635"/>
                <a:gd name="T91" fmla="*/ 50 h 410"/>
                <a:gd name="T92" fmla="*/ 145 w 635"/>
                <a:gd name="T93" fmla="*/ 51 h 410"/>
                <a:gd name="T94" fmla="*/ 169 w 635"/>
                <a:gd name="T95" fmla="*/ 50 h 410"/>
                <a:gd name="T96" fmla="*/ 151 w 635"/>
                <a:gd name="T97" fmla="*/ 49 h 410"/>
                <a:gd name="T98" fmla="*/ 153 w 635"/>
                <a:gd name="T99" fmla="*/ 49 h 410"/>
                <a:gd name="T100" fmla="*/ 164 w 635"/>
                <a:gd name="T101" fmla="*/ 48 h 410"/>
                <a:gd name="T102" fmla="*/ 241 w 635"/>
                <a:gd name="T103" fmla="*/ 0 h 410"/>
                <a:gd name="T104" fmla="*/ 123 w 635"/>
                <a:gd name="T105" fmla="*/ 79 h 410"/>
                <a:gd name="T106" fmla="*/ 56 w 635"/>
                <a:gd name="T107" fmla="*/ 134 h 410"/>
                <a:gd name="T108" fmla="*/ 216 w 635"/>
                <a:gd name="T109" fmla="*/ 185 h 410"/>
                <a:gd name="T110" fmla="*/ 444 w 635"/>
                <a:gd name="T111" fmla="*/ 316 h 410"/>
                <a:gd name="T112" fmla="*/ 447 w 635"/>
                <a:gd name="T113" fmla="*/ 318 h 410"/>
                <a:gd name="T114" fmla="*/ 629 w 635"/>
                <a:gd name="T115" fmla="*/ 364 h 410"/>
                <a:gd name="T116" fmla="*/ 303 w 635"/>
                <a:gd name="T117" fmla="*/ 130 h 410"/>
                <a:gd name="T118" fmla="*/ 309 w 635"/>
                <a:gd name="T119" fmla="*/ 123 h 410"/>
                <a:gd name="T120" fmla="*/ 241 w 635"/>
                <a:gd name="T12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5" h="410">
                  <a:moveTo>
                    <a:pt x="603" y="408"/>
                  </a:moveTo>
                  <a:cubicBezTo>
                    <a:pt x="603" y="408"/>
                    <a:pt x="603" y="408"/>
                    <a:pt x="603" y="408"/>
                  </a:cubicBezTo>
                  <a:cubicBezTo>
                    <a:pt x="603" y="408"/>
                    <a:pt x="603" y="408"/>
                    <a:pt x="603" y="408"/>
                  </a:cubicBezTo>
                  <a:cubicBezTo>
                    <a:pt x="603" y="408"/>
                    <a:pt x="603" y="408"/>
                    <a:pt x="603" y="408"/>
                  </a:cubicBezTo>
                  <a:moveTo>
                    <a:pt x="602" y="408"/>
                  </a:moveTo>
                  <a:cubicBezTo>
                    <a:pt x="602" y="408"/>
                    <a:pt x="602" y="408"/>
                    <a:pt x="602" y="408"/>
                  </a:cubicBezTo>
                  <a:cubicBezTo>
                    <a:pt x="602" y="408"/>
                    <a:pt x="602" y="408"/>
                    <a:pt x="602" y="408"/>
                  </a:cubicBezTo>
                  <a:cubicBezTo>
                    <a:pt x="602" y="408"/>
                    <a:pt x="602" y="408"/>
                    <a:pt x="602" y="408"/>
                  </a:cubicBezTo>
                  <a:moveTo>
                    <a:pt x="602" y="408"/>
                  </a:moveTo>
                  <a:cubicBezTo>
                    <a:pt x="602" y="408"/>
                    <a:pt x="602" y="408"/>
                    <a:pt x="602" y="408"/>
                  </a:cubicBezTo>
                  <a:cubicBezTo>
                    <a:pt x="602" y="408"/>
                    <a:pt x="602" y="408"/>
                    <a:pt x="602" y="408"/>
                  </a:cubicBezTo>
                  <a:cubicBezTo>
                    <a:pt x="602" y="408"/>
                    <a:pt x="602" y="408"/>
                    <a:pt x="602" y="408"/>
                  </a:cubicBezTo>
                  <a:moveTo>
                    <a:pt x="602" y="407"/>
                  </a:moveTo>
                  <a:cubicBezTo>
                    <a:pt x="602" y="407"/>
                    <a:pt x="602" y="407"/>
                    <a:pt x="602" y="407"/>
                  </a:cubicBezTo>
                  <a:cubicBezTo>
                    <a:pt x="602" y="407"/>
                    <a:pt x="602" y="407"/>
                    <a:pt x="602" y="407"/>
                  </a:cubicBezTo>
                  <a:cubicBezTo>
                    <a:pt x="602" y="407"/>
                    <a:pt x="602" y="407"/>
                    <a:pt x="602" y="407"/>
                  </a:cubicBezTo>
                  <a:moveTo>
                    <a:pt x="601" y="407"/>
                  </a:moveTo>
                  <a:cubicBezTo>
                    <a:pt x="601" y="407"/>
                    <a:pt x="601" y="407"/>
                    <a:pt x="601" y="407"/>
                  </a:cubicBezTo>
                  <a:cubicBezTo>
                    <a:pt x="601" y="407"/>
                    <a:pt x="601" y="407"/>
                    <a:pt x="601" y="407"/>
                  </a:cubicBezTo>
                  <a:cubicBezTo>
                    <a:pt x="601" y="407"/>
                    <a:pt x="601" y="407"/>
                    <a:pt x="601" y="407"/>
                  </a:cubicBezTo>
                  <a:cubicBezTo>
                    <a:pt x="601" y="407"/>
                    <a:pt x="601" y="407"/>
                    <a:pt x="601" y="407"/>
                  </a:cubicBezTo>
                  <a:moveTo>
                    <a:pt x="601" y="406"/>
                  </a:moveTo>
                  <a:cubicBezTo>
                    <a:pt x="601" y="406"/>
                    <a:pt x="601" y="406"/>
                    <a:pt x="601" y="406"/>
                  </a:cubicBezTo>
                  <a:cubicBezTo>
                    <a:pt x="601" y="406"/>
                    <a:pt x="601" y="406"/>
                    <a:pt x="601" y="406"/>
                  </a:cubicBezTo>
                  <a:cubicBezTo>
                    <a:pt x="601" y="406"/>
                    <a:pt x="601" y="406"/>
                    <a:pt x="601" y="406"/>
                  </a:cubicBezTo>
                  <a:cubicBezTo>
                    <a:pt x="601" y="406"/>
                    <a:pt x="601" y="406"/>
                    <a:pt x="601" y="406"/>
                  </a:cubicBezTo>
                  <a:moveTo>
                    <a:pt x="600" y="405"/>
                  </a:moveTo>
                  <a:cubicBezTo>
                    <a:pt x="600" y="405"/>
                    <a:pt x="600" y="405"/>
                    <a:pt x="600" y="405"/>
                  </a:cubicBezTo>
                  <a:cubicBezTo>
                    <a:pt x="600" y="405"/>
                    <a:pt x="600" y="405"/>
                    <a:pt x="600" y="405"/>
                  </a:cubicBezTo>
                  <a:cubicBezTo>
                    <a:pt x="600" y="405"/>
                    <a:pt x="600" y="405"/>
                    <a:pt x="600" y="405"/>
                  </a:cubicBezTo>
                  <a:moveTo>
                    <a:pt x="599" y="403"/>
                  </a:moveTo>
                  <a:cubicBezTo>
                    <a:pt x="599" y="403"/>
                    <a:pt x="599" y="403"/>
                    <a:pt x="599" y="403"/>
                  </a:cubicBezTo>
                  <a:cubicBezTo>
                    <a:pt x="599" y="403"/>
                    <a:pt x="599" y="403"/>
                    <a:pt x="599" y="403"/>
                  </a:cubicBezTo>
                  <a:cubicBezTo>
                    <a:pt x="599" y="403"/>
                    <a:pt x="599" y="403"/>
                    <a:pt x="599" y="403"/>
                  </a:cubicBezTo>
                  <a:cubicBezTo>
                    <a:pt x="599" y="403"/>
                    <a:pt x="599" y="403"/>
                    <a:pt x="599" y="403"/>
                  </a:cubicBezTo>
                  <a:cubicBezTo>
                    <a:pt x="599" y="403"/>
                    <a:pt x="599" y="403"/>
                    <a:pt x="599" y="403"/>
                  </a:cubicBezTo>
                  <a:moveTo>
                    <a:pt x="599" y="402"/>
                  </a:moveTo>
                  <a:cubicBezTo>
                    <a:pt x="599" y="402"/>
                    <a:pt x="599" y="402"/>
                    <a:pt x="599" y="402"/>
                  </a:cubicBezTo>
                  <a:cubicBezTo>
                    <a:pt x="599" y="402"/>
                    <a:pt x="599" y="402"/>
                    <a:pt x="599" y="402"/>
                  </a:cubicBezTo>
                  <a:cubicBezTo>
                    <a:pt x="599" y="402"/>
                    <a:pt x="599" y="402"/>
                    <a:pt x="599" y="402"/>
                  </a:cubicBezTo>
                  <a:cubicBezTo>
                    <a:pt x="599" y="402"/>
                    <a:pt x="599" y="402"/>
                    <a:pt x="599" y="402"/>
                  </a:cubicBezTo>
                  <a:moveTo>
                    <a:pt x="599" y="401"/>
                  </a:moveTo>
                  <a:cubicBezTo>
                    <a:pt x="599" y="401"/>
                    <a:pt x="599" y="401"/>
                    <a:pt x="599" y="401"/>
                  </a:cubicBezTo>
                  <a:cubicBezTo>
                    <a:pt x="599" y="401"/>
                    <a:pt x="599" y="401"/>
                    <a:pt x="599" y="401"/>
                  </a:cubicBezTo>
                  <a:cubicBezTo>
                    <a:pt x="599" y="401"/>
                    <a:pt x="599" y="401"/>
                    <a:pt x="599" y="401"/>
                  </a:cubicBezTo>
                  <a:moveTo>
                    <a:pt x="598" y="401"/>
                  </a:moveTo>
                  <a:cubicBezTo>
                    <a:pt x="598" y="401"/>
                    <a:pt x="598" y="401"/>
                    <a:pt x="598" y="401"/>
                  </a:cubicBezTo>
                  <a:cubicBezTo>
                    <a:pt x="598" y="401"/>
                    <a:pt x="598" y="401"/>
                    <a:pt x="598" y="401"/>
                  </a:cubicBezTo>
                  <a:cubicBezTo>
                    <a:pt x="598" y="401"/>
                    <a:pt x="598" y="401"/>
                    <a:pt x="598" y="401"/>
                  </a:cubicBezTo>
                  <a:moveTo>
                    <a:pt x="598" y="401"/>
                  </a:moveTo>
                  <a:cubicBezTo>
                    <a:pt x="598" y="401"/>
                    <a:pt x="598" y="401"/>
                    <a:pt x="598" y="401"/>
                  </a:cubicBezTo>
                  <a:cubicBezTo>
                    <a:pt x="598" y="400"/>
                    <a:pt x="598" y="400"/>
                    <a:pt x="598" y="400"/>
                  </a:cubicBezTo>
                  <a:cubicBezTo>
                    <a:pt x="598" y="401"/>
                    <a:pt x="598" y="401"/>
                    <a:pt x="598" y="401"/>
                  </a:cubicBezTo>
                  <a:moveTo>
                    <a:pt x="598" y="400"/>
                  </a:moveTo>
                  <a:cubicBezTo>
                    <a:pt x="598" y="400"/>
                    <a:pt x="598" y="400"/>
                    <a:pt x="598" y="400"/>
                  </a:cubicBezTo>
                  <a:cubicBezTo>
                    <a:pt x="598" y="400"/>
                    <a:pt x="598" y="400"/>
                    <a:pt x="598" y="400"/>
                  </a:cubicBezTo>
                  <a:cubicBezTo>
                    <a:pt x="598" y="400"/>
                    <a:pt x="598" y="400"/>
                    <a:pt x="598" y="400"/>
                  </a:cubicBezTo>
                  <a:moveTo>
                    <a:pt x="598" y="400"/>
                  </a:moveTo>
                  <a:cubicBezTo>
                    <a:pt x="598" y="400"/>
                    <a:pt x="598" y="400"/>
                    <a:pt x="598" y="400"/>
                  </a:cubicBezTo>
                  <a:cubicBezTo>
                    <a:pt x="598" y="400"/>
                    <a:pt x="598" y="400"/>
                    <a:pt x="598" y="400"/>
                  </a:cubicBezTo>
                  <a:cubicBezTo>
                    <a:pt x="598" y="400"/>
                    <a:pt x="598" y="400"/>
                    <a:pt x="598" y="400"/>
                  </a:cubicBezTo>
                  <a:moveTo>
                    <a:pt x="598" y="399"/>
                  </a:moveTo>
                  <a:cubicBezTo>
                    <a:pt x="598" y="399"/>
                    <a:pt x="598" y="399"/>
                    <a:pt x="598" y="399"/>
                  </a:cubicBezTo>
                  <a:cubicBezTo>
                    <a:pt x="598" y="399"/>
                    <a:pt x="598" y="399"/>
                    <a:pt x="598" y="399"/>
                  </a:cubicBezTo>
                  <a:cubicBezTo>
                    <a:pt x="598" y="399"/>
                    <a:pt x="598" y="399"/>
                    <a:pt x="598" y="399"/>
                  </a:cubicBezTo>
                  <a:moveTo>
                    <a:pt x="598" y="399"/>
                  </a:moveTo>
                  <a:cubicBezTo>
                    <a:pt x="598" y="399"/>
                    <a:pt x="598" y="399"/>
                    <a:pt x="598" y="399"/>
                  </a:cubicBezTo>
                  <a:cubicBezTo>
                    <a:pt x="598" y="399"/>
                    <a:pt x="598" y="399"/>
                    <a:pt x="598" y="399"/>
                  </a:cubicBezTo>
                  <a:cubicBezTo>
                    <a:pt x="598" y="399"/>
                    <a:pt x="598" y="399"/>
                    <a:pt x="598" y="399"/>
                  </a:cubicBezTo>
                  <a:moveTo>
                    <a:pt x="598" y="393"/>
                  </a:moveTo>
                  <a:cubicBezTo>
                    <a:pt x="598" y="393"/>
                    <a:pt x="598" y="393"/>
                    <a:pt x="598" y="393"/>
                  </a:cubicBezTo>
                  <a:cubicBezTo>
                    <a:pt x="598" y="393"/>
                    <a:pt x="598" y="393"/>
                    <a:pt x="598" y="393"/>
                  </a:cubicBezTo>
                  <a:cubicBezTo>
                    <a:pt x="598" y="393"/>
                    <a:pt x="598" y="393"/>
                    <a:pt x="598" y="393"/>
                  </a:cubicBezTo>
                  <a:moveTo>
                    <a:pt x="599" y="388"/>
                  </a:moveTo>
                  <a:cubicBezTo>
                    <a:pt x="599" y="388"/>
                    <a:pt x="599" y="388"/>
                    <a:pt x="599" y="388"/>
                  </a:cubicBezTo>
                  <a:cubicBezTo>
                    <a:pt x="600" y="387"/>
                    <a:pt x="600" y="387"/>
                    <a:pt x="600" y="387"/>
                  </a:cubicBezTo>
                  <a:cubicBezTo>
                    <a:pt x="599" y="388"/>
                    <a:pt x="599" y="388"/>
                    <a:pt x="599" y="388"/>
                  </a:cubicBezTo>
                  <a:moveTo>
                    <a:pt x="600" y="387"/>
                  </a:moveTo>
                  <a:cubicBezTo>
                    <a:pt x="600" y="387"/>
                    <a:pt x="600" y="387"/>
                    <a:pt x="600" y="387"/>
                  </a:cubicBezTo>
                  <a:cubicBezTo>
                    <a:pt x="600" y="386"/>
                    <a:pt x="600" y="386"/>
                    <a:pt x="600" y="386"/>
                  </a:cubicBezTo>
                  <a:cubicBezTo>
                    <a:pt x="600" y="386"/>
                    <a:pt x="600" y="386"/>
                    <a:pt x="600" y="386"/>
                  </a:cubicBezTo>
                  <a:cubicBezTo>
                    <a:pt x="600" y="386"/>
                    <a:pt x="600" y="387"/>
                    <a:pt x="600" y="387"/>
                  </a:cubicBezTo>
                  <a:moveTo>
                    <a:pt x="601" y="384"/>
                  </a:moveTo>
                  <a:cubicBezTo>
                    <a:pt x="601" y="384"/>
                    <a:pt x="601" y="384"/>
                    <a:pt x="601" y="384"/>
                  </a:cubicBezTo>
                  <a:cubicBezTo>
                    <a:pt x="601" y="384"/>
                    <a:pt x="601" y="384"/>
                    <a:pt x="601" y="384"/>
                  </a:cubicBezTo>
                  <a:cubicBezTo>
                    <a:pt x="601" y="384"/>
                    <a:pt x="601" y="384"/>
                    <a:pt x="601" y="384"/>
                  </a:cubicBezTo>
                  <a:moveTo>
                    <a:pt x="601" y="383"/>
                  </a:moveTo>
                  <a:cubicBezTo>
                    <a:pt x="601" y="383"/>
                    <a:pt x="601" y="383"/>
                    <a:pt x="601" y="383"/>
                  </a:cubicBezTo>
                  <a:cubicBezTo>
                    <a:pt x="601" y="383"/>
                    <a:pt x="601" y="383"/>
                    <a:pt x="601" y="383"/>
                  </a:cubicBezTo>
                  <a:moveTo>
                    <a:pt x="601" y="383"/>
                  </a:moveTo>
                  <a:cubicBezTo>
                    <a:pt x="601" y="383"/>
                    <a:pt x="601" y="383"/>
                    <a:pt x="601" y="383"/>
                  </a:cubicBezTo>
                  <a:cubicBezTo>
                    <a:pt x="601" y="383"/>
                    <a:pt x="601" y="383"/>
                    <a:pt x="601" y="383"/>
                  </a:cubicBezTo>
                  <a:cubicBezTo>
                    <a:pt x="601" y="383"/>
                    <a:pt x="601" y="383"/>
                    <a:pt x="601" y="383"/>
                  </a:cubicBezTo>
                  <a:moveTo>
                    <a:pt x="602" y="382"/>
                  </a:moveTo>
                  <a:cubicBezTo>
                    <a:pt x="602" y="382"/>
                    <a:pt x="602" y="382"/>
                    <a:pt x="602" y="382"/>
                  </a:cubicBezTo>
                  <a:cubicBezTo>
                    <a:pt x="602" y="382"/>
                    <a:pt x="602" y="382"/>
                    <a:pt x="602" y="382"/>
                  </a:cubicBezTo>
                  <a:cubicBezTo>
                    <a:pt x="602" y="382"/>
                    <a:pt x="602" y="382"/>
                    <a:pt x="602" y="382"/>
                  </a:cubicBezTo>
                  <a:cubicBezTo>
                    <a:pt x="602" y="382"/>
                    <a:pt x="602" y="382"/>
                    <a:pt x="602" y="382"/>
                  </a:cubicBezTo>
                  <a:moveTo>
                    <a:pt x="602" y="381"/>
                  </a:moveTo>
                  <a:cubicBezTo>
                    <a:pt x="602" y="381"/>
                    <a:pt x="602" y="381"/>
                    <a:pt x="602" y="381"/>
                  </a:cubicBezTo>
                  <a:cubicBezTo>
                    <a:pt x="602" y="380"/>
                    <a:pt x="602" y="380"/>
                    <a:pt x="602" y="380"/>
                  </a:cubicBezTo>
                  <a:cubicBezTo>
                    <a:pt x="603" y="380"/>
                    <a:pt x="603" y="380"/>
                    <a:pt x="603" y="380"/>
                  </a:cubicBezTo>
                  <a:cubicBezTo>
                    <a:pt x="603" y="380"/>
                    <a:pt x="603" y="379"/>
                    <a:pt x="603" y="379"/>
                  </a:cubicBezTo>
                  <a:cubicBezTo>
                    <a:pt x="603" y="380"/>
                    <a:pt x="602" y="380"/>
                    <a:pt x="602" y="381"/>
                  </a:cubicBezTo>
                  <a:moveTo>
                    <a:pt x="603" y="379"/>
                  </a:moveTo>
                  <a:cubicBezTo>
                    <a:pt x="603" y="379"/>
                    <a:pt x="603" y="379"/>
                    <a:pt x="603" y="379"/>
                  </a:cubicBezTo>
                  <a:cubicBezTo>
                    <a:pt x="603" y="379"/>
                    <a:pt x="603" y="379"/>
                    <a:pt x="603" y="379"/>
                  </a:cubicBezTo>
                  <a:moveTo>
                    <a:pt x="603" y="379"/>
                  </a:moveTo>
                  <a:cubicBezTo>
                    <a:pt x="603" y="378"/>
                    <a:pt x="603" y="378"/>
                    <a:pt x="603" y="378"/>
                  </a:cubicBezTo>
                  <a:cubicBezTo>
                    <a:pt x="604" y="378"/>
                    <a:pt x="604" y="378"/>
                    <a:pt x="604" y="378"/>
                  </a:cubicBezTo>
                  <a:cubicBezTo>
                    <a:pt x="604" y="377"/>
                    <a:pt x="604" y="377"/>
                    <a:pt x="604" y="377"/>
                  </a:cubicBezTo>
                  <a:cubicBezTo>
                    <a:pt x="604" y="377"/>
                    <a:pt x="604" y="377"/>
                    <a:pt x="604" y="377"/>
                  </a:cubicBezTo>
                  <a:cubicBezTo>
                    <a:pt x="604" y="378"/>
                    <a:pt x="604" y="378"/>
                    <a:pt x="603" y="379"/>
                  </a:cubicBezTo>
                  <a:moveTo>
                    <a:pt x="605" y="377"/>
                  </a:moveTo>
                  <a:cubicBezTo>
                    <a:pt x="605" y="376"/>
                    <a:pt x="605" y="376"/>
                    <a:pt x="605" y="376"/>
                  </a:cubicBezTo>
                  <a:cubicBezTo>
                    <a:pt x="605" y="376"/>
                    <a:pt x="605" y="376"/>
                    <a:pt x="605" y="376"/>
                  </a:cubicBezTo>
                  <a:cubicBezTo>
                    <a:pt x="605" y="376"/>
                    <a:pt x="605" y="376"/>
                    <a:pt x="605" y="377"/>
                  </a:cubicBezTo>
                  <a:moveTo>
                    <a:pt x="606" y="375"/>
                  </a:moveTo>
                  <a:cubicBezTo>
                    <a:pt x="606" y="375"/>
                    <a:pt x="606" y="375"/>
                    <a:pt x="606" y="375"/>
                  </a:cubicBezTo>
                  <a:cubicBezTo>
                    <a:pt x="606" y="375"/>
                    <a:pt x="606" y="375"/>
                    <a:pt x="606" y="375"/>
                  </a:cubicBezTo>
                  <a:moveTo>
                    <a:pt x="607" y="374"/>
                  </a:moveTo>
                  <a:cubicBezTo>
                    <a:pt x="607" y="374"/>
                    <a:pt x="607" y="374"/>
                    <a:pt x="607" y="374"/>
                  </a:cubicBezTo>
                  <a:cubicBezTo>
                    <a:pt x="607" y="373"/>
                    <a:pt x="607" y="373"/>
                    <a:pt x="607" y="373"/>
                  </a:cubicBezTo>
                  <a:cubicBezTo>
                    <a:pt x="608" y="373"/>
                    <a:pt x="608" y="373"/>
                    <a:pt x="608" y="373"/>
                  </a:cubicBezTo>
                  <a:cubicBezTo>
                    <a:pt x="608" y="372"/>
                    <a:pt x="608" y="372"/>
                    <a:pt x="608" y="372"/>
                  </a:cubicBezTo>
                  <a:cubicBezTo>
                    <a:pt x="609" y="371"/>
                    <a:pt x="609" y="371"/>
                    <a:pt x="609" y="371"/>
                  </a:cubicBezTo>
                  <a:cubicBezTo>
                    <a:pt x="609" y="371"/>
                    <a:pt x="609" y="371"/>
                    <a:pt x="609" y="371"/>
                  </a:cubicBezTo>
                  <a:cubicBezTo>
                    <a:pt x="609" y="371"/>
                    <a:pt x="609" y="371"/>
                    <a:pt x="609" y="371"/>
                  </a:cubicBezTo>
                  <a:cubicBezTo>
                    <a:pt x="610" y="370"/>
                    <a:pt x="610" y="370"/>
                    <a:pt x="610" y="370"/>
                  </a:cubicBezTo>
                  <a:cubicBezTo>
                    <a:pt x="610" y="370"/>
                    <a:pt x="610" y="370"/>
                    <a:pt x="610" y="370"/>
                  </a:cubicBezTo>
                  <a:cubicBezTo>
                    <a:pt x="611" y="369"/>
                    <a:pt x="611" y="369"/>
                    <a:pt x="611" y="369"/>
                  </a:cubicBezTo>
                  <a:cubicBezTo>
                    <a:pt x="611" y="369"/>
                    <a:pt x="611" y="369"/>
                    <a:pt x="611" y="369"/>
                  </a:cubicBezTo>
                  <a:cubicBezTo>
                    <a:pt x="612" y="368"/>
                    <a:pt x="612" y="368"/>
                    <a:pt x="612" y="368"/>
                  </a:cubicBezTo>
                  <a:cubicBezTo>
                    <a:pt x="612" y="368"/>
                    <a:pt x="612" y="368"/>
                    <a:pt x="612" y="368"/>
                  </a:cubicBezTo>
                  <a:cubicBezTo>
                    <a:pt x="612" y="368"/>
                    <a:pt x="612" y="368"/>
                    <a:pt x="612" y="368"/>
                  </a:cubicBezTo>
                  <a:cubicBezTo>
                    <a:pt x="613" y="368"/>
                    <a:pt x="613" y="368"/>
                    <a:pt x="613" y="368"/>
                  </a:cubicBezTo>
                  <a:cubicBezTo>
                    <a:pt x="610" y="369"/>
                    <a:pt x="608" y="371"/>
                    <a:pt x="607" y="374"/>
                  </a:cubicBezTo>
                  <a:moveTo>
                    <a:pt x="613" y="368"/>
                  </a:moveTo>
                  <a:cubicBezTo>
                    <a:pt x="613" y="367"/>
                    <a:pt x="613" y="367"/>
                    <a:pt x="613" y="367"/>
                  </a:cubicBezTo>
                  <a:cubicBezTo>
                    <a:pt x="613" y="367"/>
                    <a:pt x="613" y="367"/>
                    <a:pt x="613" y="367"/>
                  </a:cubicBezTo>
                  <a:cubicBezTo>
                    <a:pt x="614" y="367"/>
                    <a:pt x="614" y="367"/>
                    <a:pt x="614" y="367"/>
                  </a:cubicBezTo>
                  <a:cubicBezTo>
                    <a:pt x="614" y="366"/>
                    <a:pt x="614" y="366"/>
                    <a:pt x="614" y="366"/>
                  </a:cubicBezTo>
                  <a:cubicBezTo>
                    <a:pt x="615" y="366"/>
                    <a:pt x="615" y="366"/>
                    <a:pt x="615" y="366"/>
                  </a:cubicBezTo>
                  <a:cubicBezTo>
                    <a:pt x="615" y="366"/>
                    <a:pt x="615" y="366"/>
                    <a:pt x="615" y="366"/>
                  </a:cubicBezTo>
                  <a:cubicBezTo>
                    <a:pt x="614" y="366"/>
                    <a:pt x="613" y="367"/>
                    <a:pt x="613" y="368"/>
                  </a:cubicBezTo>
                  <a:moveTo>
                    <a:pt x="615" y="366"/>
                  </a:moveTo>
                  <a:cubicBezTo>
                    <a:pt x="615" y="366"/>
                    <a:pt x="615" y="366"/>
                    <a:pt x="615" y="366"/>
                  </a:cubicBezTo>
                  <a:cubicBezTo>
                    <a:pt x="615" y="366"/>
                    <a:pt x="615" y="366"/>
                    <a:pt x="615" y="366"/>
                  </a:cubicBezTo>
                  <a:cubicBezTo>
                    <a:pt x="616" y="365"/>
                    <a:pt x="616" y="365"/>
                    <a:pt x="616" y="365"/>
                  </a:cubicBezTo>
                  <a:cubicBezTo>
                    <a:pt x="616" y="365"/>
                    <a:pt x="615" y="366"/>
                    <a:pt x="615" y="366"/>
                  </a:cubicBezTo>
                  <a:moveTo>
                    <a:pt x="616" y="365"/>
                  </a:moveTo>
                  <a:cubicBezTo>
                    <a:pt x="616" y="365"/>
                    <a:pt x="616" y="365"/>
                    <a:pt x="616" y="365"/>
                  </a:cubicBezTo>
                  <a:cubicBezTo>
                    <a:pt x="616" y="365"/>
                    <a:pt x="616" y="365"/>
                    <a:pt x="616" y="365"/>
                  </a:cubicBezTo>
                  <a:cubicBezTo>
                    <a:pt x="616" y="365"/>
                    <a:pt x="616" y="365"/>
                    <a:pt x="616" y="365"/>
                  </a:cubicBezTo>
                  <a:moveTo>
                    <a:pt x="617" y="365"/>
                  </a:moveTo>
                  <a:cubicBezTo>
                    <a:pt x="617" y="365"/>
                    <a:pt x="617" y="365"/>
                    <a:pt x="617" y="365"/>
                  </a:cubicBezTo>
                  <a:cubicBezTo>
                    <a:pt x="617" y="364"/>
                    <a:pt x="617" y="364"/>
                    <a:pt x="617" y="364"/>
                  </a:cubicBezTo>
                  <a:cubicBezTo>
                    <a:pt x="618" y="364"/>
                    <a:pt x="618" y="364"/>
                    <a:pt x="618" y="364"/>
                  </a:cubicBezTo>
                  <a:cubicBezTo>
                    <a:pt x="618" y="364"/>
                    <a:pt x="617" y="364"/>
                    <a:pt x="617" y="365"/>
                  </a:cubicBezTo>
                  <a:moveTo>
                    <a:pt x="618" y="364"/>
                  </a:moveTo>
                  <a:cubicBezTo>
                    <a:pt x="618" y="364"/>
                    <a:pt x="618" y="364"/>
                    <a:pt x="618" y="364"/>
                  </a:cubicBezTo>
                  <a:cubicBezTo>
                    <a:pt x="618" y="364"/>
                    <a:pt x="618" y="364"/>
                    <a:pt x="618" y="364"/>
                  </a:cubicBezTo>
                  <a:cubicBezTo>
                    <a:pt x="619" y="364"/>
                    <a:pt x="619" y="364"/>
                    <a:pt x="619" y="364"/>
                  </a:cubicBezTo>
                  <a:cubicBezTo>
                    <a:pt x="618" y="364"/>
                    <a:pt x="618" y="364"/>
                    <a:pt x="618" y="364"/>
                  </a:cubicBezTo>
                  <a:moveTo>
                    <a:pt x="619" y="364"/>
                  </a:moveTo>
                  <a:cubicBezTo>
                    <a:pt x="619" y="364"/>
                    <a:pt x="619" y="364"/>
                    <a:pt x="619" y="364"/>
                  </a:cubicBezTo>
                  <a:cubicBezTo>
                    <a:pt x="619" y="364"/>
                    <a:pt x="619" y="364"/>
                    <a:pt x="619" y="364"/>
                  </a:cubicBezTo>
                  <a:cubicBezTo>
                    <a:pt x="619" y="364"/>
                    <a:pt x="619" y="364"/>
                    <a:pt x="619" y="364"/>
                  </a:cubicBezTo>
                  <a:moveTo>
                    <a:pt x="620" y="363"/>
                  </a:moveTo>
                  <a:cubicBezTo>
                    <a:pt x="620" y="363"/>
                    <a:pt x="620" y="363"/>
                    <a:pt x="620" y="363"/>
                  </a:cubicBezTo>
                  <a:cubicBezTo>
                    <a:pt x="620" y="363"/>
                    <a:pt x="620" y="363"/>
                    <a:pt x="620" y="363"/>
                  </a:cubicBezTo>
                  <a:cubicBezTo>
                    <a:pt x="620" y="363"/>
                    <a:pt x="620" y="363"/>
                    <a:pt x="620" y="363"/>
                  </a:cubicBezTo>
                  <a:moveTo>
                    <a:pt x="620" y="363"/>
                  </a:moveTo>
                  <a:cubicBezTo>
                    <a:pt x="620" y="363"/>
                    <a:pt x="620" y="363"/>
                    <a:pt x="620" y="363"/>
                  </a:cubicBezTo>
                  <a:cubicBezTo>
                    <a:pt x="621" y="363"/>
                    <a:pt x="621" y="363"/>
                    <a:pt x="621" y="363"/>
                  </a:cubicBezTo>
                  <a:cubicBezTo>
                    <a:pt x="621" y="363"/>
                    <a:pt x="621" y="363"/>
                    <a:pt x="621" y="363"/>
                  </a:cubicBezTo>
                  <a:cubicBezTo>
                    <a:pt x="621" y="363"/>
                    <a:pt x="621" y="363"/>
                    <a:pt x="621" y="363"/>
                  </a:cubicBezTo>
                  <a:cubicBezTo>
                    <a:pt x="621" y="363"/>
                    <a:pt x="620" y="363"/>
                    <a:pt x="620" y="363"/>
                  </a:cubicBezTo>
                  <a:moveTo>
                    <a:pt x="622" y="363"/>
                  </a:moveTo>
                  <a:cubicBezTo>
                    <a:pt x="622" y="363"/>
                    <a:pt x="622" y="363"/>
                    <a:pt x="622" y="363"/>
                  </a:cubicBezTo>
                  <a:cubicBezTo>
                    <a:pt x="622" y="363"/>
                    <a:pt x="622" y="363"/>
                    <a:pt x="622" y="363"/>
                  </a:cubicBezTo>
                  <a:cubicBezTo>
                    <a:pt x="622" y="363"/>
                    <a:pt x="622" y="363"/>
                    <a:pt x="622" y="363"/>
                  </a:cubicBezTo>
                  <a:moveTo>
                    <a:pt x="628" y="363"/>
                  </a:moveTo>
                  <a:cubicBezTo>
                    <a:pt x="628" y="363"/>
                    <a:pt x="627" y="363"/>
                    <a:pt x="627" y="363"/>
                  </a:cubicBezTo>
                  <a:cubicBezTo>
                    <a:pt x="627" y="363"/>
                    <a:pt x="627" y="363"/>
                    <a:pt x="627" y="363"/>
                  </a:cubicBezTo>
                  <a:cubicBezTo>
                    <a:pt x="628" y="363"/>
                    <a:pt x="628" y="363"/>
                    <a:pt x="628" y="363"/>
                  </a:cubicBezTo>
                  <a:cubicBezTo>
                    <a:pt x="628" y="363"/>
                    <a:pt x="628" y="363"/>
                    <a:pt x="628" y="363"/>
                  </a:cubicBezTo>
                  <a:moveTo>
                    <a:pt x="622" y="363"/>
                  </a:moveTo>
                  <a:cubicBezTo>
                    <a:pt x="622" y="363"/>
                    <a:pt x="622" y="363"/>
                    <a:pt x="622" y="363"/>
                  </a:cubicBezTo>
                  <a:cubicBezTo>
                    <a:pt x="622" y="363"/>
                    <a:pt x="622" y="363"/>
                    <a:pt x="622" y="363"/>
                  </a:cubicBezTo>
                  <a:cubicBezTo>
                    <a:pt x="622" y="363"/>
                    <a:pt x="622" y="363"/>
                    <a:pt x="622" y="363"/>
                  </a:cubicBezTo>
                  <a:moveTo>
                    <a:pt x="623" y="363"/>
                  </a:moveTo>
                  <a:cubicBezTo>
                    <a:pt x="623" y="363"/>
                    <a:pt x="623" y="363"/>
                    <a:pt x="623" y="363"/>
                  </a:cubicBezTo>
                  <a:cubicBezTo>
                    <a:pt x="623" y="363"/>
                    <a:pt x="623" y="363"/>
                    <a:pt x="623" y="363"/>
                  </a:cubicBezTo>
                  <a:cubicBezTo>
                    <a:pt x="623" y="363"/>
                    <a:pt x="623" y="363"/>
                    <a:pt x="623" y="363"/>
                  </a:cubicBezTo>
                  <a:cubicBezTo>
                    <a:pt x="623" y="363"/>
                    <a:pt x="623" y="363"/>
                    <a:pt x="623" y="363"/>
                  </a:cubicBezTo>
                  <a:moveTo>
                    <a:pt x="627" y="363"/>
                  </a:moveTo>
                  <a:cubicBezTo>
                    <a:pt x="627" y="363"/>
                    <a:pt x="626" y="363"/>
                    <a:pt x="626" y="363"/>
                  </a:cubicBezTo>
                  <a:cubicBezTo>
                    <a:pt x="626" y="363"/>
                    <a:pt x="626" y="363"/>
                    <a:pt x="626" y="363"/>
                  </a:cubicBezTo>
                  <a:cubicBezTo>
                    <a:pt x="626" y="363"/>
                    <a:pt x="626" y="363"/>
                    <a:pt x="626" y="363"/>
                  </a:cubicBezTo>
                  <a:cubicBezTo>
                    <a:pt x="627" y="363"/>
                    <a:pt x="627" y="363"/>
                    <a:pt x="627" y="363"/>
                  </a:cubicBezTo>
                  <a:cubicBezTo>
                    <a:pt x="627" y="363"/>
                    <a:pt x="627" y="363"/>
                    <a:pt x="627" y="363"/>
                  </a:cubicBezTo>
                  <a:cubicBezTo>
                    <a:pt x="627" y="363"/>
                    <a:pt x="627" y="363"/>
                    <a:pt x="627" y="363"/>
                  </a:cubicBezTo>
                  <a:moveTo>
                    <a:pt x="625" y="362"/>
                  </a:moveTo>
                  <a:cubicBezTo>
                    <a:pt x="625" y="362"/>
                    <a:pt x="625" y="362"/>
                    <a:pt x="625" y="362"/>
                  </a:cubicBezTo>
                  <a:cubicBezTo>
                    <a:pt x="625" y="362"/>
                    <a:pt x="625" y="362"/>
                    <a:pt x="625" y="362"/>
                  </a:cubicBezTo>
                  <a:cubicBezTo>
                    <a:pt x="625" y="362"/>
                    <a:pt x="625" y="362"/>
                    <a:pt x="625" y="362"/>
                  </a:cubicBezTo>
                  <a:cubicBezTo>
                    <a:pt x="625" y="362"/>
                    <a:pt x="625" y="362"/>
                    <a:pt x="625" y="362"/>
                  </a:cubicBezTo>
                  <a:moveTo>
                    <a:pt x="216" y="185"/>
                  </a:moveTo>
                  <a:cubicBezTo>
                    <a:pt x="216" y="185"/>
                    <a:pt x="216" y="185"/>
                    <a:pt x="216" y="185"/>
                  </a:cubicBezTo>
                  <a:cubicBezTo>
                    <a:pt x="216" y="185"/>
                    <a:pt x="216" y="185"/>
                    <a:pt x="216" y="185"/>
                  </a:cubicBezTo>
                  <a:cubicBezTo>
                    <a:pt x="216" y="185"/>
                    <a:pt x="216" y="185"/>
                    <a:pt x="216" y="185"/>
                  </a:cubicBezTo>
                  <a:cubicBezTo>
                    <a:pt x="216" y="185"/>
                    <a:pt x="216" y="185"/>
                    <a:pt x="216" y="185"/>
                  </a:cubicBezTo>
                  <a:moveTo>
                    <a:pt x="215" y="184"/>
                  </a:moveTo>
                  <a:cubicBezTo>
                    <a:pt x="215" y="184"/>
                    <a:pt x="215" y="184"/>
                    <a:pt x="215" y="184"/>
                  </a:cubicBezTo>
                  <a:cubicBezTo>
                    <a:pt x="215" y="184"/>
                    <a:pt x="215" y="184"/>
                    <a:pt x="215" y="184"/>
                  </a:cubicBezTo>
                  <a:cubicBezTo>
                    <a:pt x="215" y="184"/>
                    <a:pt x="215" y="184"/>
                    <a:pt x="215" y="184"/>
                  </a:cubicBezTo>
                  <a:moveTo>
                    <a:pt x="215" y="184"/>
                  </a:moveTo>
                  <a:cubicBezTo>
                    <a:pt x="215" y="184"/>
                    <a:pt x="215" y="184"/>
                    <a:pt x="215" y="184"/>
                  </a:cubicBezTo>
                  <a:cubicBezTo>
                    <a:pt x="215" y="184"/>
                    <a:pt x="215" y="184"/>
                    <a:pt x="215" y="184"/>
                  </a:cubicBezTo>
                  <a:cubicBezTo>
                    <a:pt x="215" y="184"/>
                    <a:pt x="215" y="184"/>
                    <a:pt x="215" y="184"/>
                  </a:cubicBezTo>
                  <a:moveTo>
                    <a:pt x="215" y="184"/>
                  </a:moveTo>
                  <a:cubicBezTo>
                    <a:pt x="215" y="184"/>
                    <a:pt x="215" y="184"/>
                    <a:pt x="215" y="184"/>
                  </a:cubicBezTo>
                  <a:cubicBezTo>
                    <a:pt x="215" y="184"/>
                    <a:pt x="215" y="184"/>
                    <a:pt x="215" y="184"/>
                  </a:cubicBezTo>
                  <a:cubicBezTo>
                    <a:pt x="215" y="184"/>
                    <a:pt x="215" y="184"/>
                    <a:pt x="215" y="184"/>
                  </a:cubicBezTo>
                  <a:cubicBezTo>
                    <a:pt x="215" y="184"/>
                    <a:pt x="215" y="184"/>
                    <a:pt x="215" y="184"/>
                  </a:cubicBezTo>
                  <a:moveTo>
                    <a:pt x="214" y="183"/>
                  </a:moveTo>
                  <a:cubicBezTo>
                    <a:pt x="214" y="183"/>
                    <a:pt x="214" y="183"/>
                    <a:pt x="214" y="183"/>
                  </a:cubicBezTo>
                  <a:cubicBezTo>
                    <a:pt x="214" y="183"/>
                    <a:pt x="214" y="183"/>
                    <a:pt x="214" y="183"/>
                  </a:cubicBezTo>
                  <a:cubicBezTo>
                    <a:pt x="214" y="183"/>
                    <a:pt x="214" y="183"/>
                    <a:pt x="214" y="183"/>
                  </a:cubicBezTo>
                  <a:cubicBezTo>
                    <a:pt x="214" y="183"/>
                    <a:pt x="214" y="183"/>
                    <a:pt x="214" y="183"/>
                  </a:cubicBezTo>
                  <a:moveTo>
                    <a:pt x="214" y="183"/>
                  </a:moveTo>
                  <a:cubicBezTo>
                    <a:pt x="214" y="183"/>
                    <a:pt x="214" y="183"/>
                    <a:pt x="214" y="183"/>
                  </a:cubicBezTo>
                  <a:cubicBezTo>
                    <a:pt x="214" y="183"/>
                    <a:pt x="214" y="183"/>
                    <a:pt x="214" y="183"/>
                  </a:cubicBezTo>
                  <a:cubicBezTo>
                    <a:pt x="214" y="183"/>
                    <a:pt x="214" y="183"/>
                    <a:pt x="214" y="183"/>
                  </a:cubicBezTo>
                  <a:cubicBezTo>
                    <a:pt x="214" y="183"/>
                    <a:pt x="214" y="183"/>
                    <a:pt x="214" y="183"/>
                  </a:cubicBezTo>
                  <a:moveTo>
                    <a:pt x="213" y="182"/>
                  </a:moveTo>
                  <a:cubicBezTo>
                    <a:pt x="213" y="182"/>
                    <a:pt x="213" y="182"/>
                    <a:pt x="213" y="182"/>
                  </a:cubicBezTo>
                  <a:cubicBezTo>
                    <a:pt x="213" y="182"/>
                    <a:pt x="213" y="182"/>
                    <a:pt x="213" y="182"/>
                  </a:cubicBezTo>
                  <a:cubicBezTo>
                    <a:pt x="213" y="182"/>
                    <a:pt x="213" y="182"/>
                    <a:pt x="213" y="182"/>
                  </a:cubicBezTo>
                  <a:moveTo>
                    <a:pt x="213" y="181"/>
                  </a:moveTo>
                  <a:cubicBezTo>
                    <a:pt x="213" y="181"/>
                    <a:pt x="213" y="181"/>
                    <a:pt x="213" y="181"/>
                  </a:cubicBezTo>
                  <a:cubicBezTo>
                    <a:pt x="213" y="181"/>
                    <a:pt x="213" y="181"/>
                    <a:pt x="213" y="181"/>
                  </a:cubicBezTo>
                  <a:cubicBezTo>
                    <a:pt x="213" y="181"/>
                    <a:pt x="213" y="181"/>
                    <a:pt x="213" y="181"/>
                  </a:cubicBezTo>
                  <a:moveTo>
                    <a:pt x="212" y="181"/>
                  </a:moveTo>
                  <a:cubicBezTo>
                    <a:pt x="212" y="181"/>
                    <a:pt x="212" y="181"/>
                    <a:pt x="212" y="181"/>
                  </a:cubicBezTo>
                  <a:cubicBezTo>
                    <a:pt x="212" y="181"/>
                    <a:pt x="212" y="181"/>
                    <a:pt x="212" y="181"/>
                  </a:cubicBezTo>
                  <a:cubicBezTo>
                    <a:pt x="212" y="181"/>
                    <a:pt x="212" y="181"/>
                    <a:pt x="212" y="181"/>
                  </a:cubicBezTo>
                  <a:moveTo>
                    <a:pt x="234" y="140"/>
                  </a:moveTo>
                  <a:cubicBezTo>
                    <a:pt x="234" y="140"/>
                    <a:pt x="234" y="140"/>
                    <a:pt x="234" y="140"/>
                  </a:cubicBezTo>
                  <a:cubicBezTo>
                    <a:pt x="234" y="140"/>
                    <a:pt x="234" y="140"/>
                    <a:pt x="234" y="140"/>
                  </a:cubicBezTo>
                  <a:cubicBezTo>
                    <a:pt x="234" y="140"/>
                    <a:pt x="234" y="140"/>
                    <a:pt x="234" y="140"/>
                  </a:cubicBezTo>
                  <a:cubicBezTo>
                    <a:pt x="234" y="140"/>
                    <a:pt x="234" y="140"/>
                    <a:pt x="234" y="140"/>
                  </a:cubicBezTo>
                  <a:moveTo>
                    <a:pt x="233" y="135"/>
                  </a:moveTo>
                  <a:cubicBezTo>
                    <a:pt x="233" y="135"/>
                    <a:pt x="233" y="135"/>
                    <a:pt x="233" y="135"/>
                  </a:cubicBezTo>
                  <a:cubicBezTo>
                    <a:pt x="233" y="134"/>
                    <a:pt x="233" y="133"/>
                    <a:pt x="233" y="132"/>
                  </a:cubicBezTo>
                  <a:cubicBezTo>
                    <a:pt x="233" y="133"/>
                    <a:pt x="233" y="134"/>
                    <a:pt x="233" y="135"/>
                  </a:cubicBezTo>
                  <a:moveTo>
                    <a:pt x="14" y="127"/>
                  </a:moveTo>
                  <a:cubicBezTo>
                    <a:pt x="14" y="127"/>
                    <a:pt x="14" y="127"/>
                    <a:pt x="14" y="127"/>
                  </a:cubicBezTo>
                  <a:cubicBezTo>
                    <a:pt x="14" y="127"/>
                    <a:pt x="14" y="127"/>
                    <a:pt x="14" y="127"/>
                  </a:cubicBezTo>
                  <a:moveTo>
                    <a:pt x="232" y="127"/>
                  </a:moveTo>
                  <a:cubicBezTo>
                    <a:pt x="232" y="127"/>
                    <a:pt x="232" y="126"/>
                    <a:pt x="232" y="126"/>
                  </a:cubicBezTo>
                  <a:cubicBezTo>
                    <a:pt x="232" y="126"/>
                    <a:pt x="232" y="126"/>
                    <a:pt x="232" y="126"/>
                  </a:cubicBezTo>
                  <a:cubicBezTo>
                    <a:pt x="232" y="126"/>
                    <a:pt x="232" y="127"/>
                    <a:pt x="232" y="127"/>
                  </a:cubicBezTo>
                  <a:moveTo>
                    <a:pt x="14" y="127"/>
                  </a:moveTo>
                  <a:cubicBezTo>
                    <a:pt x="15" y="127"/>
                    <a:pt x="15" y="126"/>
                    <a:pt x="16" y="126"/>
                  </a:cubicBezTo>
                  <a:cubicBezTo>
                    <a:pt x="16" y="126"/>
                    <a:pt x="16" y="126"/>
                    <a:pt x="16" y="126"/>
                  </a:cubicBezTo>
                  <a:cubicBezTo>
                    <a:pt x="16" y="126"/>
                    <a:pt x="15" y="127"/>
                    <a:pt x="14" y="127"/>
                  </a:cubicBezTo>
                  <a:moveTo>
                    <a:pt x="46" y="128"/>
                  </a:moveTo>
                  <a:cubicBezTo>
                    <a:pt x="44" y="127"/>
                    <a:pt x="42" y="127"/>
                    <a:pt x="41" y="126"/>
                  </a:cubicBezTo>
                  <a:cubicBezTo>
                    <a:pt x="41" y="126"/>
                    <a:pt x="41" y="126"/>
                    <a:pt x="41" y="126"/>
                  </a:cubicBezTo>
                  <a:cubicBezTo>
                    <a:pt x="41" y="126"/>
                    <a:pt x="42" y="127"/>
                    <a:pt x="43" y="127"/>
                  </a:cubicBezTo>
                  <a:cubicBezTo>
                    <a:pt x="44" y="127"/>
                    <a:pt x="45" y="128"/>
                    <a:pt x="45" y="128"/>
                  </a:cubicBezTo>
                  <a:cubicBezTo>
                    <a:pt x="46" y="128"/>
                    <a:pt x="46" y="128"/>
                    <a:pt x="46" y="128"/>
                  </a:cubicBezTo>
                  <a:moveTo>
                    <a:pt x="18" y="125"/>
                  </a:moveTo>
                  <a:cubicBezTo>
                    <a:pt x="18" y="125"/>
                    <a:pt x="18" y="125"/>
                    <a:pt x="18" y="125"/>
                  </a:cubicBezTo>
                  <a:cubicBezTo>
                    <a:pt x="18" y="125"/>
                    <a:pt x="18" y="125"/>
                    <a:pt x="18" y="125"/>
                  </a:cubicBezTo>
                  <a:moveTo>
                    <a:pt x="39" y="125"/>
                  </a:moveTo>
                  <a:cubicBezTo>
                    <a:pt x="39" y="125"/>
                    <a:pt x="39" y="125"/>
                    <a:pt x="38" y="125"/>
                  </a:cubicBezTo>
                  <a:cubicBezTo>
                    <a:pt x="39" y="125"/>
                    <a:pt x="39" y="125"/>
                    <a:pt x="39" y="125"/>
                  </a:cubicBezTo>
                  <a:moveTo>
                    <a:pt x="36" y="125"/>
                  </a:moveTo>
                  <a:cubicBezTo>
                    <a:pt x="36" y="125"/>
                    <a:pt x="36" y="125"/>
                    <a:pt x="36" y="125"/>
                  </a:cubicBezTo>
                  <a:cubicBezTo>
                    <a:pt x="36" y="125"/>
                    <a:pt x="36" y="125"/>
                    <a:pt x="36" y="125"/>
                  </a:cubicBezTo>
                  <a:cubicBezTo>
                    <a:pt x="36" y="125"/>
                    <a:pt x="36" y="125"/>
                    <a:pt x="36" y="125"/>
                  </a:cubicBezTo>
                  <a:moveTo>
                    <a:pt x="35" y="124"/>
                  </a:moveTo>
                  <a:cubicBezTo>
                    <a:pt x="35" y="124"/>
                    <a:pt x="35" y="124"/>
                    <a:pt x="34" y="124"/>
                  </a:cubicBezTo>
                  <a:cubicBezTo>
                    <a:pt x="34" y="124"/>
                    <a:pt x="35" y="124"/>
                    <a:pt x="35" y="124"/>
                  </a:cubicBezTo>
                  <a:cubicBezTo>
                    <a:pt x="35" y="124"/>
                    <a:pt x="35" y="124"/>
                    <a:pt x="35" y="124"/>
                  </a:cubicBezTo>
                  <a:moveTo>
                    <a:pt x="22" y="124"/>
                  </a:moveTo>
                  <a:cubicBezTo>
                    <a:pt x="22" y="124"/>
                    <a:pt x="22" y="124"/>
                    <a:pt x="22" y="124"/>
                  </a:cubicBezTo>
                  <a:cubicBezTo>
                    <a:pt x="22" y="124"/>
                    <a:pt x="22" y="124"/>
                    <a:pt x="22" y="124"/>
                  </a:cubicBezTo>
                  <a:cubicBezTo>
                    <a:pt x="22" y="124"/>
                    <a:pt x="22" y="124"/>
                    <a:pt x="22" y="124"/>
                  </a:cubicBezTo>
                  <a:moveTo>
                    <a:pt x="231" y="125"/>
                  </a:moveTo>
                  <a:cubicBezTo>
                    <a:pt x="231" y="125"/>
                    <a:pt x="231" y="124"/>
                    <a:pt x="231" y="124"/>
                  </a:cubicBezTo>
                  <a:cubicBezTo>
                    <a:pt x="231" y="124"/>
                    <a:pt x="231" y="125"/>
                    <a:pt x="231" y="125"/>
                  </a:cubicBezTo>
                  <a:moveTo>
                    <a:pt x="33" y="124"/>
                  </a:moveTo>
                  <a:cubicBezTo>
                    <a:pt x="33" y="124"/>
                    <a:pt x="32" y="124"/>
                    <a:pt x="31" y="124"/>
                  </a:cubicBezTo>
                  <a:cubicBezTo>
                    <a:pt x="31" y="124"/>
                    <a:pt x="31" y="124"/>
                    <a:pt x="31" y="124"/>
                  </a:cubicBezTo>
                  <a:cubicBezTo>
                    <a:pt x="32" y="124"/>
                    <a:pt x="32" y="124"/>
                    <a:pt x="33" y="124"/>
                  </a:cubicBezTo>
                  <a:cubicBezTo>
                    <a:pt x="33" y="124"/>
                    <a:pt x="33" y="124"/>
                    <a:pt x="33" y="124"/>
                  </a:cubicBezTo>
                  <a:moveTo>
                    <a:pt x="31" y="124"/>
                  </a:moveTo>
                  <a:cubicBezTo>
                    <a:pt x="30" y="124"/>
                    <a:pt x="30" y="124"/>
                    <a:pt x="30" y="124"/>
                  </a:cubicBezTo>
                  <a:cubicBezTo>
                    <a:pt x="30" y="124"/>
                    <a:pt x="30" y="124"/>
                    <a:pt x="30" y="124"/>
                  </a:cubicBezTo>
                  <a:cubicBezTo>
                    <a:pt x="31" y="124"/>
                    <a:pt x="31" y="124"/>
                    <a:pt x="31" y="124"/>
                  </a:cubicBezTo>
                  <a:moveTo>
                    <a:pt x="25" y="124"/>
                  </a:moveTo>
                  <a:cubicBezTo>
                    <a:pt x="26" y="124"/>
                    <a:pt x="26" y="124"/>
                    <a:pt x="26" y="124"/>
                  </a:cubicBezTo>
                  <a:cubicBezTo>
                    <a:pt x="26" y="124"/>
                    <a:pt x="26" y="124"/>
                    <a:pt x="26" y="124"/>
                  </a:cubicBezTo>
                  <a:cubicBezTo>
                    <a:pt x="26" y="124"/>
                    <a:pt x="26" y="124"/>
                    <a:pt x="26" y="124"/>
                  </a:cubicBezTo>
                  <a:cubicBezTo>
                    <a:pt x="26" y="124"/>
                    <a:pt x="26" y="124"/>
                    <a:pt x="25" y="124"/>
                  </a:cubicBezTo>
                  <a:moveTo>
                    <a:pt x="26" y="124"/>
                  </a:moveTo>
                  <a:cubicBezTo>
                    <a:pt x="27" y="124"/>
                    <a:pt x="27" y="124"/>
                    <a:pt x="28" y="124"/>
                  </a:cubicBezTo>
                  <a:cubicBezTo>
                    <a:pt x="28" y="124"/>
                    <a:pt x="28" y="124"/>
                    <a:pt x="28" y="124"/>
                  </a:cubicBezTo>
                  <a:cubicBezTo>
                    <a:pt x="28" y="124"/>
                    <a:pt x="28" y="124"/>
                    <a:pt x="28" y="124"/>
                  </a:cubicBezTo>
                  <a:cubicBezTo>
                    <a:pt x="28" y="124"/>
                    <a:pt x="28" y="124"/>
                    <a:pt x="28" y="124"/>
                  </a:cubicBezTo>
                  <a:cubicBezTo>
                    <a:pt x="27" y="124"/>
                    <a:pt x="27" y="124"/>
                    <a:pt x="26" y="124"/>
                  </a:cubicBezTo>
                  <a:moveTo>
                    <a:pt x="231" y="123"/>
                  </a:moveTo>
                  <a:cubicBezTo>
                    <a:pt x="231" y="122"/>
                    <a:pt x="231" y="122"/>
                    <a:pt x="230" y="122"/>
                  </a:cubicBezTo>
                  <a:cubicBezTo>
                    <a:pt x="230" y="122"/>
                    <a:pt x="231" y="122"/>
                    <a:pt x="231" y="122"/>
                  </a:cubicBezTo>
                  <a:cubicBezTo>
                    <a:pt x="231" y="122"/>
                    <a:pt x="231" y="123"/>
                    <a:pt x="231" y="123"/>
                  </a:cubicBezTo>
                  <a:moveTo>
                    <a:pt x="230" y="119"/>
                  </a:moveTo>
                  <a:cubicBezTo>
                    <a:pt x="229" y="117"/>
                    <a:pt x="228" y="115"/>
                    <a:pt x="228" y="113"/>
                  </a:cubicBezTo>
                  <a:cubicBezTo>
                    <a:pt x="228" y="114"/>
                    <a:pt x="228" y="115"/>
                    <a:pt x="229" y="116"/>
                  </a:cubicBezTo>
                  <a:cubicBezTo>
                    <a:pt x="229" y="116"/>
                    <a:pt x="229" y="116"/>
                    <a:pt x="229" y="116"/>
                  </a:cubicBezTo>
                  <a:cubicBezTo>
                    <a:pt x="229" y="117"/>
                    <a:pt x="229" y="118"/>
                    <a:pt x="230" y="119"/>
                  </a:cubicBezTo>
                  <a:cubicBezTo>
                    <a:pt x="230" y="119"/>
                    <a:pt x="230" y="119"/>
                    <a:pt x="230" y="119"/>
                  </a:cubicBezTo>
                  <a:moveTo>
                    <a:pt x="227" y="112"/>
                  </a:moveTo>
                  <a:cubicBezTo>
                    <a:pt x="227" y="112"/>
                    <a:pt x="227" y="111"/>
                    <a:pt x="227" y="111"/>
                  </a:cubicBezTo>
                  <a:cubicBezTo>
                    <a:pt x="227" y="111"/>
                    <a:pt x="227" y="112"/>
                    <a:pt x="227" y="112"/>
                  </a:cubicBezTo>
                  <a:moveTo>
                    <a:pt x="227" y="110"/>
                  </a:moveTo>
                  <a:cubicBezTo>
                    <a:pt x="227" y="110"/>
                    <a:pt x="227" y="110"/>
                    <a:pt x="226" y="110"/>
                  </a:cubicBezTo>
                  <a:cubicBezTo>
                    <a:pt x="227" y="110"/>
                    <a:pt x="227" y="110"/>
                    <a:pt x="227" y="110"/>
                  </a:cubicBezTo>
                  <a:cubicBezTo>
                    <a:pt x="227" y="110"/>
                    <a:pt x="227" y="110"/>
                    <a:pt x="227" y="110"/>
                  </a:cubicBezTo>
                  <a:moveTo>
                    <a:pt x="226" y="109"/>
                  </a:moveTo>
                  <a:cubicBezTo>
                    <a:pt x="226" y="109"/>
                    <a:pt x="226" y="109"/>
                    <a:pt x="226" y="109"/>
                  </a:cubicBezTo>
                  <a:cubicBezTo>
                    <a:pt x="226" y="109"/>
                    <a:pt x="226" y="109"/>
                    <a:pt x="226" y="109"/>
                  </a:cubicBezTo>
                  <a:cubicBezTo>
                    <a:pt x="226" y="109"/>
                    <a:pt x="226" y="109"/>
                    <a:pt x="226" y="109"/>
                  </a:cubicBezTo>
                  <a:moveTo>
                    <a:pt x="225" y="106"/>
                  </a:moveTo>
                  <a:cubicBezTo>
                    <a:pt x="224" y="105"/>
                    <a:pt x="224" y="104"/>
                    <a:pt x="223" y="103"/>
                  </a:cubicBezTo>
                  <a:cubicBezTo>
                    <a:pt x="224" y="103"/>
                    <a:pt x="224" y="103"/>
                    <a:pt x="224" y="103"/>
                  </a:cubicBezTo>
                  <a:cubicBezTo>
                    <a:pt x="224" y="104"/>
                    <a:pt x="224" y="105"/>
                    <a:pt x="225" y="106"/>
                  </a:cubicBezTo>
                  <a:cubicBezTo>
                    <a:pt x="225" y="106"/>
                    <a:pt x="225" y="106"/>
                    <a:pt x="225" y="106"/>
                  </a:cubicBezTo>
                  <a:moveTo>
                    <a:pt x="223" y="101"/>
                  </a:moveTo>
                  <a:cubicBezTo>
                    <a:pt x="222" y="101"/>
                    <a:pt x="222" y="101"/>
                    <a:pt x="222" y="100"/>
                  </a:cubicBezTo>
                  <a:cubicBezTo>
                    <a:pt x="222" y="100"/>
                    <a:pt x="222" y="100"/>
                    <a:pt x="222" y="100"/>
                  </a:cubicBezTo>
                  <a:cubicBezTo>
                    <a:pt x="222" y="101"/>
                    <a:pt x="222" y="101"/>
                    <a:pt x="223" y="101"/>
                  </a:cubicBezTo>
                  <a:moveTo>
                    <a:pt x="221" y="98"/>
                  </a:moveTo>
                  <a:cubicBezTo>
                    <a:pt x="221" y="97"/>
                    <a:pt x="220" y="96"/>
                    <a:pt x="219" y="95"/>
                  </a:cubicBezTo>
                  <a:cubicBezTo>
                    <a:pt x="220" y="96"/>
                    <a:pt x="220" y="96"/>
                    <a:pt x="221" y="97"/>
                  </a:cubicBezTo>
                  <a:cubicBezTo>
                    <a:pt x="221" y="98"/>
                    <a:pt x="221" y="98"/>
                    <a:pt x="221" y="98"/>
                  </a:cubicBezTo>
                  <a:moveTo>
                    <a:pt x="218" y="93"/>
                  </a:moveTo>
                  <a:cubicBezTo>
                    <a:pt x="218" y="93"/>
                    <a:pt x="218" y="93"/>
                    <a:pt x="218" y="92"/>
                  </a:cubicBezTo>
                  <a:cubicBezTo>
                    <a:pt x="218" y="93"/>
                    <a:pt x="218" y="93"/>
                    <a:pt x="218" y="93"/>
                  </a:cubicBezTo>
                  <a:cubicBezTo>
                    <a:pt x="218" y="93"/>
                    <a:pt x="218" y="93"/>
                    <a:pt x="218" y="93"/>
                  </a:cubicBezTo>
                  <a:moveTo>
                    <a:pt x="217" y="91"/>
                  </a:moveTo>
                  <a:cubicBezTo>
                    <a:pt x="217" y="90"/>
                    <a:pt x="216" y="89"/>
                    <a:pt x="215" y="88"/>
                  </a:cubicBezTo>
                  <a:cubicBezTo>
                    <a:pt x="216" y="89"/>
                    <a:pt x="216" y="89"/>
                    <a:pt x="216" y="89"/>
                  </a:cubicBezTo>
                  <a:cubicBezTo>
                    <a:pt x="216" y="89"/>
                    <a:pt x="216" y="90"/>
                    <a:pt x="217" y="90"/>
                  </a:cubicBezTo>
                  <a:cubicBezTo>
                    <a:pt x="217" y="91"/>
                    <a:pt x="217" y="91"/>
                    <a:pt x="217" y="91"/>
                  </a:cubicBezTo>
                  <a:moveTo>
                    <a:pt x="215" y="88"/>
                  </a:moveTo>
                  <a:cubicBezTo>
                    <a:pt x="215" y="87"/>
                    <a:pt x="215" y="87"/>
                    <a:pt x="214" y="87"/>
                  </a:cubicBezTo>
                  <a:cubicBezTo>
                    <a:pt x="215" y="87"/>
                    <a:pt x="215" y="87"/>
                    <a:pt x="215" y="87"/>
                  </a:cubicBezTo>
                  <a:cubicBezTo>
                    <a:pt x="215" y="88"/>
                    <a:pt x="215" y="88"/>
                    <a:pt x="215" y="88"/>
                  </a:cubicBezTo>
                  <a:moveTo>
                    <a:pt x="212" y="84"/>
                  </a:moveTo>
                  <a:cubicBezTo>
                    <a:pt x="212" y="83"/>
                    <a:pt x="211" y="83"/>
                    <a:pt x="211" y="82"/>
                  </a:cubicBezTo>
                  <a:cubicBezTo>
                    <a:pt x="211" y="82"/>
                    <a:pt x="211" y="82"/>
                    <a:pt x="211" y="82"/>
                  </a:cubicBezTo>
                  <a:cubicBezTo>
                    <a:pt x="211" y="83"/>
                    <a:pt x="212" y="83"/>
                    <a:pt x="212" y="84"/>
                  </a:cubicBezTo>
                  <a:moveTo>
                    <a:pt x="211" y="82"/>
                  </a:moveTo>
                  <a:cubicBezTo>
                    <a:pt x="210" y="81"/>
                    <a:pt x="209" y="80"/>
                    <a:pt x="209" y="79"/>
                  </a:cubicBezTo>
                  <a:cubicBezTo>
                    <a:pt x="209" y="79"/>
                    <a:pt x="209" y="79"/>
                    <a:pt x="209" y="79"/>
                  </a:cubicBezTo>
                  <a:cubicBezTo>
                    <a:pt x="209" y="80"/>
                    <a:pt x="210" y="81"/>
                    <a:pt x="211" y="82"/>
                  </a:cubicBezTo>
                  <a:moveTo>
                    <a:pt x="205" y="75"/>
                  </a:moveTo>
                  <a:cubicBezTo>
                    <a:pt x="205" y="75"/>
                    <a:pt x="205" y="74"/>
                    <a:pt x="204" y="74"/>
                  </a:cubicBezTo>
                  <a:cubicBezTo>
                    <a:pt x="205" y="74"/>
                    <a:pt x="205" y="74"/>
                    <a:pt x="205" y="74"/>
                  </a:cubicBezTo>
                  <a:cubicBezTo>
                    <a:pt x="205" y="74"/>
                    <a:pt x="205" y="75"/>
                    <a:pt x="205" y="75"/>
                  </a:cubicBezTo>
                  <a:moveTo>
                    <a:pt x="203" y="72"/>
                  </a:moveTo>
                  <a:cubicBezTo>
                    <a:pt x="203" y="72"/>
                    <a:pt x="202" y="72"/>
                    <a:pt x="202" y="72"/>
                  </a:cubicBezTo>
                  <a:cubicBezTo>
                    <a:pt x="202" y="72"/>
                    <a:pt x="202" y="72"/>
                    <a:pt x="202" y="72"/>
                  </a:cubicBezTo>
                  <a:cubicBezTo>
                    <a:pt x="203" y="72"/>
                    <a:pt x="203" y="72"/>
                    <a:pt x="203" y="72"/>
                  </a:cubicBezTo>
                  <a:moveTo>
                    <a:pt x="201" y="70"/>
                  </a:moveTo>
                  <a:cubicBezTo>
                    <a:pt x="200" y="70"/>
                    <a:pt x="200" y="69"/>
                    <a:pt x="200" y="69"/>
                  </a:cubicBezTo>
                  <a:cubicBezTo>
                    <a:pt x="200" y="69"/>
                    <a:pt x="200" y="69"/>
                    <a:pt x="200" y="69"/>
                  </a:cubicBezTo>
                  <a:cubicBezTo>
                    <a:pt x="200" y="70"/>
                    <a:pt x="200" y="70"/>
                    <a:pt x="201" y="70"/>
                  </a:cubicBezTo>
                  <a:moveTo>
                    <a:pt x="199" y="68"/>
                  </a:moveTo>
                  <a:cubicBezTo>
                    <a:pt x="199" y="68"/>
                    <a:pt x="199" y="68"/>
                    <a:pt x="199" y="68"/>
                  </a:cubicBezTo>
                  <a:cubicBezTo>
                    <a:pt x="199" y="68"/>
                    <a:pt x="199" y="68"/>
                    <a:pt x="199" y="68"/>
                  </a:cubicBezTo>
                  <a:moveTo>
                    <a:pt x="199" y="68"/>
                  </a:moveTo>
                  <a:cubicBezTo>
                    <a:pt x="198" y="68"/>
                    <a:pt x="198" y="67"/>
                    <a:pt x="198" y="67"/>
                  </a:cubicBezTo>
                  <a:cubicBezTo>
                    <a:pt x="198" y="67"/>
                    <a:pt x="198" y="67"/>
                    <a:pt x="198" y="67"/>
                  </a:cubicBezTo>
                  <a:cubicBezTo>
                    <a:pt x="198" y="67"/>
                    <a:pt x="198" y="68"/>
                    <a:pt x="199" y="68"/>
                  </a:cubicBezTo>
                  <a:moveTo>
                    <a:pt x="197" y="66"/>
                  </a:moveTo>
                  <a:cubicBezTo>
                    <a:pt x="196" y="66"/>
                    <a:pt x="196" y="65"/>
                    <a:pt x="195" y="65"/>
                  </a:cubicBezTo>
                  <a:cubicBezTo>
                    <a:pt x="195" y="65"/>
                    <a:pt x="195" y="65"/>
                    <a:pt x="195" y="65"/>
                  </a:cubicBezTo>
                  <a:cubicBezTo>
                    <a:pt x="196" y="65"/>
                    <a:pt x="196" y="66"/>
                    <a:pt x="197" y="66"/>
                  </a:cubicBezTo>
                  <a:cubicBezTo>
                    <a:pt x="197" y="66"/>
                    <a:pt x="197" y="66"/>
                    <a:pt x="197" y="66"/>
                  </a:cubicBezTo>
                  <a:moveTo>
                    <a:pt x="195" y="64"/>
                  </a:moveTo>
                  <a:cubicBezTo>
                    <a:pt x="194" y="64"/>
                    <a:pt x="193" y="63"/>
                    <a:pt x="193" y="63"/>
                  </a:cubicBezTo>
                  <a:cubicBezTo>
                    <a:pt x="193" y="63"/>
                    <a:pt x="193" y="63"/>
                    <a:pt x="193" y="63"/>
                  </a:cubicBezTo>
                  <a:cubicBezTo>
                    <a:pt x="193" y="63"/>
                    <a:pt x="194" y="64"/>
                    <a:pt x="194" y="64"/>
                  </a:cubicBezTo>
                  <a:cubicBezTo>
                    <a:pt x="195" y="64"/>
                    <a:pt x="195" y="64"/>
                    <a:pt x="195" y="64"/>
                  </a:cubicBezTo>
                  <a:moveTo>
                    <a:pt x="192" y="62"/>
                  </a:moveTo>
                  <a:cubicBezTo>
                    <a:pt x="192" y="62"/>
                    <a:pt x="192" y="62"/>
                    <a:pt x="191" y="61"/>
                  </a:cubicBezTo>
                  <a:cubicBezTo>
                    <a:pt x="191" y="62"/>
                    <a:pt x="192" y="62"/>
                    <a:pt x="192" y="62"/>
                  </a:cubicBezTo>
                  <a:cubicBezTo>
                    <a:pt x="192" y="62"/>
                    <a:pt x="192" y="62"/>
                    <a:pt x="192" y="62"/>
                  </a:cubicBezTo>
                  <a:moveTo>
                    <a:pt x="190" y="60"/>
                  </a:moveTo>
                  <a:cubicBezTo>
                    <a:pt x="189" y="60"/>
                    <a:pt x="189" y="60"/>
                    <a:pt x="188" y="59"/>
                  </a:cubicBezTo>
                  <a:cubicBezTo>
                    <a:pt x="189" y="60"/>
                    <a:pt x="189" y="60"/>
                    <a:pt x="190" y="60"/>
                  </a:cubicBezTo>
                  <a:cubicBezTo>
                    <a:pt x="190" y="60"/>
                    <a:pt x="190" y="60"/>
                    <a:pt x="190" y="60"/>
                  </a:cubicBezTo>
                  <a:moveTo>
                    <a:pt x="187" y="58"/>
                  </a:moveTo>
                  <a:cubicBezTo>
                    <a:pt x="186" y="58"/>
                    <a:pt x="185" y="57"/>
                    <a:pt x="185" y="57"/>
                  </a:cubicBezTo>
                  <a:cubicBezTo>
                    <a:pt x="185" y="57"/>
                    <a:pt x="185" y="57"/>
                    <a:pt x="185" y="57"/>
                  </a:cubicBezTo>
                  <a:cubicBezTo>
                    <a:pt x="185" y="57"/>
                    <a:pt x="186" y="58"/>
                    <a:pt x="187" y="58"/>
                  </a:cubicBezTo>
                  <a:cubicBezTo>
                    <a:pt x="187" y="58"/>
                    <a:pt x="187" y="58"/>
                    <a:pt x="187" y="58"/>
                  </a:cubicBezTo>
                  <a:moveTo>
                    <a:pt x="176" y="52"/>
                  </a:moveTo>
                  <a:cubicBezTo>
                    <a:pt x="175" y="52"/>
                    <a:pt x="173" y="51"/>
                    <a:pt x="172" y="50"/>
                  </a:cubicBezTo>
                  <a:cubicBezTo>
                    <a:pt x="172" y="50"/>
                    <a:pt x="172" y="50"/>
                    <a:pt x="172" y="50"/>
                  </a:cubicBezTo>
                  <a:cubicBezTo>
                    <a:pt x="172" y="51"/>
                    <a:pt x="173" y="51"/>
                    <a:pt x="174" y="51"/>
                  </a:cubicBezTo>
                  <a:cubicBezTo>
                    <a:pt x="175" y="52"/>
                    <a:pt x="176" y="52"/>
                    <a:pt x="176" y="52"/>
                  </a:cubicBezTo>
                  <a:cubicBezTo>
                    <a:pt x="176" y="52"/>
                    <a:pt x="176" y="52"/>
                    <a:pt x="176" y="52"/>
                  </a:cubicBezTo>
                  <a:moveTo>
                    <a:pt x="145" y="51"/>
                  </a:moveTo>
                  <a:cubicBezTo>
                    <a:pt x="146" y="51"/>
                    <a:pt x="146" y="51"/>
                    <a:pt x="147" y="50"/>
                  </a:cubicBezTo>
                  <a:cubicBezTo>
                    <a:pt x="148" y="50"/>
                    <a:pt x="148" y="50"/>
                    <a:pt x="148" y="50"/>
                  </a:cubicBezTo>
                  <a:cubicBezTo>
                    <a:pt x="148" y="50"/>
                    <a:pt x="148" y="50"/>
                    <a:pt x="148" y="50"/>
                  </a:cubicBezTo>
                  <a:cubicBezTo>
                    <a:pt x="147" y="50"/>
                    <a:pt x="146" y="51"/>
                    <a:pt x="145" y="51"/>
                  </a:cubicBezTo>
                  <a:moveTo>
                    <a:pt x="149" y="50"/>
                  </a:moveTo>
                  <a:cubicBezTo>
                    <a:pt x="149" y="50"/>
                    <a:pt x="149" y="50"/>
                    <a:pt x="149" y="50"/>
                  </a:cubicBezTo>
                  <a:cubicBezTo>
                    <a:pt x="149" y="50"/>
                    <a:pt x="149" y="50"/>
                    <a:pt x="149" y="50"/>
                  </a:cubicBezTo>
                  <a:moveTo>
                    <a:pt x="149" y="50"/>
                  </a:moveTo>
                  <a:cubicBezTo>
                    <a:pt x="149" y="50"/>
                    <a:pt x="149" y="50"/>
                    <a:pt x="149" y="50"/>
                  </a:cubicBezTo>
                  <a:cubicBezTo>
                    <a:pt x="149" y="50"/>
                    <a:pt x="149" y="50"/>
                    <a:pt x="149" y="50"/>
                  </a:cubicBezTo>
                  <a:moveTo>
                    <a:pt x="170" y="50"/>
                  </a:moveTo>
                  <a:cubicBezTo>
                    <a:pt x="170" y="50"/>
                    <a:pt x="169" y="50"/>
                    <a:pt x="169" y="50"/>
                  </a:cubicBezTo>
                  <a:cubicBezTo>
                    <a:pt x="169" y="50"/>
                    <a:pt x="169" y="50"/>
                    <a:pt x="169" y="50"/>
                  </a:cubicBezTo>
                  <a:cubicBezTo>
                    <a:pt x="170" y="50"/>
                    <a:pt x="170" y="50"/>
                    <a:pt x="170" y="50"/>
                  </a:cubicBezTo>
                  <a:moveTo>
                    <a:pt x="169" y="49"/>
                  </a:moveTo>
                  <a:cubicBezTo>
                    <a:pt x="168" y="49"/>
                    <a:pt x="167" y="49"/>
                    <a:pt x="167" y="49"/>
                  </a:cubicBezTo>
                  <a:cubicBezTo>
                    <a:pt x="167" y="49"/>
                    <a:pt x="167" y="49"/>
                    <a:pt x="167" y="49"/>
                  </a:cubicBezTo>
                  <a:cubicBezTo>
                    <a:pt x="167" y="49"/>
                    <a:pt x="168" y="49"/>
                    <a:pt x="168" y="49"/>
                  </a:cubicBezTo>
                  <a:cubicBezTo>
                    <a:pt x="169" y="49"/>
                    <a:pt x="169" y="49"/>
                    <a:pt x="169" y="49"/>
                  </a:cubicBezTo>
                  <a:moveTo>
                    <a:pt x="151" y="49"/>
                  </a:moveTo>
                  <a:cubicBezTo>
                    <a:pt x="151" y="49"/>
                    <a:pt x="151" y="49"/>
                    <a:pt x="151" y="49"/>
                  </a:cubicBezTo>
                  <a:cubicBezTo>
                    <a:pt x="151" y="49"/>
                    <a:pt x="151" y="49"/>
                    <a:pt x="151" y="49"/>
                  </a:cubicBezTo>
                  <a:cubicBezTo>
                    <a:pt x="151" y="49"/>
                    <a:pt x="151" y="49"/>
                    <a:pt x="151" y="49"/>
                  </a:cubicBezTo>
                  <a:moveTo>
                    <a:pt x="166" y="49"/>
                  </a:moveTo>
                  <a:cubicBezTo>
                    <a:pt x="166" y="49"/>
                    <a:pt x="166" y="49"/>
                    <a:pt x="165" y="49"/>
                  </a:cubicBezTo>
                  <a:cubicBezTo>
                    <a:pt x="166" y="49"/>
                    <a:pt x="166" y="49"/>
                    <a:pt x="166" y="49"/>
                  </a:cubicBezTo>
                  <a:cubicBezTo>
                    <a:pt x="166" y="49"/>
                    <a:pt x="166" y="49"/>
                    <a:pt x="166" y="49"/>
                  </a:cubicBezTo>
                  <a:moveTo>
                    <a:pt x="153" y="49"/>
                  </a:moveTo>
                  <a:cubicBezTo>
                    <a:pt x="153" y="49"/>
                    <a:pt x="153" y="49"/>
                    <a:pt x="153" y="49"/>
                  </a:cubicBezTo>
                  <a:cubicBezTo>
                    <a:pt x="153" y="49"/>
                    <a:pt x="153" y="49"/>
                    <a:pt x="153" y="49"/>
                  </a:cubicBezTo>
                  <a:cubicBezTo>
                    <a:pt x="153" y="49"/>
                    <a:pt x="153" y="49"/>
                    <a:pt x="153" y="49"/>
                  </a:cubicBezTo>
                  <a:moveTo>
                    <a:pt x="153" y="48"/>
                  </a:moveTo>
                  <a:cubicBezTo>
                    <a:pt x="154" y="48"/>
                    <a:pt x="154" y="48"/>
                    <a:pt x="155" y="48"/>
                  </a:cubicBezTo>
                  <a:cubicBezTo>
                    <a:pt x="155" y="48"/>
                    <a:pt x="155" y="48"/>
                    <a:pt x="155" y="48"/>
                  </a:cubicBezTo>
                  <a:cubicBezTo>
                    <a:pt x="154" y="48"/>
                    <a:pt x="154" y="48"/>
                    <a:pt x="153" y="48"/>
                  </a:cubicBezTo>
                  <a:moveTo>
                    <a:pt x="164" y="48"/>
                  </a:moveTo>
                  <a:cubicBezTo>
                    <a:pt x="163" y="48"/>
                    <a:pt x="163" y="48"/>
                    <a:pt x="162" y="48"/>
                  </a:cubicBezTo>
                  <a:cubicBezTo>
                    <a:pt x="162" y="48"/>
                    <a:pt x="162" y="48"/>
                    <a:pt x="162" y="48"/>
                  </a:cubicBezTo>
                  <a:cubicBezTo>
                    <a:pt x="163" y="48"/>
                    <a:pt x="163" y="48"/>
                    <a:pt x="164" y="48"/>
                  </a:cubicBezTo>
                  <a:cubicBezTo>
                    <a:pt x="164" y="48"/>
                    <a:pt x="164" y="48"/>
                    <a:pt x="164" y="48"/>
                  </a:cubicBezTo>
                  <a:moveTo>
                    <a:pt x="161" y="48"/>
                  </a:moveTo>
                  <a:cubicBezTo>
                    <a:pt x="161" y="48"/>
                    <a:pt x="161" y="48"/>
                    <a:pt x="161" y="48"/>
                  </a:cubicBezTo>
                  <a:cubicBezTo>
                    <a:pt x="161" y="48"/>
                    <a:pt x="161" y="48"/>
                    <a:pt x="161" y="48"/>
                  </a:cubicBezTo>
                  <a:cubicBezTo>
                    <a:pt x="161" y="48"/>
                    <a:pt x="161" y="48"/>
                    <a:pt x="161" y="48"/>
                  </a:cubicBezTo>
                  <a:moveTo>
                    <a:pt x="157" y="48"/>
                  </a:moveTo>
                  <a:cubicBezTo>
                    <a:pt x="157" y="48"/>
                    <a:pt x="157" y="48"/>
                    <a:pt x="157" y="48"/>
                  </a:cubicBezTo>
                  <a:cubicBezTo>
                    <a:pt x="157" y="48"/>
                    <a:pt x="157" y="48"/>
                    <a:pt x="157" y="48"/>
                  </a:cubicBezTo>
                  <a:cubicBezTo>
                    <a:pt x="157" y="48"/>
                    <a:pt x="157" y="48"/>
                    <a:pt x="157" y="48"/>
                  </a:cubicBezTo>
                  <a:moveTo>
                    <a:pt x="241" y="0"/>
                  </a:moveTo>
                  <a:cubicBezTo>
                    <a:pt x="237" y="0"/>
                    <a:pt x="233" y="1"/>
                    <a:pt x="230" y="3"/>
                  </a:cubicBezTo>
                  <a:cubicBezTo>
                    <a:pt x="229" y="3"/>
                    <a:pt x="229" y="3"/>
                    <a:pt x="229" y="3"/>
                  </a:cubicBezTo>
                  <a:cubicBezTo>
                    <a:pt x="229" y="3"/>
                    <a:pt x="228" y="3"/>
                    <a:pt x="227" y="4"/>
                  </a:cubicBezTo>
                  <a:cubicBezTo>
                    <a:pt x="227" y="4"/>
                    <a:pt x="149" y="49"/>
                    <a:pt x="145" y="51"/>
                  </a:cubicBezTo>
                  <a:cubicBezTo>
                    <a:pt x="145" y="51"/>
                    <a:pt x="145" y="51"/>
                    <a:pt x="145" y="51"/>
                  </a:cubicBezTo>
                  <a:cubicBezTo>
                    <a:pt x="145" y="51"/>
                    <a:pt x="145" y="51"/>
                    <a:pt x="145" y="51"/>
                  </a:cubicBezTo>
                  <a:cubicBezTo>
                    <a:pt x="145" y="51"/>
                    <a:pt x="145" y="51"/>
                    <a:pt x="145" y="51"/>
                  </a:cubicBezTo>
                  <a:cubicBezTo>
                    <a:pt x="138" y="56"/>
                    <a:pt x="133" y="63"/>
                    <a:pt x="131" y="74"/>
                  </a:cubicBezTo>
                  <a:cubicBezTo>
                    <a:pt x="128" y="76"/>
                    <a:pt x="126" y="77"/>
                    <a:pt x="123" y="79"/>
                  </a:cubicBezTo>
                  <a:cubicBezTo>
                    <a:pt x="123" y="78"/>
                    <a:pt x="123" y="78"/>
                    <a:pt x="122" y="78"/>
                  </a:cubicBezTo>
                  <a:cubicBezTo>
                    <a:pt x="118" y="77"/>
                    <a:pt x="114" y="76"/>
                    <a:pt x="110" y="76"/>
                  </a:cubicBezTo>
                  <a:cubicBezTo>
                    <a:pt x="106" y="76"/>
                    <a:pt x="103" y="77"/>
                    <a:pt x="99" y="78"/>
                  </a:cubicBezTo>
                  <a:cubicBezTo>
                    <a:pt x="98" y="78"/>
                    <a:pt x="98" y="78"/>
                    <a:pt x="98" y="78"/>
                  </a:cubicBezTo>
                  <a:cubicBezTo>
                    <a:pt x="98" y="79"/>
                    <a:pt x="97" y="79"/>
                    <a:pt x="97" y="79"/>
                  </a:cubicBezTo>
                  <a:cubicBezTo>
                    <a:pt x="14" y="127"/>
                    <a:pt x="14" y="127"/>
                    <a:pt x="14" y="127"/>
                  </a:cubicBezTo>
                  <a:cubicBezTo>
                    <a:pt x="14" y="127"/>
                    <a:pt x="14" y="127"/>
                    <a:pt x="14" y="127"/>
                  </a:cubicBezTo>
                  <a:cubicBezTo>
                    <a:pt x="7" y="131"/>
                    <a:pt x="2" y="138"/>
                    <a:pt x="0" y="148"/>
                  </a:cubicBezTo>
                  <a:cubicBezTo>
                    <a:pt x="17" y="141"/>
                    <a:pt x="36" y="136"/>
                    <a:pt x="56" y="134"/>
                  </a:cubicBezTo>
                  <a:cubicBezTo>
                    <a:pt x="55" y="133"/>
                    <a:pt x="54" y="133"/>
                    <a:pt x="54" y="132"/>
                  </a:cubicBezTo>
                  <a:cubicBezTo>
                    <a:pt x="54" y="132"/>
                    <a:pt x="54" y="132"/>
                    <a:pt x="54" y="132"/>
                  </a:cubicBezTo>
                  <a:cubicBezTo>
                    <a:pt x="54" y="133"/>
                    <a:pt x="55" y="133"/>
                    <a:pt x="56" y="134"/>
                  </a:cubicBezTo>
                  <a:cubicBezTo>
                    <a:pt x="64" y="133"/>
                    <a:pt x="72" y="132"/>
                    <a:pt x="80" y="132"/>
                  </a:cubicBezTo>
                  <a:cubicBezTo>
                    <a:pt x="114" y="132"/>
                    <a:pt x="148" y="140"/>
                    <a:pt x="174" y="155"/>
                  </a:cubicBezTo>
                  <a:cubicBezTo>
                    <a:pt x="188" y="163"/>
                    <a:pt x="198" y="172"/>
                    <a:pt x="204" y="182"/>
                  </a:cubicBezTo>
                  <a:cubicBezTo>
                    <a:pt x="205" y="182"/>
                    <a:pt x="205" y="182"/>
                    <a:pt x="205" y="182"/>
                  </a:cubicBezTo>
                  <a:cubicBezTo>
                    <a:pt x="207" y="182"/>
                    <a:pt x="208" y="182"/>
                    <a:pt x="210" y="181"/>
                  </a:cubicBezTo>
                  <a:cubicBezTo>
                    <a:pt x="216" y="185"/>
                    <a:pt x="216" y="185"/>
                    <a:pt x="216" y="185"/>
                  </a:cubicBezTo>
                  <a:cubicBezTo>
                    <a:pt x="216" y="185"/>
                    <a:pt x="216" y="185"/>
                    <a:pt x="216" y="185"/>
                  </a:cubicBezTo>
                  <a:cubicBezTo>
                    <a:pt x="218" y="186"/>
                    <a:pt x="219" y="186"/>
                    <a:pt x="221" y="186"/>
                  </a:cubicBezTo>
                  <a:cubicBezTo>
                    <a:pt x="223" y="186"/>
                    <a:pt x="226" y="186"/>
                    <a:pt x="229" y="184"/>
                  </a:cubicBezTo>
                  <a:cubicBezTo>
                    <a:pt x="442" y="307"/>
                    <a:pt x="442" y="307"/>
                    <a:pt x="442" y="307"/>
                  </a:cubicBezTo>
                  <a:cubicBezTo>
                    <a:pt x="442" y="310"/>
                    <a:pt x="442" y="313"/>
                    <a:pt x="444" y="315"/>
                  </a:cubicBezTo>
                  <a:cubicBezTo>
                    <a:pt x="444" y="315"/>
                    <a:pt x="444" y="315"/>
                    <a:pt x="444" y="315"/>
                  </a:cubicBezTo>
                  <a:cubicBezTo>
                    <a:pt x="444" y="315"/>
                    <a:pt x="444" y="315"/>
                    <a:pt x="444" y="315"/>
                  </a:cubicBezTo>
                  <a:cubicBezTo>
                    <a:pt x="444" y="316"/>
                    <a:pt x="444" y="316"/>
                    <a:pt x="444" y="316"/>
                  </a:cubicBezTo>
                  <a:cubicBezTo>
                    <a:pt x="444" y="316"/>
                    <a:pt x="444" y="316"/>
                    <a:pt x="444" y="316"/>
                  </a:cubicBezTo>
                  <a:cubicBezTo>
                    <a:pt x="445" y="316"/>
                    <a:pt x="445" y="316"/>
                    <a:pt x="445" y="316"/>
                  </a:cubicBezTo>
                  <a:cubicBezTo>
                    <a:pt x="445" y="316"/>
                    <a:pt x="445" y="316"/>
                    <a:pt x="445" y="316"/>
                  </a:cubicBezTo>
                  <a:cubicBezTo>
                    <a:pt x="445" y="317"/>
                    <a:pt x="445" y="317"/>
                    <a:pt x="445" y="317"/>
                  </a:cubicBezTo>
                  <a:cubicBezTo>
                    <a:pt x="445" y="317"/>
                    <a:pt x="445" y="317"/>
                    <a:pt x="445" y="317"/>
                  </a:cubicBezTo>
                  <a:cubicBezTo>
                    <a:pt x="446" y="317"/>
                    <a:pt x="446" y="317"/>
                    <a:pt x="446" y="317"/>
                  </a:cubicBezTo>
                  <a:cubicBezTo>
                    <a:pt x="446" y="317"/>
                    <a:pt x="446" y="317"/>
                    <a:pt x="446" y="317"/>
                  </a:cubicBezTo>
                  <a:cubicBezTo>
                    <a:pt x="446" y="318"/>
                    <a:pt x="446" y="318"/>
                    <a:pt x="446" y="318"/>
                  </a:cubicBezTo>
                  <a:cubicBezTo>
                    <a:pt x="446" y="318"/>
                    <a:pt x="446" y="318"/>
                    <a:pt x="446" y="318"/>
                  </a:cubicBezTo>
                  <a:cubicBezTo>
                    <a:pt x="447" y="318"/>
                    <a:pt x="447" y="318"/>
                    <a:pt x="447" y="318"/>
                  </a:cubicBezTo>
                  <a:cubicBezTo>
                    <a:pt x="603" y="409"/>
                    <a:pt x="603" y="409"/>
                    <a:pt x="603" y="409"/>
                  </a:cubicBezTo>
                  <a:cubicBezTo>
                    <a:pt x="603" y="408"/>
                    <a:pt x="603" y="408"/>
                    <a:pt x="603" y="408"/>
                  </a:cubicBezTo>
                  <a:cubicBezTo>
                    <a:pt x="605" y="409"/>
                    <a:pt x="606" y="410"/>
                    <a:pt x="608" y="410"/>
                  </a:cubicBezTo>
                  <a:cubicBezTo>
                    <a:pt x="611" y="410"/>
                    <a:pt x="614" y="409"/>
                    <a:pt x="616" y="407"/>
                  </a:cubicBezTo>
                  <a:cubicBezTo>
                    <a:pt x="627" y="401"/>
                    <a:pt x="635" y="387"/>
                    <a:pt x="635" y="376"/>
                  </a:cubicBezTo>
                  <a:cubicBezTo>
                    <a:pt x="635" y="369"/>
                    <a:pt x="632" y="365"/>
                    <a:pt x="628" y="363"/>
                  </a:cubicBezTo>
                  <a:cubicBezTo>
                    <a:pt x="629" y="363"/>
                    <a:pt x="629" y="363"/>
                    <a:pt x="629" y="363"/>
                  </a:cubicBezTo>
                  <a:cubicBezTo>
                    <a:pt x="629" y="363"/>
                    <a:pt x="629" y="363"/>
                    <a:pt x="629" y="363"/>
                  </a:cubicBezTo>
                  <a:cubicBezTo>
                    <a:pt x="629" y="364"/>
                    <a:pt x="629" y="364"/>
                    <a:pt x="629" y="364"/>
                  </a:cubicBezTo>
                  <a:cubicBezTo>
                    <a:pt x="473" y="273"/>
                    <a:pt x="473" y="273"/>
                    <a:pt x="473" y="273"/>
                  </a:cubicBezTo>
                  <a:cubicBezTo>
                    <a:pt x="472" y="273"/>
                    <a:pt x="472" y="273"/>
                    <a:pt x="472" y="273"/>
                  </a:cubicBezTo>
                  <a:cubicBezTo>
                    <a:pt x="472" y="273"/>
                    <a:pt x="472" y="273"/>
                    <a:pt x="472" y="273"/>
                  </a:cubicBezTo>
                  <a:cubicBezTo>
                    <a:pt x="471" y="272"/>
                    <a:pt x="469" y="272"/>
                    <a:pt x="468" y="272"/>
                  </a:cubicBezTo>
                  <a:cubicBezTo>
                    <a:pt x="467" y="272"/>
                    <a:pt x="465" y="272"/>
                    <a:pt x="464" y="273"/>
                  </a:cubicBezTo>
                  <a:cubicBezTo>
                    <a:pt x="463" y="273"/>
                    <a:pt x="461" y="274"/>
                    <a:pt x="460" y="274"/>
                  </a:cubicBezTo>
                  <a:cubicBezTo>
                    <a:pt x="421" y="251"/>
                    <a:pt x="299" y="181"/>
                    <a:pt x="256" y="156"/>
                  </a:cubicBezTo>
                  <a:cubicBezTo>
                    <a:pt x="301" y="131"/>
                    <a:pt x="301" y="131"/>
                    <a:pt x="301" y="131"/>
                  </a:cubicBezTo>
                  <a:cubicBezTo>
                    <a:pt x="302" y="130"/>
                    <a:pt x="302" y="130"/>
                    <a:pt x="303" y="130"/>
                  </a:cubicBezTo>
                  <a:cubicBezTo>
                    <a:pt x="303" y="129"/>
                    <a:pt x="303" y="129"/>
                    <a:pt x="303" y="129"/>
                  </a:cubicBezTo>
                  <a:cubicBezTo>
                    <a:pt x="303" y="129"/>
                    <a:pt x="304" y="129"/>
                    <a:pt x="304" y="128"/>
                  </a:cubicBezTo>
                  <a:cubicBezTo>
                    <a:pt x="305" y="128"/>
                    <a:pt x="305" y="128"/>
                    <a:pt x="305" y="128"/>
                  </a:cubicBezTo>
                  <a:cubicBezTo>
                    <a:pt x="305" y="128"/>
                    <a:pt x="305" y="127"/>
                    <a:pt x="306" y="127"/>
                  </a:cubicBezTo>
                  <a:cubicBezTo>
                    <a:pt x="306" y="127"/>
                    <a:pt x="306" y="127"/>
                    <a:pt x="306" y="127"/>
                  </a:cubicBezTo>
                  <a:cubicBezTo>
                    <a:pt x="306" y="126"/>
                    <a:pt x="307" y="126"/>
                    <a:pt x="307" y="125"/>
                  </a:cubicBezTo>
                  <a:cubicBezTo>
                    <a:pt x="308" y="125"/>
                    <a:pt x="308" y="125"/>
                    <a:pt x="308" y="125"/>
                  </a:cubicBezTo>
                  <a:cubicBezTo>
                    <a:pt x="308" y="125"/>
                    <a:pt x="308" y="124"/>
                    <a:pt x="309" y="124"/>
                  </a:cubicBezTo>
                  <a:cubicBezTo>
                    <a:pt x="309" y="123"/>
                    <a:pt x="309" y="123"/>
                    <a:pt x="309" y="123"/>
                  </a:cubicBezTo>
                  <a:cubicBezTo>
                    <a:pt x="309" y="123"/>
                    <a:pt x="310" y="123"/>
                    <a:pt x="310" y="122"/>
                  </a:cubicBezTo>
                  <a:cubicBezTo>
                    <a:pt x="310" y="122"/>
                    <a:pt x="310" y="122"/>
                    <a:pt x="310" y="122"/>
                  </a:cubicBezTo>
                  <a:cubicBezTo>
                    <a:pt x="310" y="122"/>
                    <a:pt x="310" y="122"/>
                    <a:pt x="310" y="122"/>
                  </a:cubicBezTo>
                  <a:cubicBezTo>
                    <a:pt x="316" y="113"/>
                    <a:pt x="317" y="102"/>
                    <a:pt x="316" y="92"/>
                  </a:cubicBezTo>
                  <a:cubicBezTo>
                    <a:pt x="314" y="63"/>
                    <a:pt x="298" y="34"/>
                    <a:pt x="276" y="15"/>
                  </a:cubicBezTo>
                  <a:cubicBezTo>
                    <a:pt x="274" y="14"/>
                    <a:pt x="274" y="14"/>
                    <a:pt x="274" y="14"/>
                  </a:cubicBezTo>
                  <a:cubicBezTo>
                    <a:pt x="274" y="14"/>
                    <a:pt x="274" y="14"/>
                    <a:pt x="274" y="14"/>
                  </a:cubicBezTo>
                  <a:cubicBezTo>
                    <a:pt x="268" y="9"/>
                    <a:pt x="261" y="5"/>
                    <a:pt x="253" y="2"/>
                  </a:cubicBezTo>
                  <a:cubicBezTo>
                    <a:pt x="249" y="1"/>
                    <a:pt x="245" y="0"/>
                    <a:pt x="241" y="0"/>
                  </a:cubicBezTo>
                </a:path>
              </a:pathLst>
            </a:custGeom>
            <a:solidFill>
              <a:srgbClr val="2B3990">
                <a:alpha val="10000"/>
              </a:srgbClr>
            </a:solidFill>
            <a:ln>
              <a:noFill/>
            </a:ln>
          </p:spPr>
          <p:txBody>
            <a:bodyPr anchor="ctr"/>
            <a:lstStyle/>
            <a:p>
              <a:pPr algn="ctr"/>
            </a:p>
          </p:txBody>
        </p:sp>
        <p:sp>
          <p:nvSpPr>
            <p:cNvPr id="232" name="í$ḻíde"/>
            <p:cNvSpPr/>
            <p:nvPr/>
          </p:nvSpPr>
          <p:spPr bwMode="auto">
            <a:xfrm>
              <a:off x="3619500" y="3495676"/>
              <a:ext cx="676275" cy="411163"/>
            </a:xfrm>
            <a:custGeom>
              <a:avLst/>
              <a:gdLst>
                <a:gd name="T0" fmla="*/ 92 w 205"/>
                <a:gd name="T1" fmla="*/ 120 h 125"/>
                <a:gd name="T2" fmla="*/ 93 w 205"/>
                <a:gd name="T3" fmla="*/ 119 h 125"/>
                <a:gd name="T4" fmla="*/ 94 w 205"/>
                <a:gd name="T5" fmla="*/ 117 h 125"/>
                <a:gd name="T6" fmla="*/ 95 w 205"/>
                <a:gd name="T7" fmla="*/ 117 h 125"/>
                <a:gd name="T8" fmla="*/ 96 w 205"/>
                <a:gd name="T9" fmla="*/ 116 h 125"/>
                <a:gd name="T10" fmla="*/ 96 w 205"/>
                <a:gd name="T11" fmla="*/ 115 h 125"/>
                <a:gd name="T12" fmla="*/ 97 w 205"/>
                <a:gd name="T13" fmla="*/ 113 h 125"/>
                <a:gd name="T14" fmla="*/ 99 w 205"/>
                <a:gd name="T15" fmla="*/ 111 h 125"/>
                <a:gd name="T16" fmla="*/ 100 w 205"/>
                <a:gd name="T17" fmla="*/ 108 h 125"/>
                <a:gd name="T18" fmla="*/ 101 w 205"/>
                <a:gd name="T19" fmla="*/ 107 h 125"/>
                <a:gd name="T20" fmla="*/ 102 w 205"/>
                <a:gd name="T21" fmla="*/ 105 h 125"/>
                <a:gd name="T22" fmla="*/ 102 w 205"/>
                <a:gd name="T23" fmla="*/ 102 h 125"/>
                <a:gd name="T24" fmla="*/ 102 w 205"/>
                <a:gd name="T25" fmla="*/ 105 h 125"/>
                <a:gd name="T26" fmla="*/ 103 w 205"/>
                <a:gd name="T27" fmla="*/ 95 h 125"/>
                <a:gd name="T28" fmla="*/ 103 w 205"/>
                <a:gd name="T29" fmla="*/ 99 h 125"/>
                <a:gd name="T30" fmla="*/ 104 w 205"/>
                <a:gd name="T31" fmla="*/ 93 h 125"/>
                <a:gd name="T32" fmla="*/ 104 w 205"/>
                <a:gd name="T33" fmla="*/ 91 h 125"/>
                <a:gd name="T34" fmla="*/ 104 w 205"/>
                <a:gd name="T35" fmla="*/ 89 h 125"/>
                <a:gd name="T36" fmla="*/ 104 w 205"/>
                <a:gd name="T37" fmla="*/ 84 h 125"/>
                <a:gd name="T38" fmla="*/ 104 w 205"/>
                <a:gd name="T39" fmla="*/ 84 h 125"/>
                <a:gd name="T40" fmla="*/ 104 w 205"/>
                <a:gd name="T41" fmla="*/ 82 h 125"/>
                <a:gd name="T42" fmla="*/ 102 w 205"/>
                <a:gd name="T43" fmla="*/ 72 h 125"/>
                <a:gd name="T44" fmla="*/ 103 w 205"/>
                <a:gd name="T45" fmla="*/ 76 h 125"/>
                <a:gd name="T46" fmla="*/ 102 w 205"/>
                <a:gd name="T47" fmla="*/ 72 h 125"/>
                <a:gd name="T48" fmla="*/ 102 w 205"/>
                <a:gd name="T49" fmla="*/ 72 h 125"/>
                <a:gd name="T50" fmla="*/ 101 w 205"/>
                <a:gd name="T51" fmla="*/ 69 h 125"/>
                <a:gd name="T52" fmla="*/ 100 w 205"/>
                <a:gd name="T53" fmla="*/ 64 h 125"/>
                <a:gd name="T54" fmla="*/ 100 w 205"/>
                <a:gd name="T55" fmla="*/ 63 h 125"/>
                <a:gd name="T56" fmla="*/ 99 w 205"/>
                <a:gd name="T57" fmla="*/ 60 h 125"/>
                <a:gd name="T58" fmla="*/ 98 w 205"/>
                <a:gd name="T59" fmla="*/ 56 h 125"/>
                <a:gd name="T60" fmla="*/ 98 w 205"/>
                <a:gd name="T61" fmla="*/ 56 h 125"/>
                <a:gd name="T62" fmla="*/ 96 w 205"/>
                <a:gd name="T63" fmla="*/ 53 h 125"/>
                <a:gd name="T64" fmla="*/ 95 w 205"/>
                <a:gd name="T65" fmla="*/ 50 h 125"/>
                <a:gd name="T66" fmla="*/ 95 w 205"/>
                <a:gd name="T67" fmla="*/ 50 h 125"/>
                <a:gd name="T68" fmla="*/ 92 w 205"/>
                <a:gd name="T69" fmla="*/ 44 h 125"/>
                <a:gd name="T70" fmla="*/ 91 w 205"/>
                <a:gd name="T71" fmla="*/ 42 h 125"/>
                <a:gd name="T72" fmla="*/ 91 w 205"/>
                <a:gd name="T73" fmla="*/ 42 h 125"/>
                <a:gd name="T74" fmla="*/ 88 w 205"/>
                <a:gd name="T75" fmla="*/ 37 h 125"/>
                <a:gd name="T76" fmla="*/ 85 w 205"/>
                <a:gd name="T77" fmla="*/ 32 h 125"/>
                <a:gd name="T78" fmla="*/ 87 w 205"/>
                <a:gd name="T79" fmla="*/ 35 h 125"/>
                <a:gd name="T80" fmla="*/ 85 w 205"/>
                <a:gd name="T81" fmla="*/ 31 h 125"/>
                <a:gd name="T82" fmla="*/ 74 w 205"/>
                <a:gd name="T83" fmla="*/ 18 h 125"/>
                <a:gd name="T84" fmla="*/ 77 w 205"/>
                <a:gd name="T85" fmla="*/ 21 h 125"/>
                <a:gd name="T86" fmla="*/ 81 w 205"/>
                <a:gd name="T87" fmla="*/ 26 h 125"/>
                <a:gd name="T88" fmla="*/ 72 w 205"/>
                <a:gd name="T89" fmla="*/ 15 h 125"/>
                <a:gd name="T90" fmla="*/ 72 w 205"/>
                <a:gd name="T91" fmla="*/ 14 h 125"/>
                <a:gd name="T92" fmla="*/ 72 w 205"/>
                <a:gd name="T93" fmla="*/ 14 h 125"/>
                <a:gd name="T94" fmla="*/ 68 w 205"/>
                <a:gd name="T95" fmla="*/ 11 h 125"/>
                <a:gd name="T96" fmla="*/ 63 w 205"/>
                <a:gd name="T97" fmla="*/ 6 h 125"/>
                <a:gd name="T98" fmla="*/ 65 w 205"/>
                <a:gd name="T99" fmla="*/ 9 h 125"/>
                <a:gd name="T100" fmla="*/ 62 w 205"/>
                <a:gd name="T101" fmla="*/ 6 h 125"/>
                <a:gd name="T102" fmla="*/ 62 w 205"/>
                <a:gd name="T103" fmla="*/ 6 h 125"/>
                <a:gd name="T104" fmla="*/ 60 w 205"/>
                <a:gd name="T105" fmla="*/ 4 h 125"/>
                <a:gd name="T106" fmla="*/ 57 w 205"/>
                <a:gd name="T107" fmla="*/ 2 h 125"/>
                <a:gd name="T108" fmla="*/ 57 w 205"/>
                <a:gd name="T109" fmla="*/ 2 h 125"/>
                <a:gd name="T110" fmla="*/ 52 w 205"/>
                <a:gd name="T111" fmla="*/ 118 h 125"/>
                <a:gd name="T112" fmla="*/ 89 w 205"/>
                <a:gd name="T113" fmla="*/ 122 h 125"/>
                <a:gd name="T114" fmla="*/ 173 w 205"/>
                <a:gd name="T115" fmla="*/ 73 h 125"/>
                <a:gd name="T116" fmla="*/ 176 w 205"/>
                <a:gd name="T117" fmla="*/ 71 h 125"/>
                <a:gd name="T118" fmla="*/ 178 w 205"/>
                <a:gd name="T119" fmla="*/ 69 h 125"/>
                <a:gd name="T120" fmla="*/ 180 w 205"/>
                <a:gd name="T121" fmla="*/ 66 h 125"/>
                <a:gd name="T122" fmla="*/ 185 w 205"/>
                <a:gd name="T123" fmla="*/ 53 h 125"/>
                <a:gd name="T124" fmla="*/ 175 w 205"/>
                <a:gd name="T125"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 h="125">
                  <a:moveTo>
                    <a:pt x="92" y="120"/>
                  </a:moveTo>
                  <a:cubicBezTo>
                    <a:pt x="92" y="120"/>
                    <a:pt x="92" y="120"/>
                    <a:pt x="92" y="120"/>
                  </a:cubicBezTo>
                  <a:cubicBezTo>
                    <a:pt x="92" y="120"/>
                    <a:pt x="92" y="120"/>
                    <a:pt x="92" y="120"/>
                  </a:cubicBezTo>
                  <a:cubicBezTo>
                    <a:pt x="92" y="120"/>
                    <a:pt x="92" y="120"/>
                    <a:pt x="92" y="120"/>
                  </a:cubicBezTo>
                  <a:moveTo>
                    <a:pt x="92" y="119"/>
                  </a:moveTo>
                  <a:cubicBezTo>
                    <a:pt x="93" y="119"/>
                    <a:pt x="93" y="119"/>
                    <a:pt x="93" y="119"/>
                  </a:cubicBezTo>
                  <a:cubicBezTo>
                    <a:pt x="93" y="119"/>
                    <a:pt x="93" y="119"/>
                    <a:pt x="92" y="119"/>
                  </a:cubicBezTo>
                  <a:moveTo>
                    <a:pt x="93" y="118"/>
                  </a:moveTo>
                  <a:cubicBezTo>
                    <a:pt x="94" y="118"/>
                    <a:pt x="94" y="118"/>
                    <a:pt x="94" y="117"/>
                  </a:cubicBezTo>
                  <a:cubicBezTo>
                    <a:pt x="94" y="118"/>
                    <a:pt x="94" y="118"/>
                    <a:pt x="94" y="118"/>
                  </a:cubicBezTo>
                  <a:cubicBezTo>
                    <a:pt x="93" y="118"/>
                    <a:pt x="93" y="118"/>
                    <a:pt x="93" y="118"/>
                  </a:cubicBezTo>
                  <a:moveTo>
                    <a:pt x="95" y="117"/>
                  </a:moveTo>
                  <a:cubicBezTo>
                    <a:pt x="95" y="117"/>
                    <a:pt x="95" y="117"/>
                    <a:pt x="95" y="117"/>
                  </a:cubicBezTo>
                  <a:cubicBezTo>
                    <a:pt x="95" y="117"/>
                    <a:pt x="95" y="117"/>
                    <a:pt x="95" y="117"/>
                  </a:cubicBezTo>
                  <a:moveTo>
                    <a:pt x="96" y="116"/>
                  </a:moveTo>
                  <a:cubicBezTo>
                    <a:pt x="96" y="115"/>
                    <a:pt x="96" y="115"/>
                    <a:pt x="97" y="114"/>
                  </a:cubicBezTo>
                  <a:cubicBezTo>
                    <a:pt x="97" y="115"/>
                    <a:pt x="97" y="115"/>
                    <a:pt x="96" y="115"/>
                  </a:cubicBezTo>
                  <a:cubicBezTo>
                    <a:pt x="96" y="115"/>
                    <a:pt x="96" y="115"/>
                    <a:pt x="96" y="115"/>
                  </a:cubicBezTo>
                  <a:cubicBezTo>
                    <a:pt x="96" y="115"/>
                    <a:pt x="96" y="116"/>
                    <a:pt x="96" y="116"/>
                  </a:cubicBezTo>
                  <a:moveTo>
                    <a:pt x="97" y="113"/>
                  </a:moveTo>
                  <a:cubicBezTo>
                    <a:pt x="97" y="113"/>
                    <a:pt x="97" y="113"/>
                    <a:pt x="97" y="113"/>
                  </a:cubicBezTo>
                  <a:moveTo>
                    <a:pt x="98" y="113"/>
                  </a:moveTo>
                  <a:cubicBezTo>
                    <a:pt x="98" y="112"/>
                    <a:pt x="99" y="111"/>
                    <a:pt x="100" y="110"/>
                  </a:cubicBezTo>
                  <a:cubicBezTo>
                    <a:pt x="99" y="110"/>
                    <a:pt x="99" y="111"/>
                    <a:pt x="99" y="111"/>
                  </a:cubicBezTo>
                  <a:cubicBezTo>
                    <a:pt x="98" y="112"/>
                    <a:pt x="98" y="113"/>
                    <a:pt x="98" y="113"/>
                  </a:cubicBezTo>
                  <a:cubicBezTo>
                    <a:pt x="98" y="113"/>
                    <a:pt x="98" y="113"/>
                    <a:pt x="98" y="113"/>
                  </a:cubicBezTo>
                  <a:moveTo>
                    <a:pt x="100" y="108"/>
                  </a:moveTo>
                  <a:cubicBezTo>
                    <a:pt x="101" y="107"/>
                    <a:pt x="101" y="106"/>
                    <a:pt x="101" y="105"/>
                  </a:cubicBezTo>
                  <a:cubicBezTo>
                    <a:pt x="101" y="106"/>
                    <a:pt x="101" y="106"/>
                    <a:pt x="101" y="106"/>
                  </a:cubicBezTo>
                  <a:cubicBezTo>
                    <a:pt x="101" y="107"/>
                    <a:pt x="101" y="107"/>
                    <a:pt x="101" y="107"/>
                  </a:cubicBezTo>
                  <a:cubicBezTo>
                    <a:pt x="101" y="107"/>
                    <a:pt x="101" y="107"/>
                    <a:pt x="101" y="107"/>
                  </a:cubicBezTo>
                  <a:cubicBezTo>
                    <a:pt x="100" y="108"/>
                    <a:pt x="100" y="108"/>
                    <a:pt x="100" y="108"/>
                  </a:cubicBezTo>
                  <a:moveTo>
                    <a:pt x="102" y="105"/>
                  </a:moveTo>
                  <a:cubicBezTo>
                    <a:pt x="102" y="103"/>
                    <a:pt x="102" y="102"/>
                    <a:pt x="103" y="100"/>
                  </a:cubicBezTo>
                  <a:cubicBezTo>
                    <a:pt x="103" y="101"/>
                    <a:pt x="103" y="101"/>
                    <a:pt x="103" y="101"/>
                  </a:cubicBezTo>
                  <a:cubicBezTo>
                    <a:pt x="103" y="101"/>
                    <a:pt x="102" y="101"/>
                    <a:pt x="102" y="102"/>
                  </a:cubicBezTo>
                  <a:cubicBezTo>
                    <a:pt x="102" y="102"/>
                    <a:pt x="102" y="103"/>
                    <a:pt x="102" y="103"/>
                  </a:cubicBezTo>
                  <a:cubicBezTo>
                    <a:pt x="102" y="104"/>
                    <a:pt x="102" y="104"/>
                    <a:pt x="102" y="104"/>
                  </a:cubicBezTo>
                  <a:cubicBezTo>
                    <a:pt x="102" y="105"/>
                    <a:pt x="102" y="105"/>
                    <a:pt x="102" y="105"/>
                  </a:cubicBezTo>
                  <a:moveTo>
                    <a:pt x="103" y="100"/>
                  </a:moveTo>
                  <a:cubicBezTo>
                    <a:pt x="103" y="98"/>
                    <a:pt x="103" y="96"/>
                    <a:pt x="103" y="95"/>
                  </a:cubicBezTo>
                  <a:cubicBezTo>
                    <a:pt x="103" y="95"/>
                    <a:pt x="103" y="95"/>
                    <a:pt x="103" y="95"/>
                  </a:cubicBezTo>
                  <a:cubicBezTo>
                    <a:pt x="103" y="96"/>
                    <a:pt x="103" y="96"/>
                    <a:pt x="103" y="97"/>
                  </a:cubicBezTo>
                  <a:cubicBezTo>
                    <a:pt x="103" y="97"/>
                    <a:pt x="103" y="97"/>
                    <a:pt x="103" y="98"/>
                  </a:cubicBezTo>
                  <a:cubicBezTo>
                    <a:pt x="103" y="98"/>
                    <a:pt x="103" y="99"/>
                    <a:pt x="103" y="99"/>
                  </a:cubicBezTo>
                  <a:cubicBezTo>
                    <a:pt x="103" y="100"/>
                    <a:pt x="103" y="100"/>
                    <a:pt x="103" y="100"/>
                  </a:cubicBezTo>
                  <a:moveTo>
                    <a:pt x="104" y="94"/>
                  </a:moveTo>
                  <a:cubicBezTo>
                    <a:pt x="104" y="94"/>
                    <a:pt x="104" y="93"/>
                    <a:pt x="104" y="93"/>
                  </a:cubicBezTo>
                  <a:cubicBezTo>
                    <a:pt x="104" y="93"/>
                    <a:pt x="104" y="94"/>
                    <a:pt x="104" y="94"/>
                  </a:cubicBezTo>
                  <a:cubicBezTo>
                    <a:pt x="104" y="94"/>
                    <a:pt x="104" y="94"/>
                    <a:pt x="104" y="94"/>
                  </a:cubicBezTo>
                  <a:moveTo>
                    <a:pt x="104" y="91"/>
                  </a:moveTo>
                  <a:cubicBezTo>
                    <a:pt x="104" y="90"/>
                    <a:pt x="104" y="90"/>
                    <a:pt x="104" y="89"/>
                  </a:cubicBezTo>
                  <a:cubicBezTo>
                    <a:pt x="104" y="89"/>
                    <a:pt x="104" y="89"/>
                    <a:pt x="104" y="89"/>
                  </a:cubicBezTo>
                  <a:cubicBezTo>
                    <a:pt x="104" y="89"/>
                    <a:pt x="104" y="89"/>
                    <a:pt x="104" y="89"/>
                  </a:cubicBezTo>
                  <a:cubicBezTo>
                    <a:pt x="104" y="89"/>
                    <a:pt x="104" y="90"/>
                    <a:pt x="104" y="91"/>
                  </a:cubicBezTo>
                  <a:cubicBezTo>
                    <a:pt x="104" y="91"/>
                    <a:pt x="104" y="91"/>
                    <a:pt x="104" y="91"/>
                  </a:cubicBezTo>
                  <a:moveTo>
                    <a:pt x="104" y="84"/>
                  </a:moveTo>
                  <a:cubicBezTo>
                    <a:pt x="104" y="83"/>
                    <a:pt x="104" y="83"/>
                    <a:pt x="104" y="83"/>
                  </a:cubicBezTo>
                  <a:cubicBezTo>
                    <a:pt x="104" y="83"/>
                    <a:pt x="104" y="83"/>
                    <a:pt x="104" y="83"/>
                  </a:cubicBezTo>
                  <a:cubicBezTo>
                    <a:pt x="104" y="83"/>
                    <a:pt x="104" y="83"/>
                    <a:pt x="104" y="84"/>
                  </a:cubicBezTo>
                  <a:moveTo>
                    <a:pt x="104" y="82"/>
                  </a:moveTo>
                  <a:cubicBezTo>
                    <a:pt x="104" y="82"/>
                    <a:pt x="103" y="81"/>
                    <a:pt x="103" y="81"/>
                  </a:cubicBezTo>
                  <a:cubicBezTo>
                    <a:pt x="103" y="81"/>
                    <a:pt x="103" y="81"/>
                    <a:pt x="104" y="82"/>
                  </a:cubicBezTo>
                  <a:cubicBezTo>
                    <a:pt x="104" y="82"/>
                    <a:pt x="104" y="82"/>
                    <a:pt x="104" y="82"/>
                  </a:cubicBezTo>
                  <a:moveTo>
                    <a:pt x="103" y="79"/>
                  </a:moveTo>
                  <a:cubicBezTo>
                    <a:pt x="103" y="77"/>
                    <a:pt x="103" y="75"/>
                    <a:pt x="102" y="72"/>
                  </a:cubicBezTo>
                  <a:cubicBezTo>
                    <a:pt x="102" y="73"/>
                    <a:pt x="102" y="73"/>
                    <a:pt x="102" y="73"/>
                  </a:cubicBezTo>
                  <a:cubicBezTo>
                    <a:pt x="102" y="74"/>
                    <a:pt x="103" y="75"/>
                    <a:pt x="103" y="76"/>
                  </a:cubicBezTo>
                  <a:cubicBezTo>
                    <a:pt x="103" y="76"/>
                    <a:pt x="103" y="76"/>
                    <a:pt x="103" y="76"/>
                  </a:cubicBezTo>
                  <a:cubicBezTo>
                    <a:pt x="103" y="77"/>
                    <a:pt x="103" y="78"/>
                    <a:pt x="103" y="79"/>
                  </a:cubicBezTo>
                  <a:cubicBezTo>
                    <a:pt x="103" y="79"/>
                    <a:pt x="103" y="79"/>
                    <a:pt x="103" y="79"/>
                  </a:cubicBezTo>
                  <a:moveTo>
                    <a:pt x="102" y="72"/>
                  </a:moveTo>
                  <a:cubicBezTo>
                    <a:pt x="102" y="71"/>
                    <a:pt x="102" y="70"/>
                    <a:pt x="102" y="70"/>
                  </a:cubicBezTo>
                  <a:cubicBezTo>
                    <a:pt x="102" y="70"/>
                    <a:pt x="102" y="70"/>
                    <a:pt x="102" y="70"/>
                  </a:cubicBezTo>
                  <a:cubicBezTo>
                    <a:pt x="102" y="70"/>
                    <a:pt x="102" y="71"/>
                    <a:pt x="102" y="72"/>
                  </a:cubicBezTo>
                  <a:moveTo>
                    <a:pt x="101" y="69"/>
                  </a:moveTo>
                  <a:cubicBezTo>
                    <a:pt x="101" y="68"/>
                    <a:pt x="101" y="68"/>
                    <a:pt x="101" y="67"/>
                  </a:cubicBezTo>
                  <a:cubicBezTo>
                    <a:pt x="101" y="68"/>
                    <a:pt x="101" y="68"/>
                    <a:pt x="101" y="69"/>
                  </a:cubicBezTo>
                  <a:cubicBezTo>
                    <a:pt x="101" y="69"/>
                    <a:pt x="101" y="69"/>
                    <a:pt x="101" y="69"/>
                  </a:cubicBezTo>
                  <a:moveTo>
                    <a:pt x="101" y="67"/>
                  </a:moveTo>
                  <a:cubicBezTo>
                    <a:pt x="101" y="66"/>
                    <a:pt x="100" y="65"/>
                    <a:pt x="100" y="64"/>
                  </a:cubicBezTo>
                  <a:cubicBezTo>
                    <a:pt x="100" y="65"/>
                    <a:pt x="100" y="65"/>
                    <a:pt x="101" y="66"/>
                  </a:cubicBezTo>
                  <a:cubicBezTo>
                    <a:pt x="101" y="66"/>
                    <a:pt x="101" y="66"/>
                    <a:pt x="101" y="67"/>
                  </a:cubicBezTo>
                  <a:moveTo>
                    <a:pt x="100" y="63"/>
                  </a:moveTo>
                  <a:cubicBezTo>
                    <a:pt x="99" y="61"/>
                    <a:pt x="99" y="59"/>
                    <a:pt x="98" y="57"/>
                  </a:cubicBezTo>
                  <a:cubicBezTo>
                    <a:pt x="98" y="58"/>
                    <a:pt x="98" y="59"/>
                    <a:pt x="99" y="59"/>
                  </a:cubicBezTo>
                  <a:cubicBezTo>
                    <a:pt x="99" y="60"/>
                    <a:pt x="99" y="60"/>
                    <a:pt x="99" y="60"/>
                  </a:cubicBezTo>
                  <a:cubicBezTo>
                    <a:pt x="99" y="61"/>
                    <a:pt x="99" y="62"/>
                    <a:pt x="100" y="63"/>
                  </a:cubicBezTo>
                  <a:cubicBezTo>
                    <a:pt x="100" y="63"/>
                    <a:pt x="100" y="63"/>
                    <a:pt x="100" y="63"/>
                  </a:cubicBezTo>
                  <a:moveTo>
                    <a:pt x="98" y="56"/>
                  </a:moveTo>
                  <a:cubicBezTo>
                    <a:pt x="97" y="56"/>
                    <a:pt x="97" y="56"/>
                    <a:pt x="97" y="56"/>
                  </a:cubicBezTo>
                  <a:cubicBezTo>
                    <a:pt x="97" y="56"/>
                    <a:pt x="97" y="56"/>
                    <a:pt x="97" y="56"/>
                  </a:cubicBezTo>
                  <a:cubicBezTo>
                    <a:pt x="98" y="56"/>
                    <a:pt x="98" y="56"/>
                    <a:pt x="98" y="56"/>
                  </a:cubicBezTo>
                  <a:moveTo>
                    <a:pt x="97" y="54"/>
                  </a:moveTo>
                  <a:cubicBezTo>
                    <a:pt x="96" y="53"/>
                    <a:pt x="96" y="52"/>
                    <a:pt x="95" y="51"/>
                  </a:cubicBezTo>
                  <a:cubicBezTo>
                    <a:pt x="96" y="52"/>
                    <a:pt x="96" y="52"/>
                    <a:pt x="96" y="53"/>
                  </a:cubicBezTo>
                  <a:cubicBezTo>
                    <a:pt x="97" y="54"/>
                    <a:pt x="97" y="54"/>
                    <a:pt x="97" y="54"/>
                  </a:cubicBezTo>
                  <a:cubicBezTo>
                    <a:pt x="97" y="54"/>
                    <a:pt x="97" y="54"/>
                    <a:pt x="97" y="54"/>
                  </a:cubicBezTo>
                  <a:moveTo>
                    <a:pt x="95" y="50"/>
                  </a:moveTo>
                  <a:cubicBezTo>
                    <a:pt x="95" y="49"/>
                    <a:pt x="94" y="48"/>
                    <a:pt x="94" y="47"/>
                  </a:cubicBezTo>
                  <a:cubicBezTo>
                    <a:pt x="94" y="47"/>
                    <a:pt x="94" y="47"/>
                    <a:pt x="94" y="47"/>
                  </a:cubicBezTo>
                  <a:cubicBezTo>
                    <a:pt x="94" y="48"/>
                    <a:pt x="95" y="49"/>
                    <a:pt x="95" y="50"/>
                  </a:cubicBezTo>
                  <a:cubicBezTo>
                    <a:pt x="95" y="50"/>
                    <a:pt x="95" y="50"/>
                    <a:pt x="95" y="50"/>
                  </a:cubicBezTo>
                  <a:moveTo>
                    <a:pt x="93" y="45"/>
                  </a:moveTo>
                  <a:cubicBezTo>
                    <a:pt x="92" y="44"/>
                    <a:pt x="92" y="44"/>
                    <a:pt x="92" y="44"/>
                  </a:cubicBezTo>
                  <a:cubicBezTo>
                    <a:pt x="92" y="44"/>
                    <a:pt x="92" y="44"/>
                    <a:pt x="92" y="44"/>
                  </a:cubicBezTo>
                  <a:cubicBezTo>
                    <a:pt x="92" y="44"/>
                    <a:pt x="92" y="45"/>
                    <a:pt x="93" y="45"/>
                  </a:cubicBezTo>
                  <a:moveTo>
                    <a:pt x="91" y="42"/>
                  </a:moveTo>
                  <a:cubicBezTo>
                    <a:pt x="91" y="41"/>
                    <a:pt x="90" y="40"/>
                    <a:pt x="89" y="38"/>
                  </a:cubicBezTo>
                  <a:cubicBezTo>
                    <a:pt x="90" y="39"/>
                    <a:pt x="90" y="40"/>
                    <a:pt x="91" y="41"/>
                  </a:cubicBezTo>
                  <a:cubicBezTo>
                    <a:pt x="91" y="41"/>
                    <a:pt x="91" y="42"/>
                    <a:pt x="91" y="42"/>
                  </a:cubicBezTo>
                  <a:moveTo>
                    <a:pt x="88" y="37"/>
                  </a:moveTo>
                  <a:cubicBezTo>
                    <a:pt x="88" y="37"/>
                    <a:pt x="88" y="37"/>
                    <a:pt x="88" y="36"/>
                  </a:cubicBezTo>
                  <a:cubicBezTo>
                    <a:pt x="88" y="37"/>
                    <a:pt x="88" y="37"/>
                    <a:pt x="88" y="37"/>
                  </a:cubicBezTo>
                  <a:cubicBezTo>
                    <a:pt x="88" y="37"/>
                    <a:pt x="88" y="37"/>
                    <a:pt x="88" y="37"/>
                  </a:cubicBezTo>
                  <a:moveTo>
                    <a:pt x="87" y="35"/>
                  </a:moveTo>
                  <a:cubicBezTo>
                    <a:pt x="87" y="34"/>
                    <a:pt x="86" y="33"/>
                    <a:pt x="85" y="32"/>
                  </a:cubicBezTo>
                  <a:cubicBezTo>
                    <a:pt x="86" y="33"/>
                    <a:pt x="86" y="33"/>
                    <a:pt x="86" y="33"/>
                  </a:cubicBezTo>
                  <a:cubicBezTo>
                    <a:pt x="86" y="33"/>
                    <a:pt x="86" y="33"/>
                    <a:pt x="87" y="34"/>
                  </a:cubicBezTo>
                  <a:cubicBezTo>
                    <a:pt x="87" y="34"/>
                    <a:pt x="87" y="35"/>
                    <a:pt x="87" y="35"/>
                  </a:cubicBezTo>
                  <a:moveTo>
                    <a:pt x="85" y="31"/>
                  </a:moveTo>
                  <a:cubicBezTo>
                    <a:pt x="85" y="31"/>
                    <a:pt x="85" y="31"/>
                    <a:pt x="84" y="31"/>
                  </a:cubicBezTo>
                  <a:cubicBezTo>
                    <a:pt x="85" y="31"/>
                    <a:pt x="85" y="31"/>
                    <a:pt x="85" y="31"/>
                  </a:cubicBezTo>
                  <a:cubicBezTo>
                    <a:pt x="85" y="31"/>
                    <a:pt x="85" y="31"/>
                    <a:pt x="85" y="31"/>
                  </a:cubicBezTo>
                  <a:moveTo>
                    <a:pt x="83" y="29"/>
                  </a:moveTo>
                  <a:cubicBezTo>
                    <a:pt x="80" y="25"/>
                    <a:pt x="78" y="21"/>
                    <a:pt x="74" y="18"/>
                  </a:cubicBezTo>
                  <a:cubicBezTo>
                    <a:pt x="75" y="18"/>
                    <a:pt x="75" y="18"/>
                    <a:pt x="75" y="18"/>
                  </a:cubicBezTo>
                  <a:cubicBezTo>
                    <a:pt x="75" y="19"/>
                    <a:pt x="76" y="19"/>
                    <a:pt x="77" y="20"/>
                  </a:cubicBezTo>
                  <a:cubicBezTo>
                    <a:pt x="77" y="21"/>
                    <a:pt x="77" y="21"/>
                    <a:pt x="77" y="21"/>
                  </a:cubicBezTo>
                  <a:cubicBezTo>
                    <a:pt x="78" y="21"/>
                    <a:pt x="78" y="22"/>
                    <a:pt x="79" y="23"/>
                  </a:cubicBezTo>
                  <a:cubicBezTo>
                    <a:pt x="80" y="24"/>
                    <a:pt x="80" y="25"/>
                    <a:pt x="81" y="26"/>
                  </a:cubicBezTo>
                  <a:cubicBezTo>
                    <a:pt x="81" y="26"/>
                    <a:pt x="81" y="26"/>
                    <a:pt x="81" y="26"/>
                  </a:cubicBezTo>
                  <a:cubicBezTo>
                    <a:pt x="82" y="27"/>
                    <a:pt x="82" y="28"/>
                    <a:pt x="83" y="29"/>
                  </a:cubicBezTo>
                  <a:moveTo>
                    <a:pt x="73" y="16"/>
                  </a:moveTo>
                  <a:cubicBezTo>
                    <a:pt x="73" y="16"/>
                    <a:pt x="73" y="16"/>
                    <a:pt x="72" y="15"/>
                  </a:cubicBezTo>
                  <a:cubicBezTo>
                    <a:pt x="72" y="15"/>
                    <a:pt x="72" y="15"/>
                    <a:pt x="72" y="15"/>
                  </a:cubicBezTo>
                  <a:cubicBezTo>
                    <a:pt x="73" y="16"/>
                    <a:pt x="73" y="16"/>
                    <a:pt x="73" y="16"/>
                  </a:cubicBezTo>
                  <a:moveTo>
                    <a:pt x="72" y="14"/>
                  </a:moveTo>
                  <a:cubicBezTo>
                    <a:pt x="71" y="14"/>
                    <a:pt x="70" y="13"/>
                    <a:pt x="70" y="13"/>
                  </a:cubicBezTo>
                  <a:cubicBezTo>
                    <a:pt x="70" y="13"/>
                    <a:pt x="70" y="13"/>
                    <a:pt x="70" y="13"/>
                  </a:cubicBezTo>
                  <a:cubicBezTo>
                    <a:pt x="71" y="13"/>
                    <a:pt x="71" y="14"/>
                    <a:pt x="72" y="14"/>
                  </a:cubicBezTo>
                  <a:moveTo>
                    <a:pt x="69" y="12"/>
                  </a:moveTo>
                  <a:cubicBezTo>
                    <a:pt x="69" y="11"/>
                    <a:pt x="68" y="11"/>
                    <a:pt x="68" y="11"/>
                  </a:cubicBezTo>
                  <a:cubicBezTo>
                    <a:pt x="68" y="11"/>
                    <a:pt x="68" y="11"/>
                    <a:pt x="68" y="11"/>
                  </a:cubicBezTo>
                  <a:cubicBezTo>
                    <a:pt x="68" y="11"/>
                    <a:pt x="69" y="11"/>
                    <a:pt x="69" y="12"/>
                  </a:cubicBezTo>
                  <a:moveTo>
                    <a:pt x="67" y="10"/>
                  </a:moveTo>
                  <a:cubicBezTo>
                    <a:pt x="66" y="9"/>
                    <a:pt x="64" y="8"/>
                    <a:pt x="63" y="6"/>
                  </a:cubicBezTo>
                  <a:cubicBezTo>
                    <a:pt x="63" y="7"/>
                    <a:pt x="63" y="7"/>
                    <a:pt x="63" y="7"/>
                  </a:cubicBezTo>
                  <a:cubicBezTo>
                    <a:pt x="64" y="7"/>
                    <a:pt x="64" y="7"/>
                    <a:pt x="64" y="8"/>
                  </a:cubicBezTo>
                  <a:cubicBezTo>
                    <a:pt x="65" y="9"/>
                    <a:pt x="65" y="9"/>
                    <a:pt x="65" y="9"/>
                  </a:cubicBezTo>
                  <a:cubicBezTo>
                    <a:pt x="66" y="9"/>
                    <a:pt x="66" y="9"/>
                    <a:pt x="67" y="10"/>
                  </a:cubicBezTo>
                  <a:cubicBezTo>
                    <a:pt x="67" y="10"/>
                    <a:pt x="67" y="10"/>
                    <a:pt x="67" y="10"/>
                  </a:cubicBezTo>
                  <a:moveTo>
                    <a:pt x="62" y="6"/>
                  </a:moveTo>
                  <a:cubicBezTo>
                    <a:pt x="62" y="5"/>
                    <a:pt x="61" y="5"/>
                    <a:pt x="61" y="5"/>
                  </a:cubicBezTo>
                  <a:cubicBezTo>
                    <a:pt x="61" y="5"/>
                    <a:pt x="62" y="5"/>
                    <a:pt x="62" y="6"/>
                  </a:cubicBezTo>
                  <a:cubicBezTo>
                    <a:pt x="62" y="6"/>
                    <a:pt x="62" y="6"/>
                    <a:pt x="62" y="6"/>
                  </a:cubicBezTo>
                  <a:moveTo>
                    <a:pt x="60" y="4"/>
                  </a:moveTo>
                  <a:cubicBezTo>
                    <a:pt x="59" y="4"/>
                    <a:pt x="59" y="3"/>
                    <a:pt x="59" y="3"/>
                  </a:cubicBezTo>
                  <a:cubicBezTo>
                    <a:pt x="59" y="3"/>
                    <a:pt x="59" y="4"/>
                    <a:pt x="60" y="4"/>
                  </a:cubicBezTo>
                  <a:cubicBezTo>
                    <a:pt x="60" y="4"/>
                    <a:pt x="60" y="4"/>
                    <a:pt x="60" y="4"/>
                  </a:cubicBezTo>
                  <a:moveTo>
                    <a:pt x="81" y="0"/>
                  </a:moveTo>
                  <a:cubicBezTo>
                    <a:pt x="73" y="0"/>
                    <a:pt x="65" y="1"/>
                    <a:pt x="57" y="2"/>
                  </a:cubicBezTo>
                  <a:cubicBezTo>
                    <a:pt x="57" y="2"/>
                    <a:pt x="57" y="2"/>
                    <a:pt x="57" y="2"/>
                  </a:cubicBezTo>
                  <a:cubicBezTo>
                    <a:pt x="57" y="2"/>
                    <a:pt x="57" y="2"/>
                    <a:pt x="57" y="2"/>
                  </a:cubicBezTo>
                  <a:cubicBezTo>
                    <a:pt x="57" y="2"/>
                    <a:pt x="57" y="2"/>
                    <a:pt x="57" y="2"/>
                  </a:cubicBezTo>
                  <a:cubicBezTo>
                    <a:pt x="37" y="4"/>
                    <a:pt x="18" y="9"/>
                    <a:pt x="1" y="16"/>
                  </a:cubicBezTo>
                  <a:cubicBezTo>
                    <a:pt x="0" y="20"/>
                    <a:pt x="0" y="24"/>
                    <a:pt x="0" y="28"/>
                  </a:cubicBezTo>
                  <a:cubicBezTo>
                    <a:pt x="0" y="61"/>
                    <a:pt x="23" y="102"/>
                    <a:pt x="52" y="118"/>
                  </a:cubicBezTo>
                  <a:cubicBezTo>
                    <a:pt x="60" y="123"/>
                    <a:pt x="68" y="125"/>
                    <a:pt x="75" y="125"/>
                  </a:cubicBezTo>
                  <a:cubicBezTo>
                    <a:pt x="81" y="125"/>
                    <a:pt x="86" y="124"/>
                    <a:pt x="90" y="121"/>
                  </a:cubicBezTo>
                  <a:cubicBezTo>
                    <a:pt x="90" y="121"/>
                    <a:pt x="89" y="122"/>
                    <a:pt x="89" y="122"/>
                  </a:cubicBezTo>
                  <a:cubicBezTo>
                    <a:pt x="171" y="74"/>
                    <a:pt x="171" y="74"/>
                    <a:pt x="171" y="74"/>
                  </a:cubicBezTo>
                  <a:cubicBezTo>
                    <a:pt x="172" y="74"/>
                    <a:pt x="172" y="74"/>
                    <a:pt x="173" y="73"/>
                  </a:cubicBezTo>
                  <a:cubicBezTo>
                    <a:pt x="173" y="73"/>
                    <a:pt x="173" y="73"/>
                    <a:pt x="173" y="73"/>
                  </a:cubicBezTo>
                  <a:cubicBezTo>
                    <a:pt x="174" y="72"/>
                    <a:pt x="174" y="72"/>
                    <a:pt x="174" y="72"/>
                  </a:cubicBezTo>
                  <a:cubicBezTo>
                    <a:pt x="175" y="72"/>
                    <a:pt x="175" y="72"/>
                    <a:pt x="175" y="72"/>
                  </a:cubicBezTo>
                  <a:cubicBezTo>
                    <a:pt x="175" y="71"/>
                    <a:pt x="175" y="71"/>
                    <a:pt x="176" y="71"/>
                  </a:cubicBezTo>
                  <a:cubicBezTo>
                    <a:pt x="176" y="70"/>
                    <a:pt x="176" y="70"/>
                    <a:pt x="176" y="70"/>
                  </a:cubicBezTo>
                  <a:cubicBezTo>
                    <a:pt x="177" y="70"/>
                    <a:pt x="177" y="70"/>
                    <a:pt x="177" y="69"/>
                  </a:cubicBezTo>
                  <a:cubicBezTo>
                    <a:pt x="178" y="69"/>
                    <a:pt x="178" y="69"/>
                    <a:pt x="178" y="69"/>
                  </a:cubicBezTo>
                  <a:cubicBezTo>
                    <a:pt x="178" y="68"/>
                    <a:pt x="178" y="68"/>
                    <a:pt x="179" y="68"/>
                  </a:cubicBezTo>
                  <a:cubicBezTo>
                    <a:pt x="179" y="67"/>
                    <a:pt x="179" y="67"/>
                    <a:pt x="179" y="67"/>
                  </a:cubicBezTo>
                  <a:cubicBezTo>
                    <a:pt x="179" y="67"/>
                    <a:pt x="180" y="66"/>
                    <a:pt x="180" y="66"/>
                  </a:cubicBezTo>
                  <a:cubicBezTo>
                    <a:pt x="180" y="66"/>
                    <a:pt x="180" y="66"/>
                    <a:pt x="180" y="66"/>
                  </a:cubicBezTo>
                  <a:cubicBezTo>
                    <a:pt x="180" y="65"/>
                    <a:pt x="180" y="65"/>
                    <a:pt x="180" y="65"/>
                  </a:cubicBezTo>
                  <a:cubicBezTo>
                    <a:pt x="183" y="62"/>
                    <a:pt x="184" y="58"/>
                    <a:pt x="185" y="53"/>
                  </a:cubicBezTo>
                  <a:cubicBezTo>
                    <a:pt x="194" y="48"/>
                    <a:pt x="194" y="48"/>
                    <a:pt x="194" y="48"/>
                  </a:cubicBezTo>
                  <a:cubicBezTo>
                    <a:pt x="198" y="49"/>
                    <a:pt x="202" y="50"/>
                    <a:pt x="205" y="50"/>
                  </a:cubicBezTo>
                  <a:cubicBezTo>
                    <a:pt x="199" y="40"/>
                    <a:pt x="189" y="31"/>
                    <a:pt x="175" y="23"/>
                  </a:cubicBezTo>
                  <a:cubicBezTo>
                    <a:pt x="149" y="8"/>
                    <a:pt x="115" y="0"/>
                    <a:pt x="81" y="0"/>
                  </a:cubicBezTo>
                </a:path>
              </a:pathLst>
            </a:custGeom>
            <a:solidFill>
              <a:srgbClr val="122585">
                <a:alpha val="10000"/>
              </a:srgbClr>
            </a:solidFill>
            <a:ln>
              <a:noFill/>
            </a:ln>
          </p:spPr>
          <p:txBody>
            <a:bodyPr anchor="ctr"/>
            <a:lstStyle/>
            <a:p>
              <a:pPr algn="ctr"/>
            </a:p>
          </p:txBody>
        </p:sp>
        <p:sp>
          <p:nvSpPr>
            <p:cNvPr id="233" name="îsḻïďè"/>
            <p:cNvSpPr/>
            <p:nvPr/>
          </p:nvSpPr>
          <p:spPr bwMode="auto">
            <a:xfrm>
              <a:off x="4117975" y="3000376"/>
              <a:ext cx="563563" cy="590550"/>
            </a:xfrm>
            <a:custGeom>
              <a:avLst/>
              <a:gdLst>
                <a:gd name="T0" fmla="*/ 78 w 171"/>
                <a:gd name="T1" fmla="*/ 175 h 179"/>
                <a:gd name="T2" fmla="*/ 80 w 171"/>
                <a:gd name="T3" fmla="*/ 173 h 179"/>
                <a:gd name="T4" fmla="*/ 82 w 171"/>
                <a:gd name="T5" fmla="*/ 170 h 179"/>
                <a:gd name="T6" fmla="*/ 84 w 171"/>
                <a:gd name="T7" fmla="*/ 166 h 179"/>
                <a:gd name="T8" fmla="*/ 85 w 171"/>
                <a:gd name="T9" fmla="*/ 164 h 179"/>
                <a:gd name="T10" fmla="*/ 87 w 171"/>
                <a:gd name="T11" fmla="*/ 160 h 179"/>
                <a:gd name="T12" fmla="*/ 87 w 171"/>
                <a:gd name="T13" fmla="*/ 156 h 179"/>
                <a:gd name="T14" fmla="*/ 88 w 171"/>
                <a:gd name="T15" fmla="*/ 152 h 179"/>
                <a:gd name="T16" fmla="*/ 88 w 171"/>
                <a:gd name="T17" fmla="*/ 148 h 179"/>
                <a:gd name="T18" fmla="*/ 88 w 171"/>
                <a:gd name="T19" fmla="*/ 141 h 179"/>
                <a:gd name="T20" fmla="*/ 88 w 171"/>
                <a:gd name="T21" fmla="*/ 136 h 179"/>
                <a:gd name="T22" fmla="*/ 87 w 171"/>
                <a:gd name="T23" fmla="*/ 132 h 179"/>
                <a:gd name="T24" fmla="*/ 86 w 171"/>
                <a:gd name="T25" fmla="*/ 127 h 179"/>
                <a:gd name="T26" fmla="*/ 85 w 171"/>
                <a:gd name="T27" fmla="*/ 122 h 179"/>
                <a:gd name="T28" fmla="*/ 83 w 171"/>
                <a:gd name="T29" fmla="*/ 116 h 179"/>
                <a:gd name="T30" fmla="*/ 82 w 171"/>
                <a:gd name="T31" fmla="*/ 112 h 179"/>
                <a:gd name="T32" fmla="*/ 80 w 171"/>
                <a:gd name="T33" fmla="*/ 107 h 179"/>
                <a:gd name="T34" fmla="*/ 78 w 171"/>
                <a:gd name="T35" fmla="*/ 103 h 179"/>
                <a:gd name="T36" fmla="*/ 75 w 171"/>
                <a:gd name="T37" fmla="*/ 98 h 179"/>
                <a:gd name="T38" fmla="*/ 71 w 171"/>
                <a:gd name="T39" fmla="*/ 91 h 179"/>
                <a:gd name="T40" fmla="*/ 69 w 171"/>
                <a:gd name="T41" fmla="*/ 87 h 179"/>
                <a:gd name="T42" fmla="*/ 63 w 171"/>
                <a:gd name="T43" fmla="*/ 79 h 179"/>
                <a:gd name="T44" fmla="*/ 59 w 171"/>
                <a:gd name="T45" fmla="*/ 74 h 179"/>
                <a:gd name="T46" fmla="*/ 56 w 171"/>
                <a:gd name="T47" fmla="*/ 71 h 179"/>
                <a:gd name="T48" fmla="*/ 52 w 171"/>
                <a:gd name="T49" fmla="*/ 67 h 179"/>
                <a:gd name="T50" fmla="*/ 49 w 171"/>
                <a:gd name="T51" fmla="*/ 64 h 179"/>
                <a:gd name="T52" fmla="*/ 45 w 171"/>
                <a:gd name="T53" fmla="*/ 61 h 179"/>
                <a:gd name="T54" fmla="*/ 42 w 171"/>
                <a:gd name="T55" fmla="*/ 59 h 179"/>
                <a:gd name="T56" fmla="*/ 37 w 171"/>
                <a:gd name="T57" fmla="*/ 55 h 179"/>
                <a:gd name="T58" fmla="*/ 32 w 171"/>
                <a:gd name="T59" fmla="*/ 53 h 179"/>
                <a:gd name="T60" fmla="*/ 26 w 171"/>
                <a:gd name="T61" fmla="*/ 51 h 179"/>
                <a:gd name="T62" fmla="*/ 23 w 171"/>
                <a:gd name="T63" fmla="*/ 50 h 179"/>
                <a:gd name="T64" fmla="*/ 19 w 171"/>
                <a:gd name="T65" fmla="*/ 49 h 179"/>
                <a:gd name="T66" fmla="*/ 16 w 171"/>
                <a:gd name="T67" fmla="*/ 48 h 179"/>
                <a:gd name="T68" fmla="*/ 12 w 171"/>
                <a:gd name="T69" fmla="*/ 48 h 179"/>
                <a:gd name="T70" fmla="*/ 9 w 171"/>
                <a:gd name="T71" fmla="*/ 49 h 179"/>
                <a:gd name="T72" fmla="*/ 5 w 171"/>
                <a:gd name="T73" fmla="*/ 49 h 179"/>
                <a:gd name="T74" fmla="*/ 2 w 171"/>
                <a:gd name="T75" fmla="*/ 50 h 179"/>
                <a:gd name="T76" fmla="*/ 82 w 171"/>
                <a:gd name="T77" fmla="*/ 4 h 179"/>
                <a:gd name="T78" fmla="*/ 108 w 171"/>
                <a:gd name="T79" fmla="*/ 3 h 179"/>
                <a:gd name="T80" fmla="*/ 130 w 171"/>
                <a:gd name="T81" fmla="*/ 15 h 179"/>
                <a:gd name="T82" fmla="*/ 165 w 171"/>
                <a:gd name="T83" fmla="*/ 122 h 179"/>
                <a:gd name="T84" fmla="*/ 163 w 171"/>
                <a:gd name="T85" fmla="*/ 124 h 179"/>
                <a:gd name="T86" fmla="*/ 161 w 171"/>
                <a:gd name="T87" fmla="*/ 127 h 179"/>
                <a:gd name="T88" fmla="*/ 159 w 171"/>
                <a:gd name="T89" fmla="*/ 129 h 179"/>
                <a:gd name="T90" fmla="*/ 156 w 171"/>
                <a:gd name="T91" fmla="*/ 131 h 179"/>
                <a:gd name="T92" fmla="*/ 75 w 171"/>
                <a:gd name="T93" fmla="*/ 17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1" h="179">
                  <a:moveTo>
                    <a:pt x="76" y="176"/>
                  </a:moveTo>
                  <a:cubicBezTo>
                    <a:pt x="77" y="176"/>
                    <a:pt x="77" y="176"/>
                    <a:pt x="77" y="176"/>
                  </a:cubicBezTo>
                  <a:cubicBezTo>
                    <a:pt x="77" y="176"/>
                    <a:pt x="78" y="175"/>
                    <a:pt x="78" y="175"/>
                  </a:cubicBezTo>
                  <a:cubicBezTo>
                    <a:pt x="78" y="175"/>
                    <a:pt x="78" y="175"/>
                    <a:pt x="78" y="175"/>
                  </a:cubicBezTo>
                  <a:cubicBezTo>
                    <a:pt x="79" y="174"/>
                    <a:pt x="79" y="174"/>
                    <a:pt x="79" y="173"/>
                  </a:cubicBezTo>
                  <a:cubicBezTo>
                    <a:pt x="80" y="173"/>
                    <a:pt x="80" y="173"/>
                    <a:pt x="80" y="173"/>
                  </a:cubicBezTo>
                  <a:cubicBezTo>
                    <a:pt x="80" y="173"/>
                    <a:pt x="80" y="172"/>
                    <a:pt x="81" y="172"/>
                  </a:cubicBezTo>
                  <a:cubicBezTo>
                    <a:pt x="81" y="171"/>
                    <a:pt x="81" y="171"/>
                    <a:pt x="81" y="171"/>
                  </a:cubicBezTo>
                  <a:cubicBezTo>
                    <a:pt x="81" y="171"/>
                    <a:pt x="82" y="171"/>
                    <a:pt x="82" y="170"/>
                  </a:cubicBezTo>
                  <a:cubicBezTo>
                    <a:pt x="82" y="170"/>
                    <a:pt x="82" y="170"/>
                    <a:pt x="82" y="170"/>
                  </a:cubicBezTo>
                  <a:cubicBezTo>
                    <a:pt x="83" y="169"/>
                    <a:pt x="83" y="169"/>
                    <a:pt x="83" y="168"/>
                  </a:cubicBezTo>
                  <a:cubicBezTo>
                    <a:pt x="84" y="167"/>
                    <a:pt x="84" y="167"/>
                    <a:pt x="84" y="166"/>
                  </a:cubicBezTo>
                  <a:cubicBezTo>
                    <a:pt x="84" y="166"/>
                    <a:pt x="84" y="166"/>
                    <a:pt x="84" y="166"/>
                  </a:cubicBezTo>
                  <a:cubicBezTo>
                    <a:pt x="85" y="165"/>
                    <a:pt x="85" y="165"/>
                    <a:pt x="85" y="164"/>
                  </a:cubicBezTo>
                  <a:cubicBezTo>
                    <a:pt x="85" y="164"/>
                    <a:pt x="85" y="164"/>
                    <a:pt x="85" y="164"/>
                  </a:cubicBezTo>
                  <a:cubicBezTo>
                    <a:pt x="86" y="163"/>
                    <a:pt x="86" y="163"/>
                    <a:pt x="86" y="163"/>
                  </a:cubicBezTo>
                  <a:cubicBezTo>
                    <a:pt x="86" y="162"/>
                    <a:pt x="86" y="161"/>
                    <a:pt x="86" y="161"/>
                  </a:cubicBezTo>
                  <a:cubicBezTo>
                    <a:pt x="86" y="161"/>
                    <a:pt x="86" y="160"/>
                    <a:pt x="87" y="160"/>
                  </a:cubicBezTo>
                  <a:cubicBezTo>
                    <a:pt x="87" y="159"/>
                    <a:pt x="87" y="159"/>
                    <a:pt x="87" y="158"/>
                  </a:cubicBezTo>
                  <a:cubicBezTo>
                    <a:pt x="87" y="158"/>
                    <a:pt x="87" y="158"/>
                    <a:pt x="87" y="157"/>
                  </a:cubicBezTo>
                  <a:cubicBezTo>
                    <a:pt x="87" y="157"/>
                    <a:pt x="87" y="156"/>
                    <a:pt x="87" y="156"/>
                  </a:cubicBezTo>
                  <a:cubicBezTo>
                    <a:pt x="88" y="155"/>
                    <a:pt x="88" y="155"/>
                    <a:pt x="88" y="154"/>
                  </a:cubicBezTo>
                  <a:cubicBezTo>
                    <a:pt x="88" y="154"/>
                    <a:pt x="88" y="154"/>
                    <a:pt x="88" y="153"/>
                  </a:cubicBezTo>
                  <a:cubicBezTo>
                    <a:pt x="88" y="153"/>
                    <a:pt x="88" y="152"/>
                    <a:pt x="88" y="152"/>
                  </a:cubicBezTo>
                  <a:cubicBezTo>
                    <a:pt x="88" y="151"/>
                    <a:pt x="88" y="151"/>
                    <a:pt x="88" y="151"/>
                  </a:cubicBezTo>
                  <a:cubicBezTo>
                    <a:pt x="88" y="150"/>
                    <a:pt x="88" y="149"/>
                    <a:pt x="88" y="149"/>
                  </a:cubicBezTo>
                  <a:cubicBezTo>
                    <a:pt x="88" y="148"/>
                    <a:pt x="88" y="148"/>
                    <a:pt x="88" y="148"/>
                  </a:cubicBezTo>
                  <a:cubicBezTo>
                    <a:pt x="88" y="147"/>
                    <a:pt x="88" y="146"/>
                    <a:pt x="88" y="145"/>
                  </a:cubicBezTo>
                  <a:cubicBezTo>
                    <a:pt x="88" y="144"/>
                    <a:pt x="88" y="143"/>
                    <a:pt x="88" y="142"/>
                  </a:cubicBezTo>
                  <a:cubicBezTo>
                    <a:pt x="88" y="141"/>
                    <a:pt x="88" y="141"/>
                    <a:pt x="88" y="141"/>
                  </a:cubicBezTo>
                  <a:cubicBezTo>
                    <a:pt x="88" y="141"/>
                    <a:pt x="88" y="140"/>
                    <a:pt x="88" y="139"/>
                  </a:cubicBezTo>
                  <a:cubicBezTo>
                    <a:pt x="88" y="138"/>
                    <a:pt x="88" y="138"/>
                    <a:pt x="88" y="138"/>
                  </a:cubicBezTo>
                  <a:cubicBezTo>
                    <a:pt x="88" y="138"/>
                    <a:pt x="88" y="137"/>
                    <a:pt x="88" y="136"/>
                  </a:cubicBezTo>
                  <a:cubicBezTo>
                    <a:pt x="88" y="135"/>
                    <a:pt x="88" y="135"/>
                    <a:pt x="88" y="135"/>
                  </a:cubicBezTo>
                  <a:cubicBezTo>
                    <a:pt x="88" y="135"/>
                    <a:pt x="88" y="134"/>
                    <a:pt x="87" y="133"/>
                  </a:cubicBezTo>
                  <a:cubicBezTo>
                    <a:pt x="87" y="132"/>
                    <a:pt x="87" y="132"/>
                    <a:pt x="87" y="132"/>
                  </a:cubicBezTo>
                  <a:cubicBezTo>
                    <a:pt x="87" y="131"/>
                    <a:pt x="87" y="130"/>
                    <a:pt x="87" y="130"/>
                  </a:cubicBezTo>
                  <a:cubicBezTo>
                    <a:pt x="87" y="129"/>
                    <a:pt x="87" y="129"/>
                    <a:pt x="87" y="129"/>
                  </a:cubicBezTo>
                  <a:cubicBezTo>
                    <a:pt x="87" y="128"/>
                    <a:pt x="86" y="127"/>
                    <a:pt x="86" y="127"/>
                  </a:cubicBezTo>
                  <a:cubicBezTo>
                    <a:pt x="86" y="126"/>
                    <a:pt x="86" y="126"/>
                    <a:pt x="86" y="125"/>
                  </a:cubicBezTo>
                  <a:cubicBezTo>
                    <a:pt x="86" y="125"/>
                    <a:pt x="86" y="124"/>
                    <a:pt x="85" y="123"/>
                  </a:cubicBezTo>
                  <a:cubicBezTo>
                    <a:pt x="85" y="123"/>
                    <a:pt x="85" y="123"/>
                    <a:pt x="85" y="122"/>
                  </a:cubicBezTo>
                  <a:cubicBezTo>
                    <a:pt x="85" y="122"/>
                    <a:pt x="85" y="121"/>
                    <a:pt x="85" y="120"/>
                  </a:cubicBezTo>
                  <a:cubicBezTo>
                    <a:pt x="84" y="119"/>
                    <a:pt x="84" y="119"/>
                    <a:pt x="84" y="119"/>
                  </a:cubicBezTo>
                  <a:cubicBezTo>
                    <a:pt x="84" y="118"/>
                    <a:pt x="84" y="117"/>
                    <a:pt x="83" y="116"/>
                  </a:cubicBezTo>
                  <a:cubicBezTo>
                    <a:pt x="83" y="116"/>
                    <a:pt x="83" y="116"/>
                    <a:pt x="83" y="116"/>
                  </a:cubicBezTo>
                  <a:cubicBezTo>
                    <a:pt x="83" y="115"/>
                    <a:pt x="83" y="114"/>
                    <a:pt x="82" y="113"/>
                  </a:cubicBezTo>
                  <a:cubicBezTo>
                    <a:pt x="82" y="112"/>
                    <a:pt x="82" y="112"/>
                    <a:pt x="82" y="112"/>
                  </a:cubicBezTo>
                  <a:cubicBezTo>
                    <a:pt x="82" y="112"/>
                    <a:pt x="81" y="111"/>
                    <a:pt x="81" y="110"/>
                  </a:cubicBezTo>
                  <a:cubicBezTo>
                    <a:pt x="81" y="109"/>
                    <a:pt x="81" y="109"/>
                    <a:pt x="81" y="109"/>
                  </a:cubicBezTo>
                  <a:cubicBezTo>
                    <a:pt x="80" y="109"/>
                    <a:pt x="80" y="108"/>
                    <a:pt x="80" y="107"/>
                  </a:cubicBezTo>
                  <a:cubicBezTo>
                    <a:pt x="80" y="106"/>
                    <a:pt x="80" y="106"/>
                    <a:pt x="80" y="106"/>
                  </a:cubicBezTo>
                  <a:cubicBezTo>
                    <a:pt x="79" y="105"/>
                    <a:pt x="79" y="104"/>
                    <a:pt x="78" y="104"/>
                  </a:cubicBezTo>
                  <a:cubicBezTo>
                    <a:pt x="78" y="103"/>
                    <a:pt x="78" y="103"/>
                    <a:pt x="78" y="103"/>
                  </a:cubicBezTo>
                  <a:cubicBezTo>
                    <a:pt x="78" y="102"/>
                    <a:pt x="77" y="101"/>
                    <a:pt x="77" y="101"/>
                  </a:cubicBezTo>
                  <a:cubicBezTo>
                    <a:pt x="77" y="100"/>
                    <a:pt x="76" y="100"/>
                    <a:pt x="76" y="99"/>
                  </a:cubicBezTo>
                  <a:cubicBezTo>
                    <a:pt x="76" y="99"/>
                    <a:pt x="75" y="98"/>
                    <a:pt x="75" y="98"/>
                  </a:cubicBezTo>
                  <a:cubicBezTo>
                    <a:pt x="74" y="96"/>
                    <a:pt x="74" y="95"/>
                    <a:pt x="73" y="94"/>
                  </a:cubicBezTo>
                  <a:cubicBezTo>
                    <a:pt x="73" y="93"/>
                    <a:pt x="72" y="93"/>
                    <a:pt x="72" y="92"/>
                  </a:cubicBezTo>
                  <a:cubicBezTo>
                    <a:pt x="72" y="92"/>
                    <a:pt x="72" y="91"/>
                    <a:pt x="71" y="91"/>
                  </a:cubicBezTo>
                  <a:cubicBezTo>
                    <a:pt x="71" y="90"/>
                    <a:pt x="71" y="90"/>
                    <a:pt x="70" y="89"/>
                  </a:cubicBezTo>
                  <a:cubicBezTo>
                    <a:pt x="70" y="89"/>
                    <a:pt x="70" y="88"/>
                    <a:pt x="69" y="88"/>
                  </a:cubicBezTo>
                  <a:cubicBezTo>
                    <a:pt x="69" y="87"/>
                    <a:pt x="69" y="87"/>
                    <a:pt x="69" y="87"/>
                  </a:cubicBezTo>
                  <a:cubicBezTo>
                    <a:pt x="68" y="85"/>
                    <a:pt x="67" y="84"/>
                    <a:pt x="66" y="82"/>
                  </a:cubicBezTo>
                  <a:cubicBezTo>
                    <a:pt x="66" y="82"/>
                    <a:pt x="66" y="82"/>
                    <a:pt x="66" y="82"/>
                  </a:cubicBezTo>
                  <a:cubicBezTo>
                    <a:pt x="65" y="81"/>
                    <a:pt x="64" y="80"/>
                    <a:pt x="63" y="79"/>
                  </a:cubicBezTo>
                  <a:cubicBezTo>
                    <a:pt x="63" y="79"/>
                    <a:pt x="62" y="78"/>
                    <a:pt x="62" y="77"/>
                  </a:cubicBezTo>
                  <a:cubicBezTo>
                    <a:pt x="61" y="77"/>
                    <a:pt x="61" y="77"/>
                    <a:pt x="61" y="77"/>
                  </a:cubicBezTo>
                  <a:cubicBezTo>
                    <a:pt x="61" y="76"/>
                    <a:pt x="60" y="75"/>
                    <a:pt x="59" y="74"/>
                  </a:cubicBezTo>
                  <a:cubicBezTo>
                    <a:pt x="59" y="74"/>
                    <a:pt x="59" y="74"/>
                    <a:pt x="59" y="74"/>
                  </a:cubicBezTo>
                  <a:cubicBezTo>
                    <a:pt x="58" y="73"/>
                    <a:pt x="58" y="73"/>
                    <a:pt x="57" y="72"/>
                  </a:cubicBezTo>
                  <a:cubicBezTo>
                    <a:pt x="56" y="71"/>
                    <a:pt x="56" y="71"/>
                    <a:pt x="56" y="71"/>
                  </a:cubicBezTo>
                  <a:cubicBezTo>
                    <a:pt x="56" y="71"/>
                    <a:pt x="55" y="70"/>
                    <a:pt x="55" y="70"/>
                  </a:cubicBezTo>
                  <a:cubicBezTo>
                    <a:pt x="54" y="69"/>
                    <a:pt x="54" y="69"/>
                    <a:pt x="54" y="69"/>
                  </a:cubicBezTo>
                  <a:cubicBezTo>
                    <a:pt x="53" y="68"/>
                    <a:pt x="53" y="68"/>
                    <a:pt x="52" y="67"/>
                  </a:cubicBezTo>
                  <a:cubicBezTo>
                    <a:pt x="51" y="66"/>
                    <a:pt x="51" y="66"/>
                    <a:pt x="51" y="66"/>
                  </a:cubicBezTo>
                  <a:cubicBezTo>
                    <a:pt x="51" y="66"/>
                    <a:pt x="51" y="66"/>
                    <a:pt x="50" y="65"/>
                  </a:cubicBezTo>
                  <a:cubicBezTo>
                    <a:pt x="49" y="64"/>
                    <a:pt x="49" y="64"/>
                    <a:pt x="49" y="64"/>
                  </a:cubicBezTo>
                  <a:cubicBezTo>
                    <a:pt x="49" y="64"/>
                    <a:pt x="48" y="64"/>
                    <a:pt x="48" y="63"/>
                  </a:cubicBezTo>
                  <a:cubicBezTo>
                    <a:pt x="47" y="62"/>
                    <a:pt x="47" y="62"/>
                    <a:pt x="47" y="62"/>
                  </a:cubicBezTo>
                  <a:cubicBezTo>
                    <a:pt x="46" y="62"/>
                    <a:pt x="46" y="62"/>
                    <a:pt x="45" y="61"/>
                  </a:cubicBezTo>
                  <a:cubicBezTo>
                    <a:pt x="44" y="60"/>
                    <a:pt x="44" y="60"/>
                    <a:pt x="44" y="60"/>
                  </a:cubicBezTo>
                  <a:cubicBezTo>
                    <a:pt x="44" y="60"/>
                    <a:pt x="43" y="60"/>
                    <a:pt x="43" y="59"/>
                  </a:cubicBezTo>
                  <a:cubicBezTo>
                    <a:pt x="42" y="59"/>
                    <a:pt x="42" y="59"/>
                    <a:pt x="42" y="59"/>
                  </a:cubicBezTo>
                  <a:cubicBezTo>
                    <a:pt x="41" y="58"/>
                    <a:pt x="40" y="58"/>
                    <a:pt x="39" y="57"/>
                  </a:cubicBezTo>
                  <a:cubicBezTo>
                    <a:pt x="39" y="57"/>
                    <a:pt x="39" y="57"/>
                    <a:pt x="39" y="57"/>
                  </a:cubicBezTo>
                  <a:cubicBezTo>
                    <a:pt x="38" y="56"/>
                    <a:pt x="37" y="56"/>
                    <a:pt x="37" y="55"/>
                  </a:cubicBezTo>
                  <a:cubicBezTo>
                    <a:pt x="36" y="55"/>
                    <a:pt x="35" y="55"/>
                    <a:pt x="34" y="54"/>
                  </a:cubicBezTo>
                  <a:cubicBezTo>
                    <a:pt x="33" y="54"/>
                    <a:pt x="33" y="54"/>
                    <a:pt x="33" y="54"/>
                  </a:cubicBezTo>
                  <a:cubicBezTo>
                    <a:pt x="33" y="53"/>
                    <a:pt x="32" y="53"/>
                    <a:pt x="32" y="53"/>
                  </a:cubicBezTo>
                  <a:cubicBezTo>
                    <a:pt x="31" y="53"/>
                    <a:pt x="31" y="53"/>
                    <a:pt x="31" y="53"/>
                  </a:cubicBezTo>
                  <a:cubicBezTo>
                    <a:pt x="30" y="52"/>
                    <a:pt x="29" y="52"/>
                    <a:pt x="29" y="51"/>
                  </a:cubicBezTo>
                  <a:cubicBezTo>
                    <a:pt x="28" y="51"/>
                    <a:pt x="27" y="51"/>
                    <a:pt x="26" y="51"/>
                  </a:cubicBezTo>
                  <a:cubicBezTo>
                    <a:pt x="25" y="50"/>
                    <a:pt x="25" y="50"/>
                    <a:pt x="25" y="50"/>
                  </a:cubicBezTo>
                  <a:cubicBezTo>
                    <a:pt x="25" y="50"/>
                    <a:pt x="24" y="50"/>
                    <a:pt x="24" y="50"/>
                  </a:cubicBezTo>
                  <a:cubicBezTo>
                    <a:pt x="23" y="50"/>
                    <a:pt x="23" y="50"/>
                    <a:pt x="23" y="50"/>
                  </a:cubicBezTo>
                  <a:cubicBezTo>
                    <a:pt x="23" y="49"/>
                    <a:pt x="22" y="49"/>
                    <a:pt x="22" y="49"/>
                  </a:cubicBezTo>
                  <a:cubicBezTo>
                    <a:pt x="21" y="49"/>
                    <a:pt x="21" y="49"/>
                    <a:pt x="21" y="49"/>
                  </a:cubicBezTo>
                  <a:cubicBezTo>
                    <a:pt x="20" y="49"/>
                    <a:pt x="20" y="49"/>
                    <a:pt x="19" y="49"/>
                  </a:cubicBezTo>
                  <a:cubicBezTo>
                    <a:pt x="18" y="49"/>
                    <a:pt x="18" y="49"/>
                    <a:pt x="18" y="49"/>
                  </a:cubicBezTo>
                  <a:cubicBezTo>
                    <a:pt x="18" y="49"/>
                    <a:pt x="17" y="49"/>
                    <a:pt x="17" y="48"/>
                  </a:cubicBezTo>
                  <a:cubicBezTo>
                    <a:pt x="17" y="48"/>
                    <a:pt x="16" y="48"/>
                    <a:pt x="16" y="48"/>
                  </a:cubicBezTo>
                  <a:cubicBezTo>
                    <a:pt x="16" y="48"/>
                    <a:pt x="15" y="48"/>
                    <a:pt x="15" y="48"/>
                  </a:cubicBezTo>
                  <a:cubicBezTo>
                    <a:pt x="14" y="48"/>
                    <a:pt x="14" y="48"/>
                    <a:pt x="13" y="48"/>
                  </a:cubicBezTo>
                  <a:cubicBezTo>
                    <a:pt x="13" y="48"/>
                    <a:pt x="12" y="48"/>
                    <a:pt x="12" y="48"/>
                  </a:cubicBezTo>
                  <a:cubicBezTo>
                    <a:pt x="12" y="48"/>
                    <a:pt x="12" y="48"/>
                    <a:pt x="12" y="48"/>
                  </a:cubicBezTo>
                  <a:cubicBezTo>
                    <a:pt x="11" y="48"/>
                    <a:pt x="10" y="48"/>
                    <a:pt x="10" y="48"/>
                  </a:cubicBezTo>
                  <a:cubicBezTo>
                    <a:pt x="9" y="49"/>
                    <a:pt x="9" y="49"/>
                    <a:pt x="9" y="49"/>
                  </a:cubicBezTo>
                  <a:cubicBezTo>
                    <a:pt x="9" y="49"/>
                    <a:pt x="8" y="49"/>
                    <a:pt x="7" y="49"/>
                  </a:cubicBezTo>
                  <a:cubicBezTo>
                    <a:pt x="7" y="49"/>
                    <a:pt x="7" y="49"/>
                    <a:pt x="7" y="49"/>
                  </a:cubicBezTo>
                  <a:cubicBezTo>
                    <a:pt x="6" y="49"/>
                    <a:pt x="6" y="49"/>
                    <a:pt x="5" y="49"/>
                  </a:cubicBezTo>
                  <a:cubicBezTo>
                    <a:pt x="5" y="50"/>
                    <a:pt x="5" y="50"/>
                    <a:pt x="5" y="50"/>
                  </a:cubicBezTo>
                  <a:cubicBezTo>
                    <a:pt x="4" y="50"/>
                    <a:pt x="4" y="50"/>
                    <a:pt x="4" y="50"/>
                  </a:cubicBezTo>
                  <a:cubicBezTo>
                    <a:pt x="3" y="50"/>
                    <a:pt x="3" y="50"/>
                    <a:pt x="2" y="50"/>
                  </a:cubicBezTo>
                  <a:cubicBezTo>
                    <a:pt x="2" y="51"/>
                    <a:pt x="2" y="51"/>
                    <a:pt x="2" y="51"/>
                  </a:cubicBezTo>
                  <a:cubicBezTo>
                    <a:pt x="1" y="51"/>
                    <a:pt x="0" y="51"/>
                    <a:pt x="0" y="52"/>
                  </a:cubicBezTo>
                  <a:cubicBezTo>
                    <a:pt x="82" y="4"/>
                    <a:pt x="82" y="4"/>
                    <a:pt x="82" y="4"/>
                  </a:cubicBezTo>
                  <a:cubicBezTo>
                    <a:pt x="83" y="4"/>
                    <a:pt x="83" y="3"/>
                    <a:pt x="84" y="3"/>
                  </a:cubicBezTo>
                  <a:cubicBezTo>
                    <a:pt x="85" y="3"/>
                    <a:pt x="85" y="3"/>
                    <a:pt x="85" y="3"/>
                  </a:cubicBezTo>
                  <a:cubicBezTo>
                    <a:pt x="92" y="0"/>
                    <a:pt x="101" y="0"/>
                    <a:pt x="108" y="3"/>
                  </a:cubicBezTo>
                  <a:cubicBezTo>
                    <a:pt x="115" y="5"/>
                    <a:pt x="122" y="9"/>
                    <a:pt x="129" y="14"/>
                  </a:cubicBezTo>
                  <a:cubicBezTo>
                    <a:pt x="129" y="15"/>
                    <a:pt x="129" y="15"/>
                    <a:pt x="129" y="15"/>
                  </a:cubicBezTo>
                  <a:cubicBezTo>
                    <a:pt x="130" y="15"/>
                    <a:pt x="130" y="15"/>
                    <a:pt x="130" y="15"/>
                  </a:cubicBezTo>
                  <a:cubicBezTo>
                    <a:pt x="152" y="34"/>
                    <a:pt x="169" y="63"/>
                    <a:pt x="171" y="92"/>
                  </a:cubicBezTo>
                  <a:cubicBezTo>
                    <a:pt x="171" y="102"/>
                    <a:pt x="170" y="113"/>
                    <a:pt x="165" y="122"/>
                  </a:cubicBezTo>
                  <a:cubicBezTo>
                    <a:pt x="165" y="122"/>
                    <a:pt x="165" y="122"/>
                    <a:pt x="165" y="122"/>
                  </a:cubicBezTo>
                  <a:cubicBezTo>
                    <a:pt x="164" y="122"/>
                    <a:pt x="164" y="122"/>
                    <a:pt x="164" y="122"/>
                  </a:cubicBezTo>
                  <a:cubicBezTo>
                    <a:pt x="164" y="123"/>
                    <a:pt x="164" y="123"/>
                    <a:pt x="164" y="124"/>
                  </a:cubicBezTo>
                  <a:cubicBezTo>
                    <a:pt x="163" y="124"/>
                    <a:pt x="163" y="124"/>
                    <a:pt x="163" y="124"/>
                  </a:cubicBezTo>
                  <a:cubicBezTo>
                    <a:pt x="163" y="125"/>
                    <a:pt x="163" y="125"/>
                    <a:pt x="162" y="125"/>
                  </a:cubicBezTo>
                  <a:cubicBezTo>
                    <a:pt x="162" y="126"/>
                    <a:pt x="162" y="126"/>
                    <a:pt x="162" y="126"/>
                  </a:cubicBezTo>
                  <a:cubicBezTo>
                    <a:pt x="162" y="126"/>
                    <a:pt x="161" y="127"/>
                    <a:pt x="161" y="127"/>
                  </a:cubicBezTo>
                  <a:cubicBezTo>
                    <a:pt x="160" y="127"/>
                    <a:pt x="160" y="127"/>
                    <a:pt x="160" y="127"/>
                  </a:cubicBezTo>
                  <a:cubicBezTo>
                    <a:pt x="160" y="128"/>
                    <a:pt x="160" y="128"/>
                    <a:pt x="159" y="128"/>
                  </a:cubicBezTo>
                  <a:cubicBezTo>
                    <a:pt x="159" y="129"/>
                    <a:pt x="159" y="129"/>
                    <a:pt x="159" y="129"/>
                  </a:cubicBezTo>
                  <a:cubicBezTo>
                    <a:pt x="158" y="129"/>
                    <a:pt x="158" y="129"/>
                    <a:pt x="158" y="130"/>
                  </a:cubicBezTo>
                  <a:cubicBezTo>
                    <a:pt x="157" y="130"/>
                    <a:pt x="157" y="130"/>
                    <a:pt x="157" y="130"/>
                  </a:cubicBezTo>
                  <a:cubicBezTo>
                    <a:pt x="157" y="130"/>
                    <a:pt x="156" y="131"/>
                    <a:pt x="156" y="131"/>
                  </a:cubicBezTo>
                  <a:cubicBezTo>
                    <a:pt x="73" y="179"/>
                    <a:pt x="73" y="179"/>
                    <a:pt x="73" y="179"/>
                  </a:cubicBezTo>
                  <a:cubicBezTo>
                    <a:pt x="74" y="178"/>
                    <a:pt x="74" y="178"/>
                    <a:pt x="75" y="178"/>
                  </a:cubicBezTo>
                  <a:cubicBezTo>
                    <a:pt x="75" y="177"/>
                    <a:pt x="75" y="177"/>
                    <a:pt x="75" y="177"/>
                  </a:cubicBezTo>
                  <a:cubicBezTo>
                    <a:pt x="76" y="177"/>
                    <a:pt x="76" y="177"/>
                    <a:pt x="76" y="176"/>
                  </a:cubicBezTo>
                  <a:close/>
                </a:path>
              </a:pathLst>
            </a:custGeom>
            <a:solidFill>
              <a:srgbClr val="506B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îŝļíḋê"/>
            <p:cNvSpPr/>
            <p:nvPr/>
          </p:nvSpPr>
          <p:spPr bwMode="auto">
            <a:xfrm>
              <a:off x="4064000" y="3128963"/>
              <a:ext cx="347663" cy="501650"/>
            </a:xfrm>
            <a:custGeom>
              <a:avLst/>
              <a:gdLst>
                <a:gd name="T0" fmla="*/ 53 w 105"/>
                <a:gd name="T1" fmla="*/ 16 h 152"/>
                <a:gd name="T2" fmla="*/ 104 w 105"/>
                <a:gd name="T3" fmla="*/ 106 h 152"/>
                <a:gd name="T4" fmla="*/ 52 w 105"/>
                <a:gd name="T5" fmla="*/ 136 h 152"/>
                <a:gd name="T6" fmla="*/ 0 w 105"/>
                <a:gd name="T7" fmla="*/ 46 h 152"/>
                <a:gd name="T8" fmla="*/ 53 w 105"/>
                <a:gd name="T9" fmla="*/ 16 h 152"/>
              </a:gdLst>
              <a:ahLst/>
              <a:cxnLst>
                <a:cxn ang="0">
                  <a:pos x="T0" y="T1"/>
                </a:cxn>
                <a:cxn ang="0">
                  <a:pos x="T2" y="T3"/>
                </a:cxn>
                <a:cxn ang="0">
                  <a:pos x="T4" y="T5"/>
                </a:cxn>
                <a:cxn ang="0">
                  <a:pos x="T6" y="T7"/>
                </a:cxn>
                <a:cxn ang="0">
                  <a:pos x="T8" y="T9"/>
                </a:cxn>
              </a:cxnLst>
              <a:rect l="0" t="0" r="r" b="b"/>
              <a:pathLst>
                <a:path w="105" h="152">
                  <a:moveTo>
                    <a:pt x="53" y="16"/>
                  </a:moveTo>
                  <a:cubicBezTo>
                    <a:pt x="81" y="33"/>
                    <a:pt x="105" y="73"/>
                    <a:pt x="104" y="106"/>
                  </a:cubicBezTo>
                  <a:cubicBezTo>
                    <a:pt x="104" y="139"/>
                    <a:pt x="81" y="152"/>
                    <a:pt x="52" y="136"/>
                  </a:cubicBezTo>
                  <a:cubicBezTo>
                    <a:pt x="24" y="119"/>
                    <a:pt x="0" y="79"/>
                    <a:pt x="0" y="46"/>
                  </a:cubicBezTo>
                  <a:cubicBezTo>
                    <a:pt x="1" y="13"/>
                    <a:pt x="24" y="0"/>
                    <a:pt x="53" y="16"/>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îṧļïḓè"/>
            <p:cNvSpPr/>
            <p:nvPr/>
          </p:nvSpPr>
          <p:spPr bwMode="auto">
            <a:xfrm>
              <a:off x="3986213" y="3211513"/>
              <a:ext cx="365125" cy="431800"/>
            </a:xfrm>
            <a:custGeom>
              <a:avLst/>
              <a:gdLst>
                <a:gd name="T0" fmla="*/ 66 w 111"/>
                <a:gd name="T1" fmla="*/ 128 h 131"/>
                <a:gd name="T2" fmla="*/ 67 w 111"/>
                <a:gd name="T3" fmla="*/ 127 h 131"/>
                <a:gd name="T4" fmla="*/ 69 w 111"/>
                <a:gd name="T5" fmla="*/ 124 h 131"/>
                <a:gd name="T6" fmla="*/ 71 w 111"/>
                <a:gd name="T7" fmla="*/ 121 h 131"/>
                <a:gd name="T8" fmla="*/ 72 w 111"/>
                <a:gd name="T9" fmla="*/ 119 h 131"/>
                <a:gd name="T10" fmla="*/ 73 w 111"/>
                <a:gd name="T11" fmla="*/ 115 h 131"/>
                <a:gd name="T12" fmla="*/ 74 w 111"/>
                <a:gd name="T13" fmla="*/ 112 h 131"/>
                <a:gd name="T14" fmla="*/ 74 w 111"/>
                <a:gd name="T15" fmla="*/ 109 h 131"/>
                <a:gd name="T16" fmla="*/ 75 w 111"/>
                <a:gd name="T17" fmla="*/ 106 h 131"/>
                <a:gd name="T18" fmla="*/ 75 w 111"/>
                <a:gd name="T19" fmla="*/ 100 h 131"/>
                <a:gd name="T20" fmla="*/ 74 w 111"/>
                <a:gd name="T21" fmla="*/ 96 h 131"/>
                <a:gd name="T22" fmla="*/ 74 w 111"/>
                <a:gd name="T23" fmla="*/ 92 h 131"/>
                <a:gd name="T24" fmla="*/ 73 w 111"/>
                <a:gd name="T25" fmla="*/ 88 h 131"/>
                <a:gd name="T26" fmla="*/ 72 w 111"/>
                <a:gd name="T27" fmla="*/ 84 h 131"/>
                <a:gd name="T28" fmla="*/ 70 w 111"/>
                <a:gd name="T29" fmla="*/ 79 h 131"/>
                <a:gd name="T30" fmla="*/ 69 w 111"/>
                <a:gd name="T31" fmla="*/ 76 h 131"/>
                <a:gd name="T32" fmla="*/ 68 w 111"/>
                <a:gd name="T33" fmla="*/ 71 h 131"/>
                <a:gd name="T34" fmla="*/ 66 w 111"/>
                <a:gd name="T35" fmla="*/ 68 h 131"/>
                <a:gd name="T36" fmla="*/ 64 w 111"/>
                <a:gd name="T37" fmla="*/ 63 h 131"/>
                <a:gd name="T38" fmla="*/ 60 w 111"/>
                <a:gd name="T39" fmla="*/ 58 h 131"/>
                <a:gd name="T40" fmla="*/ 58 w 111"/>
                <a:gd name="T41" fmla="*/ 54 h 131"/>
                <a:gd name="T42" fmla="*/ 54 w 111"/>
                <a:gd name="T43" fmla="*/ 48 h 131"/>
                <a:gd name="T44" fmla="*/ 50 w 111"/>
                <a:gd name="T45" fmla="*/ 44 h 131"/>
                <a:gd name="T46" fmla="*/ 48 w 111"/>
                <a:gd name="T47" fmla="*/ 41 h 131"/>
                <a:gd name="T48" fmla="*/ 45 w 111"/>
                <a:gd name="T49" fmla="*/ 38 h 131"/>
                <a:gd name="T50" fmla="*/ 42 w 111"/>
                <a:gd name="T51" fmla="*/ 36 h 131"/>
                <a:gd name="T52" fmla="*/ 38 w 111"/>
                <a:gd name="T53" fmla="*/ 33 h 131"/>
                <a:gd name="T54" fmla="*/ 36 w 111"/>
                <a:gd name="T55" fmla="*/ 31 h 131"/>
                <a:gd name="T56" fmla="*/ 31 w 111"/>
                <a:gd name="T57" fmla="*/ 28 h 131"/>
                <a:gd name="T58" fmla="*/ 27 w 111"/>
                <a:gd name="T59" fmla="*/ 26 h 131"/>
                <a:gd name="T60" fmla="*/ 23 w 111"/>
                <a:gd name="T61" fmla="*/ 24 h 131"/>
                <a:gd name="T62" fmla="*/ 20 w 111"/>
                <a:gd name="T63" fmla="*/ 23 h 131"/>
                <a:gd name="T64" fmla="*/ 17 w 111"/>
                <a:gd name="T65" fmla="*/ 23 h 131"/>
                <a:gd name="T66" fmla="*/ 14 w 111"/>
                <a:gd name="T67" fmla="*/ 22 h 131"/>
                <a:gd name="T68" fmla="*/ 10 w 111"/>
                <a:gd name="T69" fmla="*/ 22 h 131"/>
                <a:gd name="T70" fmla="*/ 8 w 111"/>
                <a:gd name="T71" fmla="*/ 22 h 131"/>
                <a:gd name="T72" fmla="*/ 5 w 111"/>
                <a:gd name="T73" fmla="*/ 23 h 131"/>
                <a:gd name="T74" fmla="*/ 3 w 111"/>
                <a:gd name="T75" fmla="*/ 24 h 131"/>
                <a:gd name="T76" fmla="*/ 37 w 111"/>
                <a:gd name="T77" fmla="*/ 4 h 131"/>
                <a:gd name="T78" fmla="*/ 58 w 111"/>
                <a:gd name="T79" fmla="*/ 3 h 131"/>
                <a:gd name="T80" fmla="*/ 77 w 111"/>
                <a:gd name="T81" fmla="*/ 14 h 131"/>
                <a:gd name="T82" fmla="*/ 106 w 111"/>
                <a:gd name="T83" fmla="*/ 103 h 131"/>
                <a:gd name="T84" fmla="*/ 105 w 111"/>
                <a:gd name="T85" fmla="*/ 105 h 131"/>
                <a:gd name="T86" fmla="*/ 102 w 111"/>
                <a:gd name="T87" fmla="*/ 107 h 131"/>
                <a:gd name="T88" fmla="*/ 101 w 111"/>
                <a:gd name="T89" fmla="*/ 108 h 131"/>
                <a:gd name="T90" fmla="*/ 98 w 111"/>
                <a:gd name="T91" fmla="*/ 110 h 131"/>
                <a:gd name="T92" fmla="*/ 64 w 111"/>
                <a:gd name="T93" fmla="*/ 1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1" h="131">
                  <a:moveTo>
                    <a:pt x="65" y="129"/>
                  </a:moveTo>
                  <a:cubicBezTo>
                    <a:pt x="65" y="129"/>
                    <a:pt x="65" y="129"/>
                    <a:pt x="65" y="129"/>
                  </a:cubicBezTo>
                  <a:cubicBezTo>
                    <a:pt x="66" y="128"/>
                    <a:pt x="66" y="128"/>
                    <a:pt x="66" y="128"/>
                  </a:cubicBezTo>
                  <a:cubicBezTo>
                    <a:pt x="66" y="128"/>
                    <a:pt x="66" y="128"/>
                    <a:pt x="66" y="128"/>
                  </a:cubicBezTo>
                  <a:cubicBezTo>
                    <a:pt x="66" y="128"/>
                    <a:pt x="67" y="127"/>
                    <a:pt x="67" y="127"/>
                  </a:cubicBezTo>
                  <a:cubicBezTo>
                    <a:pt x="67" y="127"/>
                    <a:pt x="67" y="127"/>
                    <a:pt x="67" y="127"/>
                  </a:cubicBezTo>
                  <a:cubicBezTo>
                    <a:pt x="68" y="126"/>
                    <a:pt x="68" y="126"/>
                    <a:pt x="68" y="126"/>
                  </a:cubicBezTo>
                  <a:cubicBezTo>
                    <a:pt x="68" y="125"/>
                    <a:pt x="68" y="125"/>
                    <a:pt x="68" y="125"/>
                  </a:cubicBezTo>
                  <a:cubicBezTo>
                    <a:pt x="69" y="125"/>
                    <a:pt x="69" y="124"/>
                    <a:pt x="69" y="124"/>
                  </a:cubicBezTo>
                  <a:cubicBezTo>
                    <a:pt x="69" y="124"/>
                    <a:pt x="69" y="124"/>
                    <a:pt x="69" y="124"/>
                  </a:cubicBezTo>
                  <a:cubicBezTo>
                    <a:pt x="70" y="123"/>
                    <a:pt x="70" y="123"/>
                    <a:pt x="70" y="122"/>
                  </a:cubicBezTo>
                  <a:cubicBezTo>
                    <a:pt x="71" y="122"/>
                    <a:pt x="71" y="121"/>
                    <a:pt x="71" y="121"/>
                  </a:cubicBezTo>
                  <a:cubicBezTo>
                    <a:pt x="71" y="120"/>
                    <a:pt x="71" y="120"/>
                    <a:pt x="71" y="120"/>
                  </a:cubicBezTo>
                  <a:cubicBezTo>
                    <a:pt x="72" y="120"/>
                    <a:pt x="72" y="119"/>
                    <a:pt x="72" y="119"/>
                  </a:cubicBezTo>
                  <a:cubicBezTo>
                    <a:pt x="72" y="119"/>
                    <a:pt x="72" y="119"/>
                    <a:pt x="72" y="119"/>
                  </a:cubicBezTo>
                  <a:cubicBezTo>
                    <a:pt x="72" y="118"/>
                    <a:pt x="72" y="118"/>
                    <a:pt x="72" y="118"/>
                  </a:cubicBezTo>
                  <a:cubicBezTo>
                    <a:pt x="73" y="117"/>
                    <a:pt x="73" y="117"/>
                    <a:pt x="73" y="116"/>
                  </a:cubicBezTo>
                  <a:cubicBezTo>
                    <a:pt x="73" y="115"/>
                    <a:pt x="73" y="115"/>
                    <a:pt x="73" y="115"/>
                  </a:cubicBezTo>
                  <a:cubicBezTo>
                    <a:pt x="73" y="115"/>
                    <a:pt x="73" y="115"/>
                    <a:pt x="73" y="114"/>
                  </a:cubicBezTo>
                  <a:cubicBezTo>
                    <a:pt x="74" y="113"/>
                    <a:pt x="74" y="113"/>
                    <a:pt x="74" y="113"/>
                  </a:cubicBezTo>
                  <a:cubicBezTo>
                    <a:pt x="74" y="112"/>
                    <a:pt x="74" y="112"/>
                    <a:pt x="74" y="112"/>
                  </a:cubicBezTo>
                  <a:cubicBezTo>
                    <a:pt x="74" y="112"/>
                    <a:pt x="74" y="111"/>
                    <a:pt x="74" y="111"/>
                  </a:cubicBezTo>
                  <a:cubicBezTo>
                    <a:pt x="74" y="110"/>
                    <a:pt x="74" y="110"/>
                    <a:pt x="74" y="110"/>
                  </a:cubicBezTo>
                  <a:cubicBezTo>
                    <a:pt x="74" y="110"/>
                    <a:pt x="74" y="109"/>
                    <a:pt x="74" y="109"/>
                  </a:cubicBezTo>
                  <a:cubicBezTo>
                    <a:pt x="74" y="108"/>
                    <a:pt x="74" y="108"/>
                    <a:pt x="74" y="108"/>
                  </a:cubicBezTo>
                  <a:cubicBezTo>
                    <a:pt x="74" y="107"/>
                    <a:pt x="75" y="107"/>
                    <a:pt x="75" y="106"/>
                  </a:cubicBezTo>
                  <a:cubicBezTo>
                    <a:pt x="75" y="106"/>
                    <a:pt x="75" y="106"/>
                    <a:pt x="75" y="106"/>
                  </a:cubicBezTo>
                  <a:cubicBezTo>
                    <a:pt x="75" y="105"/>
                    <a:pt x="75" y="104"/>
                    <a:pt x="75" y="103"/>
                  </a:cubicBezTo>
                  <a:cubicBezTo>
                    <a:pt x="75" y="102"/>
                    <a:pt x="75" y="102"/>
                    <a:pt x="75" y="101"/>
                  </a:cubicBezTo>
                  <a:cubicBezTo>
                    <a:pt x="75" y="100"/>
                    <a:pt x="75" y="100"/>
                    <a:pt x="75" y="100"/>
                  </a:cubicBezTo>
                  <a:cubicBezTo>
                    <a:pt x="75" y="100"/>
                    <a:pt x="75" y="99"/>
                    <a:pt x="74" y="98"/>
                  </a:cubicBezTo>
                  <a:cubicBezTo>
                    <a:pt x="74" y="98"/>
                    <a:pt x="74" y="98"/>
                    <a:pt x="74" y="98"/>
                  </a:cubicBezTo>
                  <a:cubicBezTo>
                    <a:pt x="74" y="97"/>
                    <a:pt x="74" y="96"/>
                    <a:pt x="74" y="96"/>
                  </a:cubicBezTo>
                  <a:cubicBezTo>
                    <a:pt x="74" y="95"/>
                    <a:pt x="74" y="95"/>
                    <a:pt x="74" y="95"/>
                  </a:cubicBezTo>
                  <a:cubicBezTo>
                    <a:pt x="74" y="94"/>
                    <a:pt x="74" y="93"/>
                    <a:pt x="74" y="93"/>
                  </a:cubicBezTo>
                  <a:cubicBezTo>
                    <a:pt x="74" y="92"/>
                    <a:pt x="74" y="92"/>
                    <a:pt x="74" y="92"/>
                  </a:cubicBezTo>
                  <a:cubicBezTo>
                    <a:pt x="74" y="92"/>
                    <a:pt x="74" y="91"/>
                    <a:pt x="73" y="90"/>
                  </a:cubicBezTo>
                  <a:cubicBezTo>
                    <a:pt x="73" y="89"/>
                    <a:pt x="73" y="89"/>
                    <a:pt x="73" y="89"/>
                  </a:cubicBezTo>
                  <a:cubicBezTo>
                    <a:pt x="73" y="89"/>
                    <a:pt x="73" y="88"/>
                    <a:pt x="73" y="88"/>
                  </a:cubicBezTo>
                  <a:cubicBezTo>
                    <a:pt x="73" y="87"/>
                    <a:pt x="73" y="87"/>
                    <a:pt x="73" y="87"/>
                  </a:cubicBezTo>
                  <a:cubicBezTo>
                    <a:pt x="72" y="86"/>
                    <a:pt x="72" y="86"/>
                    <a:pt x="72" y="85"/>
                  </a:cubicBezTo>
                  <a:cubicBezTo>
                    <a:pt x="72" y="84"/>
                    <a:pt x="72" y="84"/>
                    <a:pt x="72" y="84"/>
                  </a:cubicBezTo>
                  <a:cubicBezTo>
                    <a:pt x="72" y="84"/>
                    <a:pt x="72" y="83"/>
                    <a:pt x="71" y="82"/>
                  </a:cubicBezTo>
                  <a:cubicBezTo>
                    <a:pt x="71" y="82"/>
                    <a:pt x="71" y="82"/>
                    <a:pt x="71" y="82"/>
                  </a:cubicBezTo>
                  <a:cubicBezTo>
                    <a:pt x="71" y="81"/>
                    <a:pt x="71" y="80"/>
                    <a:pt x="70" y="79"/>
                  </a:cubicBezTo>
                  <a:cubicBezTo>
                    <a:pt x="70" y="79"/>
                    <a:pt x="70" y="79"/>
                    <a:pt x="70" y="79"/>
                  </a:cubicBezTo>
                  <a:cubicBezTo>
                    <a:pt x="70" y="78"/>
                    <a:pt x="70" y="77"/>
                    <a:pt x="70" y="77"/>
                  </a:cubicBezTo>
                  <a:cubicBezTo>
                    <a:pt x="69" y="76"/>
                    <a:pt x="69" y="76"/>
                    <a:pt x="69" y="76"/>
                  </a:cubicBezTo>
                  <a:cubicBezTo>
                    <a:pt x="69" y="75"/>
                    <a:pt x="69" y="75"/>
                    <a:pt x="69" y="74"/>
                  </a:cubicBezTo>
                  <a:cubicBezTo>
                    <a:pt x="68" y="73"/>
                    <a:pt x="68" y="73"/>
                    <a:pt x="68" y="73"/>
                  </a:cubicBezTo>
                  <a:cubicBezTo>
                    <a:pt x="68" y="73"/>
                    <a:pt x="68" y="72"/>
                    <a:pt x="68" y="71"/>
                  </a:cubicBezTo>
                  <a:cubicBezTo>
                    <a:pt x="67" y="71"/>
                    <a:pt x="67" y="71"/>
                    <a:pt x="67" y="71"/>
                  </a:cubicBezTo>
                  <a:cubicBezTo>
                    <a:pt x="67" y="70"/>
                    <a:pt x="67" y="69"/>
                    <a:pt x="66" y="68"/>
                  </a:cubicBezTo>
                  <a:cubicBezTo>
                    <a:pt x="66" y="68"/>
                    <a:pt x="66" y="68"/>
                    <a:pt x="66" y="68"/>
                  </a:cubicBezTo>
                  <a:cubicBezTo>
                    <a:pt x="66" y="67"/>
                    <a:pt x="65" y="67"/>
                    <a:pt x="65" y="66"/>
                  </a:cubicBezTo>
                  <a:cubicBezTo>
                    <a:pt x="65" y="65"/>
                    <a:pt x="64" y="65"/>
                    <a:pt x="64" y="65"/>
                  </a:cubicBezTo>
                  <a:cubicBezTo>
                    <a:pt x="64" y="64"/>
                    <a:pt x="64" y="64"/>
                    <a:pt x="64" y="63"/>
                  </a:cubicBezTo>
                  <a:cubicBezTo>
                    <a:pt x="63" y="62"/>
                    <a:pt x="62" y="61"/>
                    <a:pt x="62" y="60"/>
                  </a:cubicBezTo>
                  <a:cubicBezTo>
                    <a:pt x="62" y="60"/>
                    <a:pt x="61" y="59"/>
                    <a:pt x="61" y="59"/>
                  </a:cubicBezTo>
                  <a:cubicBezTo>
                    <a:pt x="61" y="58"/>
                    <a:pt x="61" y="58"/>
                    <a:pt x="60" y="58"/>
                  </a:cubicBezTo>
                  <a:cubicBezTo>
                    <a:pt x="60" y="57"/>
                    <a:pt x="60" y="57"/>
                    <a:pt x="59" y="56"/>
                  </a:cubicBezTo>
                  <a:cubicBezTo>
                    <a:pt x="59" y="56"/>
                    <a:pt x="59" y="55"/>
                    <a:pt x="59" y="55"/>
                  </a:cubicBezTo>
                  <a:cubicBezTo>
                    <a:pt x="58" y="54"/>
                    <a:pt x="58" y="54"/>
                    <a:pt x="58" y="54"/>
                  </a:cubicBezTo>
                  <a:cubicBezTo>
                    <a:pt x="57" y="53"/>
                    <a:pt x="56" y="52"/>
                    <a:pt x="56" y="51"/>
                  </a:cubicBezTo>
                  <a:cubicBezTo>
                    <a:pt x="56" y="51"/>
                    <a:pt x="56" y="51"/>
                    <a:pt x="56" y="51"/>
                  </a:cubicBezTo>
                  <a:cubicBezTo>
                    <a:pt x="55" y="50"/>
                    <a:pt x="54" y="49"/>
                    <a:pt x="54" y="48"/>
                  </a:cubicBezTo>
                  <a:cubicBezTo>
                    <a:pt x="53" y="48"/>
                    <a:pt x="53" y="47"/>
                    <a:pt x="52" y="46"/>
                  </a:cubicBezTo>
                  <a:cubicBezTo>
                    <a:pt x="52" y="46"/>
                    <a:pt x="52" y="46"/>
                    <a:pt x="52" y="46"/>
                  </a:cubicBezTo>
                  <a:cubicBezTo>
                    <a:pt x="51" y="45"/>
                    <a:pt x="51" y="45"/>
                    <a:pt x="50" y="44"/>
                  </a:cubicBezTo>
                  <a:cubicBezTo>
                    <a:pt x="50" y="43"/>
                    <a:pt x="50" y="43"/>
                    <a:pt x="50" y="43"/>
                  </a:cubicBezTo>
                  <a:cubicBezTo>
                    <a:pt x="49" y="43"/>
                    <a:pt x="49" y="42"/>
                    <a:pt x="48" y="42"/>
                  </a:cubicBezTo>
                  <a:cubicBezTo>
                    <a:pt x="48" y="41"/>
                    <a:pt x="48" y="41"/>
                    <a:pt x="48" y="41"/>
                  </a:cubicBezTo>
                  <a:cubicBezTo>
                    <a:pt x="47" y="41"/>
                    <a:pt x="47" y="40"/>
                    <a:pt x="47" y="40"/>
                  </a:cubicBezTo>
                  <a:cubicBezTo>
                    <a:pt x="46" y="39"/>
                    <a:pt x="46" y="39"/>
                    <a:pt x="46" y="39"/>
                  </a:cubicBezTo>
                  <a:cubicBezTo>
                    <a:pt x="45" y="39"/>
                    <a:pt x="45" y="39"/>
                    <a:pt x="45" y="38"/>
                  </a:cubicBezTo>
                  <a:cubicBezTo>
                    <a:pt x="44" y="37"/>
                    <a:pt x="44" y="37"/>
                    <a:pt x="44" y="37"/>
                  </a:cubicBezTo>
                  <a:cubicBezTo>
                    <a:pt x="43" y="37"/>
                    <a:pt x="43" y="37"/>
                    <a:pt x="43" y="36"/>
                  </a:cubicBezTo>
                  <a:cubicBezTo>
                    <a:pt x="42" y="36"/>
                    <a:pt x="42" y="36"/>
                    <a:pt x="42" y="36"/>
                  </a:cubicBezTo>
                  <a:cubicBezTo>
                    <a:pt x="41" y="35"/>
                    <a:pt x="41" y="35"/>
                    <a:pt x="41" y="35"/>
                  </a:cubicBezTo>
                  <a:cubicBezTo>
                    <a:pt x="40" y="34"/>
                    <a:pt x="40" y="34"/>
                    <a:pt x="40" y="34"/>
                  </a:cubicBezTo>
                  <a:cubicBezTo>
                    <a:pt x="39" y="34"/>
                    <a:pt x="39" y="33"/>
                    <a:pt x="38" y="33"/>
                  </a:cubicBezTo>
                  <a:cubicBezTo>
                    <a:pt x="38" y="32"/>
                    <a:pt x="38" y="32"/>
                    <a:pt x="38" y="32"/>
                  </a:cubicBezTo>
                  <a:cubicBezTo>
                    <a:pt x="37" y="32"/>
                    <a:pt x="37" y="32"/>
                    <a:pt x="36" y="31"/>
                  </a:cubicBezTo>
                  <a:cubicBezTo>
                    <a:pt x="36" y="31"/>
                    <a:pt x="36" y="31"/>
                    <a:pt x="36" y="31"/>
                  </a:cubicBezTo>
                  <a:cubicBezTo>
                    <a:pt x="35" y="30"/>
                    <a:pt x="34" y="30"/>
                    <a:pt x="34" y="29"/>
                  </a:cubicBezTo>
                  <a:cubicBezTo>
                    <a:pt x="33" y="29"/>
                    <a:pt x="33" y="29"/>
                    <a:pt x="33" y="29"/>
                  </a:cubicBezTo>
                  <a:cubicBezTo>
                    <a:pt x="33" y="29"/>
                    <a:pt x="32" y="29"/>
                    <a:pt x="31" y="28"/>
                  </a:cubicBezTo>
                  <a:cubicBezTo>
                    <a:pt x="31" y="28"/>
                    <a:pt x="30" y="27"/>
                    <a:pt x="29" y="27"/>
                  </a:cubicBezTo>
                  <a:cubicBezTo>
                    <a:pt x="29" y="27"/>
                    <a:pt x="29" y="27"/>
                    <a:pt x="29" y="27"/>
                  </a:cubicBezTo>
                  <a:cubicBezTo>
                    <a:pt x="28" y="26"/>
                    <a:pt x="28" y="26"/>
                    <a:pt x="27" y="26"/>
                  </a:cubicBezTo>
                  <a:cubicBezTo>
                    <a:pt x="27" y="26"/>
                    <a:pt x="27" y="26"/>
                    <a:pt x="27" y="26"/>
                  </a:cubicBezTo>
                  <a:cubicBezTo>
                    <a:pt x="26" y="25"/>
                    <a:pt x="25" y="25"/>
                    <a:pt x="25" y="25"/>
                  </a:cubicBezTo>
                  <a:cubicBezTo>
                    <a:pt x="24" y="25"/>
                    <a:pt x="23" y="24"/>
                    <a:pt x="23" y="24"/>
                  </a:cubicBezTo>
                  <a:cubicBezTo>
                    <a:pt x="22" y="24"/>
                    <a:pt x="22" y="24"/>
                    <a:pt x="22" y="24"/>
                  </a:cubicBezTo>
                  <a:cubicBezTo>
                    <a:pt x="22" y="24"/>
                    <a:pt x="21" y="24"/>
                    <a:pt x="21" y="24"/>
                  </a:cubicBezTo>
                  <a:cubicBezTo>
                    <a:pt x="20" y="23"/>
                    <a:pt x="20" y="23"/>
                    <a:pt x="20" y="23"/>
                  </a:cubicBezTo>
                  <a:cubicBezTo>
                    <a:pt x="20" y="23"/>
                    <a:pt x="19" y="23"/>
                    <a:pt x="19" y="23"/>
                  </a:cubicBezTo>
                  <a:cubicBezTo>
                    <a:pt x="18" y="23"/>
                    <a:pt x="18" y="23"/>
                    <a:pt x="18" y="23"/>
                  </a:cubicBezTo>
                  <a:cubicBezTo>
                    <a:pt x="18" y="23"/>
                    <a:pt x="17" y="23"/>
                    <a:pt x="17" y="23"/>
                  </a:cubicBezTo>
                  <a:cubicBezTo>
                    <a:pt x="16" y="22"/>
                    <a:pt x="16" y="22"/>
                    <a:pt x="16" y="22"/>
                  </a:cubicBezTo>
                  <a:cubicBezTo>
                    <a:pt x="15" y="22"/>
                    <a:pt x="15" y="22"/>
                    <a:pt x="15" y="22"/>
                  </a:cubicBezTo>
                  <a:cubicBezTo>
                    <a:pt x="14" y="22"/>
                    <a:pt x="14" y="22"/>
                    <a:pt x="14" y="22"/>
                  </a:cubicBezTo>
                  <a:cubicBezTo>
                    <a:pt x="13" y="22"/>
                    <a:pt x="13" y="22"/>
                    <a:pt x="13" y="22"/>
                  </a:cubicBezTo>
                  <a:cubicBezTo>
                    <a:pt x="13" y="22"/>
                    <a:pt x="12" y="22"/>
                    <a:pt x="12" y="22"/>
                  </a:cubicBezTo>
                  <a:cubicBezTo>
                    <a:pt x="11" y="22"/>
                    <a:pt x="11" y="22"/>
                    <a:pt x="10" y="22"/>
                  </a:cubicBezTo>
                  <a:cubicBezTo>
                    <a:pt x="10" y="22"/>
                    <a:pt x="10" y="22"/>
                    <a:pt x="10" y="22"/>
                  </a:cubicBezTo>
                  <a:cubicBezTo>
                    <a:pt x="10" y="22"/>
                    <a:pt x="9" y="22"/>
                    <a:pt x="9" y="22"/>
                  </a:cubicBezTo>
                  <a:cubicBezTo>
                    <a:pt x="8" y="22"/>
                    <a:pt x="8" y="22"/>
                    <a:pt x="8" y="22"/>
                  </a:cubicBezTo>
                  <a:cubicBezTo>
                    <a:pt x="8" y="22"/>
                    <a:pt x="7" y="23"/>
                    <a:pt x="7" y="23"/>
                  </a:cubicBezTo>
                  <a:cubicBezTo>
                    <a:pt x="6" y="23"/>
                    <a:pt x="6" y="23"/>
                    <a:pt x="6" y="23"/>
                  </a:cubicBezTo>
                  <a:cubicBezTo>
                    <a:pt x="6" y="23"/>
                    <a:pt x="6" y="23"/>
                    <a:pt x="5" y="23"/>
                  </a:cubicBezTo>
                  <a:cubicBezTo>
                    <a:pt x="5" y="23"/>
                    <a:pt x="5" y="23"/>
                    <a:pt x="5" y="23"/>
                  </a:cubicBezTo>
                  <a:cubicBezTo>
                    <a:pt x="4" y="24"/>
                    <a:pt x="4" y="24"/>
                    <a:pt x="4" y="24"/>
                  </a:cubicBezTo>
                  <a:cubicBezTo>
                    <a:pt x="3" y="24"/>
                    <a:pt x="3" y="24"/>
                    <a:pt x="3" y="24"/>
                  </a:cubicBezTo>
                  <a:cubicBezTo>
                    <a:pt x="2" y="24"/>
                    <a:pt x="2" y="24"/>
                    <a:pt x="2" y="24"/>
                  </a:cubicBezTo>
                  <a:cubicBezTo>
                    <a:pt x="1" y="25"/>
                    <a:pt x="1" y="25"/>
                    <a:pt x="0" y="25"/>
                  </a:cubicBezTo>
                  <a:cubicBezTo>
                    <a:pt x="37" y="4"/>
                    <a:pt x="37" y="4"/>
                    <a:pt x="37" y="4"/>
                  </a:cubicBezTo>
                  <a:cubicBezTo>
                    <a:pt x="37" y="4"/>
                    <a:pt x="38" y="3"/>
                    <a:pt x="38" y="3"/>
                  </a:cubicBezTo>
                  <a:cubicBezTo>
                    <a:pt x="39" y="3"/>
                    <a:pt x="39" y="3"/>
                    <a:pt x="39" y="3"/>
                  </a:cubicBezTo>
                  <a:cubicBezTo>
                    <a:pt x="45" y="0"/>
                    <a:pt x="52" y="1"/>
                    <a:pt x="58" y="3"/>
                  </a:cubicBezTo>
                  <a:cubicBezTo>
                    <a:pt x="65" y="5"/>
                    <a:pt x="71" y="8"/>
                    <a:pt x="76" y="12"/>
                  </a:cubicBezTo>
                  <a:cubicBezTo>
                    <a:pt x="76" y="13"/>
                    <a:pt x="76" y="13"/>
                    <a:pt x="76" y="13"/>
                  </a:cubicBezTo>
                  <a:cubicBezTo>
                    <a:pt x="77" y="14"/>
                    <a:pt x="77" y="14"/>
                    <a:pt x="77" y="14"/>
                  </a:cubicBezTo>
                  <a:cubicBezTo>
                    <a:pt x="96" y="29"/>
                    <a:pt x="109" y="53"/>
                    <a:pt x="111" y="78"/>
                  </a:cubicBezTo>
                  <a:cubicBezTo>
                    <a:pt x="111" y="86"/>
                    <a:pt x="110" y="95"/>
                    <a:pt x="106" y="103"/>
                  </a:cubicBezTo>
                  <a:cubicBezTo>
                    <a:pt x="106" y="103"/>
                    <a:pt x="106" y="103"/>
                    <a:pt x="106" y="103"/>
                  </a:cubicBezTo>
                  <a:cubicBezTo>
                    <a:pt x="106" y="103"/>
                    <a:pt x="106" y="103"/>
                    <a:pt x="106" y="103"/>
                  </a:cubicBezTo>
                  <a:cubicBezTo>
                    <a:pt x="105" y="103"/>
                    <a:pt x="105" y="104"/>
                    <a:pt x="105" y="104"/>
                  </a:cubicBezTo>
                  <a:cubicBezTo>
                    <a:pt x="105" y="105"/>
                    <a:pt x="105" y="105"/>
                    <a:pt x="105" y="105"/>
                  </a:cubicBezTo>
                  <a:cubicBezTo>
                    <a:pt x="104" y="105"/>
                    <a:pt x="104" y="105"/>
                    <a:pt x="104" y="105"/>
                  </a:cubicBezTo>
                  <a:cubicBezTo>
                    <a:pt x="104" y="106"/>
                    <a:pt x="104" y="106"/>
                    <a:pt x="104" y="106"/>
                  </a:cubicBezTo>
                  <a:cubicBezTo>
                    <a:pt x="103" y="106"/>
                    <a:pt x="103" y="107"/>
                    <a:pt x="102" y="107"/>
                  </a:cubicBezTo>
                  <a:cubicBezTo>
                    <a:pt x="102" y="107"/>
                    <a:pt x="102" y="107"/>
                    <a:pt x="102" y="107"/>
                  </a:cubicBezTo>
                  <a:cubicBezTo>
                    <a:pt x="101" y="108"/>
                    <a:pt x="101" y="108"/>
                    <a:pt x="101" y="108"/>
                  </a:cubicBezTo>
                  <a:cubicBezTo>
                    <a:pt x="101" y="108"/>
                    <a:pt x="101" y="108"/>
                    <a:pt x="101" y="108"/>
                  </a:cubicBezTo>
                  <a:cubicBezTo>
                    <a:pt x="100" y="109"/>
                    <a:pt x="100" y="109"/>
                    <a:pt x="100" y="109"/>
                  </a:cubicBezTo>
                  <a:cubicBezTo>
                    <a:pt x="100" y="109"/>
                    <a:pt x="100" y="109"/>
                    <a:pt x="100" y="109"/>
                  </a:cubicBezTo>
                  <a:cubicBezTo>
                    <a:pt x="99" y="110"/>
                    <a:pt x="99" y="110"/>
                    <a:pt x="98" y="110"/>
                  </a:cubicBezTo>
                  <a:cubicBezTo>
                    <a:pt x="62" y="131"/>
                    <a:pt x="62" y="131"/>
                    <a:pt x="62" y="131"/>
                  </a:cubicBezTo>
                  <a:cubicBezTo>
                    <a:pt x="62" y="131"/>
                    <a:pt x="63" y="131"/>
                    <a:pt x="63" y="130"/>
                  </a:cubicBezTo>
                  <a:cubicBezTo>
                    <a:pt x="64" y="130"/>
                    <a:pt x="64" y="130"/>
                    <a:pt x="64" y="130"/>
                  </a:cubicBezTo>
                  <a:lnTo>
                    <a:pt x="65" y="129"/>
                  </a:lnTo>
                  <a:close/>
                </a:path>
              </a:pathLst>
            </a:custGeom>
            <a:solidFill>
              <a:srgbClr val="233C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íṣḻiḋê"/>
            <p:cNvSpPr/>
            <p:nvPr/>
          </p:nvSpPr>
          <p:spPr bwMode="auto">
            <a:xfrm>
              <a:off x="3946525" y="3257551"/>
              <a:ext cx="285750" cy="422275"/>
            </a:xfrm>
            <a:custGeom>
              <a:avLst/>
              <a:gdLst>
                <a:gd name="T0" fmla="*/ 43 w 87"/>
                <a:gd name="T1" fmla="*/ 14 h 128"/>
                <a:gd name="T2" fmla="*/ 87 w 87"/>
                <a:gd name="T3" fmla="*/ 89 h 128"/>
                <a:gd name="T4" fmla="*/ 43 w 87"/>
                <a:gd name="T5" fmla="*/ 114 h 128"/>
                <a:gd name="T6" fmla="*/ 0 w 87"/>
                <a:gd name="T7" fmla="*/ 39 h 128"/>
                <a:gd name="T8" fmla="*/ 43 w 87"/>
                <a:gd name="T9" fmla="*/ 14 h 128"/>
              </a:gdLst>
              <a:ahLst/>
              <a:cxnLst>
                <a:cxn ang="0">
                  <a:pos x="T0" y="T1"/>
                </a:cxn>
                <a:cxn ang="0">
                  <a:pos x="T2" y="T3"/>
                </a:cxn>
                <a:cxn ang="0">
                  <a:pos x="T4" y="T5"/>
                </a:cxn>
                <a:cxn ang="0">
                  <a:pos x="T6" y="T7"/>
                </a:cxn>
                <a:cxn ang="0">
                  <a:pos x="T8" y="T9"/>
                </a:cxn>
              </a:cxnLst>
              <a:rect l="0" t="0" r="r" b="b"/>
              <a:pathLst>
                <a:path w="87" h="128">
                  <a:moveTo>
                    <a:pt x="43" y="14"/>
                  </a:moveTo>
                  <a:cubicBezTo>
                    <a:pt x="67" y="28"/>
                    <a:pt x="87" y="62"/>
                    <a:pt x="87" y="89"/>
                  </a:cubicBezTo>
                  <a:cubicBezTo>
                    <a:pt x="87" y="117"/>
                    <a:pt x="67" y="128"/>
                    <a:pt x="43" y="114"/>
                  </a:cubicBezTo>
                  <a:cubicBezTo>
                    <a:pt x="19" y="100"/>
                    <a:pt x="0" y="67"/>
                    <a:pt x="0" y="39"/>
                  </a:cubicBezTo>
                  <a:cubicBezTo>
                    <a:pt x="0" y="11"/>
                    <a:pt x="19" y="0"/>
                    <a:pt x="43" y="14"/>
                  </a:cubicBez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iṥliḓé"/>
            <p:cNvSpPr/>
            <p:nvPr/>
          </p:nvSpPr>
          <p:spPr bwMode="auto">
            <a:xfrm>
              <a:off x="4222750" y="3392488"/>
              <a:ext cx="214313" cy="217488"/>
            </a:xfrm>
            <a:custGeom>
              <a:avLst/>
              <a:gdLst>
                <a:gd name="T0" fmla="*/ 37 w 65"/>
                <a:gd name="T1" fmla="*/ 65 h 66"/>
                <a:gd name="T2" fmla="*/ 37 w 65"/>
                <a:gd name="T3" fmla="*/ 64 h 66"/>
                <a:gd name="T4" fmla="*/ 36 w 65"/>
                <a:gd name="T5" fmla="*/ 63 h 66"/>
                <a:gd name="T6" fmla="*/ 35 w 65"/>
                <a:gd name="T7" fmla="*/ 62 h 66"/>
                <a:gd name="T8" fmla="*/ 35 w 65"/>
                <a:gd name="T9" fmla="*/ 61 h 66"/>
                <a:gd name="T10" fmla="*/ 34 w 65"/>
                <a:gd name="T11" fmla="*/ 60 h 66"/>
                <a:gd name="T12" fmla="*/ 34 w 65"/>
                <a:gd name="T13" fmla="*/ 58 h 66"/>
                <a:gd name="T14" fmla="*/ 34 w 65"/>
                <a:gd name="T15" fmla="*/ 57 h 66"/>
                <a:gd name="T16" fmla="*/ 34 w 65"/>
                <a:gd name="T17" fmla="*/ 56 h 66"/>
                <a:gd name="T18" fmla="*/ 34 w 65"/>
                <a:gd name="T19" fmla="*/ 53 h 66"/>
                <a:gd name="T20" fmla="*/ 34 w 65"/>
                <a:gd name="T21" fmla="*/ 51 h 66"/>
                <a:gd name="T22" fmla="*/ 34 w 65"/>
                <a:gd name="T23" fmla="*/ 50 h 66"/>
                <a:gd name="T24" fmla="*/ 34 w 65"/>
                <a:gd name="T25" fmla="*/ 48 h 66"/>
                <a:gd name="T26" fmla="*/ 35 w 65"/>
                <a:gd name="T27" fmla="*/ 47 h 66"/>
                <a:gd name="T28" fmla="*/ 35 w 65"/>
                <a:gd name="T29" fmla="*/ 44 h 66"/>
                <a:gd name="T30" fmla="*/ 36 w 65"/>
                <a:gd name="T31" fmla="*/ 43 h 66"/>
                <a:gd name="T32" fmla="*/ 37 w 65"/>
                <a:gd name="T33" fmla="*/ 41 h 66"/>
                <a:gd name="T34" fmla="*/ 37 w 65"/>
                <a:gd name="T35" fmla="*/ 40 h 66"/>
                <a:gd name="T36" fmla="*/ 38 w 65"/>
                <a:gd name="T37" fmla="*/ 38 h 66"/>
                <a:gd name="T38" fmla="*/ 40 w 65"/>
                <a:gd name="T39" fmla="*/ 35 h 66"/>
                <a:gd name="T40" fmla="*/ 41 w 65"/>
                <a:gd name="T41" fmla="*/ 34 h 66"/>
                <a:gd name="T42" fmla="*/ 43 w 65"/>
                <a:gd name="T43" fmla="*/ 31 h 66"/>
                <a:gd name="T44" fmla="*/ 44 w 65"/>
                <a:gd name="T45" fmla="*/ 30 h 66"/>
                <a:gd name="T46" fmla="*/ 45 w 65"/>
                <a:gd name="T47" fmla="*/ 28 h 66"/>
                <a:gd name="T48" fmla="*/ 46 w 65"/>
                <a:gd name="T49" fmla="*/ 27 h 66"/>
                <a:gd name="T50" fmla="*/ 48 w 65"/>
                <a:gd name="T51" fmla="*/ 26 h 66"/>
                <a:gd name="T52" fmla="*/ 49 w 65"/>
                <a:gd name="T53" fmla="*/ 25 h 66"/>
                <a:gd name="T54" fmla="*/ 50 w 65"/>
                <a:gd name="T55" fmla="*/ 24 h 66"/>
                <a:gd name="T56" fmla="*/ 52 w 65"/>
                <a:gd name="T57" fmla="*/ 23 h 66"/>
                <a:gd name="T58" fmla="*/ 54 w 65"/>
                <a:gd name="T59" fmla="*/ 22 h 66"/>
                <a:gd name="T60" fmla="*/ 56 w 65"/>
                <a:gd name="T61" fmla="*/ 21 h 66"/>
                <a:gd name="T62" fmla="*/ 57 w 65"/>
                <a:gd name="T63" fmla="*/ 21 h 66"/>
                <a:gd name="T64" fmla="*/ 58 w 65"/>
                <a:gd name="T65" fmla="*/ 21 h 66"/>
                <a:gd name="T66" fmla="*/ 59 w 65"/>
                <a:gd name="T67" fmla="*/ 20 h 66"/>
                <a:gd name="T68" fmla="*/ 61 w 65"/>
                <a:gd name="T69" fmla="*/ 20 h 66"/>
                <a:gd name="T70" fmla="*/ 62 w 65"/>
                <a:gd name="T71" fmla="*/ 20 h 66"/>
                <a:gd name="T72" fmla="*/ 63 w 65"/>
                <a:gd name="T73" fmla="*/ 21 h 66"/>
                <a:gd name="T74" fmla="*/ 64 w 65"/>
                <a:gd name="T75" fmla="*/ 21 h 66"/>
                <a:gd name="T76" fmla="*/ 31 w 65"/>
                <a:gd name="T77" fmla="*/ 2 h 66"/>
                <a:gd name="T78" fmla="*/ 22 w 65"/>
                <a:gd name="T79" fmla="*/ 2 h 66"/>
                <a:gd name="T80" fmla="*/ 14 w 65"/>
                <a:gd name="T81" fmla="*/ 6 h 66"/>
                <a:gd name="T82" fmla="*/ 2 w 65"/>
                <a:gd name="T83" fmla="*/ 44 h 66"/>
                <a:gd name="T84" fmla="*/ 3 w 65"/>
                <a:gd name="T85" fmla="*/ 45 h 66"/>
                <a:gd name="T86" fmla="*/ 4 w 65"/>
                <a:gd name="T87" fmla="*/ 46 h 66"/>
                <a:gd name="T88" fmla="*/ 4 w 65"/>
                <a:gd name="T89" fmla="*/ 46 h 66"/>
                <a:gd name="T90" fmla="*/ 5 w 65"/>
                <a:gd name="T91" fmla="*/ 47 h 66"/>
                <a:gd name="T92" fmla="*/ 38 w 65"/>
                <a:gd name="T9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 h="66">
                  <a:moveTo>
                    <a:pt x="38" y="66"/>
                  </a:moveTo>
                  <a:cubicBezTo>
                    <a:pt x="38" y="66"/>
                    <a:pt x="38" y="66"/>
                    <a:pt x="38" y="66"/>
                  </a:cubicBezTo>
                  <a:cubicBezTo>
                    <a:pt x="37" y="65"/>
                    <a:pt x="37" y="65"/>
                    <a:pt x="37" y="65"/>
                  </a:cubicBezTo>
                  <a:cubicBezTo>
                    <a:pt x="37" y="65"/>
                    <a:pt x="37" y="65"/>
                    <a:pt x="37" y="65"/>
                  </a:cubicBezTo>
                  <a:cubicBezTo>
                    <a:pt x="37" y="65"/>
                    <a:pt x="37" y="65"/>
                    <a:pt x="37" y="65"/>
                  </a:cubicBezTo>
                  <a:cubicBezTo>
                    <a:pt x="37" y="64"/>
                    <a:pt x="37" y="64"/>
                    <a:pt x="37" y="64"/>
                  </a:cubicBezTo>
                  <a:cubicBezTo>
                    <a:pt x="36" y="64"/>
                    <a:pt x="36" y="64"/>
                    <a:pt x="36" y="64"/>
                  </a:cubicBezTo>
                  <a:cubicBezTo>
                    <a:pt x="36" y="64"/>
                    <a:pt x="36" y="64"/>
                    <a:pt x="36" y="64"/>
                  </a:cubicBezTo>
                  <a:cubicBezTo>
                    <a:pt x="36" y="63"/>
                    <a:pt x="36" y="63"/>
                    <a:pt x="36" y="63"/>
                  </a:cubicBezTo>
                  <a:cubicBezTo>
                    <a:pt x="36" y="63"/>
                    <a:pt x="36" y="63"/>
                    <a:pt x="36" y="63"/>
                  </a:cubicBezTo>
                  <a:cubicBezTo>
                    <a:pt x="36" y="63"/>
                    <a:pt x="36" y="63"/>
                    <a:pt x="36" y="63"/>
                  </a:cubicBezTo>
                  <a:cubicBezTo>
                    <a:pt x="35" y="62"/>
                    <a:pt x="35" y="62"/>
                    <a:pt x="35" y="62"/>
                  </a:cubicBezTo>
                  <a:cubicBezTo>
                    <a:pt x="35" y="62"/>
                    <a:pt x="35" y="62"/>
                    <a:pt x="35" y="62"/>
                  </a:cubicBezTo>
                  <a:cubicBezTo>
                    <a:pt x="35" y="61"/>
                    <a:pt x="35" y="61"/>
                    <a:pt x="35" y="61"/>
                  </a:cubicBezTo>
                  <a:cubicBezTo>
                    <a:pt x="35" y="61"/>
                    <a:pt x="35" y="61"/>
                    <a:pt x="35" y="61"/>
                  </a:cubicBezTo>
                  <a:cubicBezTo>
                    <a:pt x="35" y="61"/>
                    <a:pt x="35" y="61"/>
                    <a:pt x="35" y="61"/>
                  </a:cubicBezTo>
                  <a:cubicBezTo>
                    <a:pt x="34" y="60"/>
                    <a:pt x="34" y="60"/>
                    <a:pt x="34" y="60"/>
                  </a:cubicBezTo>
                  <a:cubicBezTo>
                    <a:pt x="34" y="60"/>
                    <a:pt x="34" y="60"/>
                    <a:pt x="34" y="60"/>
                  </a:cubicBezTo>
                  <a:cubicBezTo>
                    <a:pt x="34" y="59"/>
                    <a:pt x="34" y="59"/>
                    <a:pt x="34" y="59"/>
                  </a:cubicBezTo>
                  <a:cubicBezTo>
                    <a:pt x="34" y="59"/>
                    <a:pt x="34" y="59"/>
                    <a:pt x="34" y="59"/>
                  </a:cubicBezTo>
                  <a:cubicBezTo>
                    <a:pt x="34" y="58"/>
                    <a:pt x="34" y="58"/>
                    <a:pt x="34" y="58"/>
                  </a:cubicBezTo>
                  <a:cubicBezTo>
                    <a:pt x="34" y="58"/>
                    <a:pt x="34" y="58"/>
                    <a:pt x="34" y="58"/>
                  </a:cubicBezTo>
                  <a:cubicBezTo>
                    <a:pt x="34" y="57"/>
                    <a:pt x="34" y="57"/>
                    <a:pt x="34" y="57"/>
                  </a:cubicBezTo>
                  <a:cubicBezTo>
                    <a:pt x="34" y="57"/>
                    <a:pt x="34" y="57"/>
                    <a:pt x="34" y="57"/>
                  </a:cubicBezTo>
                  <a:cubicBezTo>
                    <a:pt x="34" y="57"/>
                    <a:pt x="34" y="57"/>
                    <a:pt x="34" y="57"/>
                  </a:cubicBezTo>
                  <a:cubicBezTo>
                    <a:pt x="34" y="56"/>
                    <a:pt x="34" y="56"/>
                    <a:pt x="34" y="56"/>
                  </a:cubicBezTo>
                  <a:cubicBezTo>
                    <a:pt x="34" y="56"/>
                    <a:pt x="34" y="56"/>
                    <a:pt x="34" y="56"/>
                  </a:cubicBezTo>
                  <a:cubicBezTo>
                    <a:pt x="34" y="55"/>
                    <a:pt x="34" y="55"/>
                    <a:pt x="34" y="55"/>
                  </a:cubicBezTo>
                  <a:cubicBezTo>
                    <a:pt x="34" y="54"/>
                    <a:pt x="34" y="54"/>
                    <a:pt x="34" y="54"/>
                  </a:cubicBezTo>
                  <a:cubicBezTo>
                    <a:pt x="34" y="53"/>
                    <a:pt x="34" y="53"/>
                    <a:pt x="34" y="53"/>
                  </a:cubicBezTo>
                  <a:cubicBezTo>
                    <a:pt x="34" y="53"/>
                    <a:pt x="34" y="53"/>
                    <a:pt x="34" y="53"/>
                  </a:cubicBezTo>
                  <a:cubicBezTo>
                    <a:pt x="34" y="52"/>
                    <a:pt x="34" y="52"/>
                    <a:pt x="34" y="52"/>
                  </a:cubicBezTo>
                  <a:cubicBezTo>
                    <a:pt x="34" y="51"/>
                    <a:pt x="34" y="51"/>
                    <a:pt x="34" y="51"/>
                  </a:cubicBezTo>
                  <a:cubicBezTo>
                    <a:pt x="34" y="51"/>
                    <a:pt x="34" y="51"/>
                    <a:pt x="34" y="51"/>
                  </a:cubicBezTo>
                  <a:cubicBezTo>
                    <a:pt x="34" y="50"/>
                    <a:pt x="34" y="50"/>
                    <a:pt x="34" y="50"/>
                  </a:cubicBezTo>
                  <a:cubicBezTo>
                    <a:pt x="34" y="50"/>
                    <a:pt x="34" y="50"/>
                    <a:pt x="34" y="50"/>
                  </a:cubicBezTo>
                  <a:cubicBezTo>
                    <a:pt x="34" y="49"/>
                    <a:pt x="34" y="49"/>
                    <a:pt x="34" y="49"/>
                  </a:cubicBezTo>
                  <a:cubicBezTo>
                    <a:pt x="34" y="49"/>
                    <a:pt x="34" y="49"/>
                    <a:pt x="34" y="49"/>
                  </a:cubicBezTo>
                  <a:cubicBezTo>
                    <a:pt x="34" y="48"/>
                    <a:pt x="34" y="48"/>
                    <a:pt x="34" y="48"/>
                  </a:cubicBezTo>
                  <a:cubicBezTo>
                    <a:pt x="35" y="48"/>
                    <a:pt x="35" y="48"/>
                    <a:pt x="35" y="48"/>
                  </a:cubicBezTo>
                  <a:cubicBezTo>
                    <a:pt x="35" y="47"/>
                    <a:pt x="35" y="47"/>
                    <a:pt x="35" y="47"/>
                  </a:cubicBezTo>
                  <a:cubicBezTo>
                    <a:pt x="35" y="47"/>
                    <a:pt x="35" y="47"/>
                    <a:pt x="35" y="47"/>
                  </a:cubicBezTo>
                  <a:cubicBezTo>
                    <a:pt x="35" y="46"/>
                    <a:pt x="35" y="46"/>
                    <a:pt x="35" y="46"/>
                  </a:cubicBezTo>
                  <a:cubicBezTo>
                    <a:pt x="35" y="45"/>
                    <a:pt x="35" y="45"/>
                    <a:pt x="35" y="45"/>
                  </a:cubicBezTo>
                  <a:cubicBezTo>
                    <a:pt x="35" y="44"/>
                    <a:pt x="35" y="44"/>
                    <a:pt x="35" y="44"/>
                  </a:cubicBezTo>
                  <a:cubicBezTo>
                    <a:pt x="36" y="44"/>
                    <a:pt x="36" y="44"/>
                    <a:pt x="36" y="44"/>
                  </a:cubicBezTo>
                  <a:cubicBezTo>
                    <a:pt x="36" y="43"/>
                    <a:pt x="36" y="43"/>
                    <a:pt x="36" y="43"/>
                  </a:cubicBezTo>
                  <a:cubicBezTo>
                    <a:pt x="36" y="43"/>
                    <a:pt x="36" y="43"/>
                    <a:pt x="36" y="43"/>
                  </a:cubicBezTo>
                  <a:cubicBezTo>
                    <a:pt x="36" y="42"/>
                    <a:pt x="36" y="42"/>
                    <a:pt x="36" y="42"/>
                  </a:cubicBezTo>
                  <a:cubicBezTo>
                    <a:pt x="36" y="42"/>
                    <a:pt x="36" y="42"/>
                    <a:pt x="36" y="42"/>
                  </a:cubicBezTo>
                  <a:cubicBezTo>
                    <a:pt x="37" y="41"/>
                    <a:pt x="37" y="41"/>
                    <a:pt x="37" y="41"/>
                  </a:cubicBezTo>
                  <a:cubicBezTo>
                    <a:pt x="37" y="41"/>
                    <a:pt x="37" y="41"/>
                    <a:pt x="37" y="41"/>
                  </a:cubicBezTo>
                  <a:cubicBezTo>
                    <a:pt x="37" y="40"/>
                    <a:pt x="37" y="40"/>
                    <a:pt x="37" y="40"/>
                  </a:cubicBezTo>
                  <a:cubicBezTo>
                    <a:pt x="37" y="40"/>
                    <a:pt x="37" y="40"/>
                    <a:pt x="37" y="40"/>
                  </a:cubicBezTo>
                  <a:cubicBezTo>
                    <a:pt x="38" y="39"/>
                    <a:pt x="38" y="39"/>
                    <a:pt x="38" y="39"/>
                  </a:cubicBezTo>
                  <a:cubicBezTo>
                    <a:pt x="38" y="38"/>
                    <a:pt x="38" y="38"/>
                    <a:pt x="38" y="38"/>
                  </a:cubicBezTo>
                  <a:cubicBezTo>
                    <a:pt x="38" y="38"/>
                    <a:pt x="38" y="38"/>
                    <a:pt x="38" y="38"/>
                  </a:cubicBezTo>
                  <a:cubicBezTo>
                    <a:pt x="39" y="37"/>
                    <a:pt x="39" y="37"/>
                    <a:pt x="39" y="36"/>
                  </a:cubicBezTo>
                  <a:cubicBezTo>
                    <a:pt x="39" y="36"/>
                    <a:pt x="39" y="36"/>
                    <a:pt x="39" y="36"/>
                  </a:cubicBezTo>
                  <a:cubicBezTo>
                    <a:pt x="40" y="35"/>
                    <a:pt x="40" y="35"/>
                    <a:pt x="40" y="35"/>
                  </a:cubicBezTo>
                  <a:cubicBezTo>
                    <a:pt x="40" y="35"/>
                    <a:pt x="40" y="35"/>
                    <a:pt x="40" y="35"/>
                  </a:cubicBezTo>
                  <a:cubicBezTo>
                    <a:pt x="40" y="34"/>
                    <a:pt x="40" y="34"/>
                    <a:pt x="40" y="34"/>
                  </a:cubicBezTo>
                  <a:cubicBezTo>
                    <a:pt x="41" y="34"/>
                    <a:pt x="41" y="34"/>
                    <a:pt x="41" y="34"/>
                  </a:cubicBezTo>
                  <a:cubicBezTo>
                    <a:pt x="41" y="33"/>
                    <a:pt x="41" y="33"/>
                    <a:pt x="42" y="32"/>
                  </a:cubicBezTo>
                  <a:cubicBezTo>
                    <a:pt x="42" y="32"/>
                    <a:pt x="42" y="32"/>
                    <a:pt x="42" y="32"/>
                  </a:cubicBezTo>
                  <a:cubicBezTo>
                    <a:pt x="43" y="31"/>
                    <a:pt x="43" y="31"/>
                    <a:pt x="43" y="31"/>
                  </a:cubicBezTo>
                  <a:cubicBezTo>
                    <a:pt x="43" y="31"/>
                    <a:pt x="43" y="31"/>
                    <a:pt x="43" y="31"/>
                  </a:cubicBezTo>
                  <a:cubicBezTo>
                    <a:pt x="43" y="30"/>
                    <a:pt x="43" y="30"/>
                    <a:pt x="43" y="30"/>
                  </a:cubicBezTo>
                  <a:cubicBezTo>
                    <a:pt x="44" y="30"/>
                    <a:pt x="44" y="30"/>
                    <a:pt x="44" y="30"/>
                  </a:cubicBezTo>
                  <a:cubicBezTo>
                    <a:pt x="44" y="29"/>
                    <a:pt x="44" y="29"/>
                    <a:pt x="44" y="29"/>
                  </a:cubicBezTo>
                  <a:cubicBezTo>
                    <a:pt x="45" y="29"/>
                    <a:pt x="45" y="29"/>
                    <a:pt x="45" y="29"/>
                  </a:cubicBezTo>
                  <a:cubicBezTo>
                    <a:pt x="45" y="28"/>
                    <a:pt x="45" y="28"/>
                    <a:pt x="45" y="28"/>
                  </a:cubicBezTo>
                  <a:cubicBezTo>
                    <a:pt x="46" y="28"/>
                    <a:pt x="46" y="28"/>
                    <a:pt x="46" y="28"/>
                  </a:cubicBezTo>
                  <a:cubicBezTo>
                    <a:pt x="46" y="28"/>
                    <a:pt x="46" y="28"/>
                    <a:pt x="46" y="28"/>
                  </a:cubicBezTo>
                  <a:cubicBezTo>
                    <a:pt x="46" y="27"/>
                    <a:pt x="46" y="27"/>
                    <a:pt x="46" y="27"/>
                  </a:cubicBezTo>
                  <a:cubicBezTo>
                    <a:pt x="47" y="27"/>
                    <a:pt x="47" y="27"/>
                    <a:pt x="47" y="27"/>
                  </a:cubicBezTo>
                  <a:cubicBezTo>
                    <a:pt x="47" y="26"/>
                    <a:pt x="47" y="26"/>
                    <a:pt x="47" y="26"/>
                  </a:cubicBezTo>
                  <a:cubicBezTo>
                    <a:pt x="48" y="26"/>
                    <a:pt x="48" y="26"/>
                    <a:pt x="48" y="26"/>
                  </a:cubicBezTo>
                  <a:cubicBezTo>
                    <a:pt x="48" y="26"/>
                    <a:pt x="48" y="26"/>
                    <a:pt x="48" y="26"/>
                  </a:cubicBezTo>
                  <a:cubicBezTo>
                    <a:pt x="48" y="25"/>
                    <a:pt x="48" y="25"/>
                    <a:pt x="48" y="25"/>
                  </a:cubicBezTo>
                  <a:cubicBezTo>
                    <a:pt x="49" y="25"/>
                    <a:pt x="49" y="25"/>
                    <a:pt x="49" y="25"/>
                  </a:cubicBezTo>
                  <a:cubicBezTo>
                    <a:pt x="49" y="25"/>
                    <a:pt x="49" y="25"/>
                    <a:pt x="49" y="25"/>
                  </a:cubicBezTo>
                  <a:cubicBezTo>
                    <a:pt x="50" y="24"/>
                    <a:pt x="50" y="24"/>
                    <a:pt x="50" y="24"/>
                  </a:cubicBezTo>
                  <a:cubicBezTo>
                    <a:pt x="50" y="24"/>
                    <a:pt x="50" y="24"/>
                    <a:pt x="50" y="24"/>
                  </a:cubicBezTo>
                  <a:cubicBezTo>
                    <a:pt x="51" y="23"/>
                    <a:pt x="51" y="23"/>
                    <a:pt x="51" y="23"/>
                  </a:cubicBezTo>
                  <a:cubicBezTo>
                    <a:pt x="51" y="23"/>
                    <a:pt x="51" y="23"/>
                    <a:pt x="51" y="23"/>
                  </a:cubicBezTo>
                  <a:cubicBezTo>
                    <a:pt x="52" y="23"/>
                    <a:pt x="52" y="23"/>
                    <a:pt x="52" y="23"/>
                  </a:cubicBezTo>
                  <a:cubicBezTo>
                    <a:pt x="53" y="22"/>
                    <a:pt x="53" y="22"/>
                    <a:pt x="53" y="22"/>
                  </a:cubicBezTo>
                  <a:cubicBezTo>
                    <a:pt x="53" y="22"/>
                    <a:pt x="53" y="22"/>
                    <a:pt x="53" y="22"/>
                  </a:cubicBezTo>
                  <a:cubicBezTo>
                    <a:pt x="54" y="22"/>
                    <a:pt x="54" y="22"/>
                    <a:pt x="54" y="22"/>
                  </a:cubicBezTo>
                  <a:cubicBezTo>
                    <a:pt x="54" y="22"/>
                    <a:pt x="54" y="22"/>
                    <a:pt x="54" y="22"/>
                  </a:cubicBezTo>
                  <a:cubicBezTo>
                    <a:pt x="55" y="21"/>
                    <a:pt x="55" y="21"/>
                    <a:pt x="55" y="21"/>
                  </a:cubicBezTo>
                  <a:cubicBezTo>
                    <a:pt x="56" y="21"/>
                    <a:pt x="56" y="21"/>
                    <a:pt x="56" y="21"/>
                  </a:cubicBezTo>
                  <a:cubicBezTo>
                    <a:pt x="56" y="21"/>
                    <a:pt x="56" y="21"/>
                    <a:pt x="56" y="21"/>
                  </a:cubicBezTo>
                  <a:cubicBezTo>
                    <a:pt x="57" y="21"/>
                    <a:pt x="57" y="21"/>
                    <a:pt x="57" y="21"/>
                  </a:cubicBezTo>
                  <a:cubicBezTo>
                    <a:pt x="57" y="21"/>
                    <a:pt x="57" y="21"/>
                    <a:pt x="57" y="21"/>
                  </a:cubicBezTo>
                  <a:cubicBezTo>
                    <a:pt x="57" y="21"/>
                    <a:pt x="57" y="21"/>
                    <a:pt x="57" y="21"/>
                  </a:cubicBezTo>
                  <a:cubicBezTo>
                    <a:pt x="58" y="21"/>
                    <a:pt x="58" y="21"/>
                    <a:pt x="58" y="21"/>
                  </a:cubicBezTo>
                  <a:cubicBezTo>
                    <a:pt x="58" y="21"/>
                    <a:pt x="58" y="21"/>
                    <a:pt x="58" y="21"/>
                  </a:cubicBezTo>
                  <a:cubicBezTo>
                    <a:pt x="59" y="20"/>
                    <a:pt x="59" y="20"/>
                    <a:pt x="59" y="20"/>
                  </a:cubicBezTo>
                  <a:cubicBezTo>
                    <a:pt x="59" y="20"/>
                    <a:pt x="59" y="20"/>
                    <a:pt x="59" y="20"/>
                  </a:cubicBezTo>
                  <a:cubicBezTo>
                    <a:pt x="59" y="20"/>
                    <a:pt x="59" y="20"/>
                    <a:pt x="59" y="20"/>
                  </a:cubicBezTo>
                  <a:cubicBezTo>
                    <a:pt x="60" y="20"/>
                    <a:pt x="60" y="20"/>
                    <a:pt x="60" y="20"/>
                  </a:cubicBezTo>
                  <a:cubicBezTo>
                    <a:pt x="60" y="20"/>
                    <a:pt x="60" y="20"/>
                    <a:pt x="60" y="20"/>
                  </a:cubicBezTo>
                  <a:cubicBezTo>
                    <a:pt x="61" y="20"/>
                    <a:pt x="61" y="20"/>
                    <a:pt x="61" y="20"/>
                  </a:cubicBezTo>
                  <a:cubicBezTo>
                    <a:pt x="61" y="20"/>
                    <a:pt x="61" y="20"/>
                    <a:pt x="61" y="20"/>
                  </a:cubicBezTo>
                  <a:cubicBezTo>
                    <a:pt x="62" y="20"/>
                    <a:pt x="62" y="20"/>
                    <a:pt x="62" y="20"/>
                  </a:cubicBezTo>
                  <a:cubicBezTo>
                    <a:pt x="62" y="20"/>
                    <a:pt x="62" y="20"/>
                    <a:pt x="62" y="20"/>
                  </a:cubicBezTo>
                  <a:cubicBezTo>
                    <a:pt x="62" y="21"/>
                    <a:pt x="62" y="21"/>
                    <a:pt x="62" y="21"/>
                  </a:cubicBezTo>
                  <a:cubicBezTo>
                    <a:pt x="63" y="21"/>
                    <a:pt x="63" y="21"/>
                    <a:pt x="63" y="21"/>
                  </a:cubicBezTo>
                  <a:cubicBezTo>
                    <a:pt x="63" y="21"/>
                    <a:pt x="63" y="21"/>
                    <a:pt x="63" y="21"/>
                  </a:cubicBezTo>
                  <a:cubicBezTo>
                    <a:pt x="63" y="21"/>
                    <a:pt x="63" y="21"/>
                    <a:pt x="63" y="21"/>
                  </a:cubicBezTo>
                  <a:cubicBezTo>
                    <a:pt x="64" y="21"/>
                    <a:pt x="64" y="21"/>
                    <a:pt x="64" y="21"/>
                  </a:cubicBezTo>
                  <a:cubicBezTo>
                    <a:pt x="64" y="21"/>
                    <a:pt x="64" y="21"/>
                    <a:pt x="64" y="21"/>
                  </a:cubicBezTo>
                  <a:cubicBezTo>
                    <a:pt x="64" y="21"/>
                    <a:pt x="64" y="21"/>
                    <a:pt x="64" y="21"/>
                  </a:cubicBezTo>
                  <a:cubicBezTo>
                    <a:pt x="65" y="22"/>
                    <a:pt x="65" y="22"/>
                    <a:pt x="65" y="22"/>
                  </a:cubicBezTo>
                  <a:cubicBezTo>
                    <a:pt x="31" y="2"/>
                    <a:pt x="31" y="2"/>
                    <a:pt x="31" y="2"/>
                  </a:cubicBezTo>
                  <a:cubicBezTo>
                    <a:pt x="31" y="2"/>
                    <a:pt x="31" y="2"/>
                    <a:pt x="31" y="2"/>
                  </a:cubicBezTo>
                  <a:cubicBezTo>
                    <a:pt x="30" y="2"/>
                    <a:pt x="30" y="2"/>
                    <a:pt x="30" y="2"/>
                  </a:cubicBezTo>
                  <a:cubicBezTo>
                    <a:pt x="28" y="0"/>
                    <a:pt x="25" y="1"/>
                    <a:pt x="22" y="2"/>
                  </a:cubicBezTo>
                  <a:cubicBezTo>
                    <a:pt x="20" y="2"/>
                    <a:pt x="17" y="4"/>
                    <a:pt x="15" y="6"/>
                  </a:cubicBezTo>
                  <a:cubicBezTo>
                    <a:pt x="15" y="6"/>
                    <a:pt x="15" y="6"/>
                    <a:pt x="15" y="6"/>
                  </a:cubicBezTo>
                  <a:cubicBezTo>
                    <a:pt x="14" y="6"/>
                    <a:pt x="14" y="6"/>
                    <a:pt x="14" y="6"/>
                  </a:cubicBezTo>
                  <a:cubicBezTo>
                    <a:pt x="6" y="13"/>
                    <a:pt x="1" y="23"/>
                    <a:pt x="0" y="33"/>
                  </a:cubicBezTo>
                  <a:cubicBezTo>
                    <a:pt x="0" y="37"/>
                    <a:pt x="0" y="41"/>
                    <a:pt x="2" y="44"/>
                  </a:cubicBezTo>
                  <a:cubicBezTo>
                    <a:pt x="2" y="44"/>
                    <a:pt x="2" y="44"/>
                    <a:pt x="2" y="44"/>
                  </a:cubicBezTo>
                  <a:cubicBezTo>
                    <a:pt x="2" y="44"/>
                    <a:pt x="2" y="44"/>
                    <a:pt x="2" y="44"/>
                  </a:cubicBezTo>
                  <a:cubicBezTo>
                    <a:pt x="3" y="44"/>
                    <a:pt x="3" y="44"/>
                    <a:pt x="3" y="44"/>
                  </a:cubicBezTo>
                  <a:cubicBezTo>
                    <a:pt x="3" y="45"/>
                    <a:pt x="3" y="45"/>
                    <a:pt x="3" y="45"/>
                  </a:cubicBezTo>
                  <a:cubicBezTo>
                    <a:pt x="3" y="45"/>
                    <a:pt x="3" y="45"/>
                    <a:pt x="3" y="45"/>
                  </a:cubicBezTo>
                  <a:cubicBezTo>
                    <a:pt x="3" y="45"/>
                    <a:pt x="3" y="45"/>
                    <a:pt x="3" y="45"/>
                  </a:cubicBezTo>
                  <a:cubicBezTo>
                    <a:pt x="4" y="46"/>
                    <a:pt x="4" y="46"/>
                    <a:pt x="4" y="46"/>
                  </a:cubicBezTo>
                  <a:cubicBezTo>
                    <a:pt x="4" y="46"/>
                    <a:pt x="4" y="46"/>
                    <a:pt x="4" y="46"/>
                  </a:cubicBezTo>
                  <a:cubicBezTo>
                    <a:pt x="4" y="46"/>
                    <a:pt x="4" y="46"/>
                    <a:pt x="4" y="46"/>
                  </a:cubicBezTo>
                  <a:cubicBezTo>
                    <a:pt x="4" y="46"/>
                    <a:pt x="4" y="46"/>
                    <a:pt x="4" y="46"/>
                  </a:cubicBezTo>
                  <a:cubicBezTo>
                    <a:pt x="5" y="46"/>
                    <a:pt x="5" y="46"/>
                    <a:pt x="5" y="46"/>
                  </a:cubicBezTo>
                  <a:cubicBezTo>
                    <a:pt x="5" y="46"/>
                    <a:pt x="5" y="46"/>
                    <a:pt x="5" y="46"/>
                  </a:cubicBezTo>
                  <a:cubicBezTo>
                    <a:pt x="5" y="47"/>
                    <a:pt x="5" y="47"/>
                    <a:pt x="5" y="47"/>
                  </a:cubicBezTo>
                  <a:cubicBezTo>
                    <a:pt x="39" y="66"/>
                    <a:pt x="39" y="66"/>
                    <a:pt x="39" y="66"/>
                  </a:cubicBezTo>
                  <a:cubicBezTo>
                    <a:pt x="39" y="66"/>
                    <a:pt x="39" y="66"/>
                    <a:pt x="39" y="66"/>
                  </a:cubicBezTo>
                  <a:cubicBezTo>
                    <a:pt x="38" y="66"/>
                    <a:pt x="38" y="66"/>
                    <a:pt x="38" y="66"/>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ïšļíďè"/>
            <p:cNvSpPr/>
            <p:nvPr/>
          </p:nvSpPr>
          <p:spPr bwMode="auto">
            <a:xfrm>
              <a:off x="4335463" y="3448051"/>
              <a:ext cx="122238" cy="179388"/>
            </a:xfrm>
            <a:custGeom>
              <a:avLst/>
              <a:gdLst>
                <a:gd name="T0" fmla="*/ 18 w 37"/>
                <a:gd name="T1" fmla="*/ 6 h 54"/>
                <a:gd name="T2" fmla="*/ 0 w 37"/>
                <a:gd name="T3" fmla="*/ 38 h 54"/>
                <a:gd name="T4" fmla="*/ 18 w 37"/>
                <a:gd name="T5" fmla="*/ 48 h 54"/>
                <a:gd name="T6" fmla="*/ 36 w 37"/>
                <a:gd name="T7" fmla="*/ 16 h 54"/>
                <a:gd name="T8" fmla="*/ 18 w 37"/>
                <a:gd name="T9" fmla="*/ 6 h 54"/>
              </a:gdLst>
              <a:ahLst/>
              <a:cxnLst>
                <a:cxn ang="0">
                  <a:pos x="T0" y="T1"/>
                </a:cxn>
                <a:cxn ang="0">
                  <a:pos x="T2" y="T3"/>
                </a:cxn>
                <a:cxn ang="0">
                  <a:pos x="T4" y="T5"/>
                </a:cxn>
                <a:cxn ang="0">
                  <a:pos x="T6" y="T7"/>
                </a:cxn>
                <a:cxn ang="0">
                  <a:pos x="T8" y="T9"/>
                </a:cxn>
              </a:cxnLst>
              <a:rect l="0" t="0" r="r" b="b"/>
              <a:pathLst>
                <a:path w="37" h="54">
                  <a:moveTo>
                    <a:pt x="18" y="6"/>
                  </a:moveTo>
                  <a:cubicBezTo>
                    <a:pt x="8" y="12"/>
                    <a:pt x="0" y="26"/>
                    <a:pt x="0" y="38"/>
                  </a:cubicBezTo>
                  <a:cubicBezTo>
                    <a:pt x="0" y="49"/>
                    <a:pt x="8" y="54"/>
                    <a:pt x="18" y="48"/>
                  </a:cubicBezTo>
                  <a:cubicBezTo>
                    <a:pt x="28" y="42"/>
                    <a:pt x="37" y="28"/>
                    <a:pt x="36" y="16"/>
                  </a:cubicBezTo>
                  <a:cubicBezTo>
                    <a:pt x="36" y="5"/>
                    <a:pt x="28" y="0"/>
                    <a:pt x="18" y="6"/>
                  </a:cubicBezTo>
                  <a:close/>
                </a:path>
              </a:pathLst>
            </a:custGeom>
            <a:solidFill>
              <a:srgbClr val="233C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ïšliḓé"/>
            <p:cNvSpPr/>
            <p:nvPr/>
          </p:nvSpPr>
          <p:spPr bwMode="auto">
            <a:xfrm>
              <a:off x="4357688" y="3484563"/>
              <a:ext cx="842963" cy="554038"/>
            </a:xfrm>
            <a:custGeom>
              <a:avLst/>
              <a:gdLst>
                <a:gd name="T0" fmla="*/ 235 w 255"/>
                <a:gd name="T1" fmla="*/ 167 h 168"/>
                <a:gd name="T2" fmla="*/ 234 w 255"/>
                <a:gd name="T3" fmla="*/ 166 h 168"/>
                <a:gd name="T4" fmla="*/ 234 w 255"/>
                <a:gd name="T5" fmla="*/ 166 h 168"/>
                <a:gd name="T6" fmla="*/ 233 w 255"/>
                <a:gd name="T7" fmla="*/ 164 h 168"/>
                <a:gd name="T8" fmla="*/ 233 w 255"/>
                <a:gd name="T9" fmla="*/ 164 h 168"/>
                <a:gd name="T10" fmla="*/ 232 w 255"/>
                <a:gd name="T11" fmla="*/ 163 h 168"/>
                <a:gd name="T12" fmla="*/ 232 w 255"/>
                <a:gd name="T13" fmla="*/ 162 h 168"/>
                <a:gd name="T14" fmla="*/ 232 w 255"/>
                <a:gd name="T15" fmla="*/ 161 h 168"/>
                <a:gd name="T16" fmla="*/ 232 w 255"/>
                <a:gd name="T17" fmla="*/ 160 h 168"/>
                <a:gd name="T18" fmla="*/ 232 w 255"/>
                <a:gd name="T19" fmla="*/ 158 h 168"/>
                <a:gd name="T20" fmla="*/ 232 w 255"/>
                <a:gd name="T21" fmla="*/ 157 h 168"/>
                <a:gd name="T22" fmla="*/ 232 w 255"/>
                <a:gd name="T23" fmla="*/ 156 h 168"/>
                <a:gd name="T24" fmla="*/ 232 w 255"/>
                <a:gd name="T25" fmla="*/ 154 h 168"/>
                <a:gd name="T26" fmla="*/ 233 w 255"/>
                <a:gd name="T27" fmla="*/ 153 h 168"/>
                <a:gd name="T28" fmla="*/ 233 w 255"/>
                <a:gd name="T29" fmla="*/ 152 h 168"/>
                <a:gd name="T30" fmla="*/ 234 w 255"/>
                <a:gd name="T31" fmla="*/ 151 h 168"/>
                <a:gd name="T32" fmla="*/ 234 w 255"/>
                <a:gd name="T33" fmla="*/ 149 h 168"/>
                <a:gd name="T34" fmla="*/ 235 w 255"/>
                <a:gd name="T35" fmla="*/ 148 h 168"/>
                <a:gd name="T36" fmla="*/ 235 w 255"/>
                <a:gd name="T37" fmla="*/ 147 h 168"/>
                <a:gd name="T38" fmla="*/ 236 w 255"/>
                <a:gd name="T39" fmla="*/ 145 h 168"/>
                <a:gd name="T40" fmla="*/ 237 w 255"/>
                <a:gd name="T41" fmla="*/ 144 h 168"/>
                <a:gd name="T42" fmla="*/ 238 w 255"/>
                <a:gd name="T43" fmla="*/ 142 h 168"/>
                <a:gd name="T44" fmla="*/ 239 w 255"/>
                <a:gd name="T45" fmla="*/ 141 h 168"/>
                <a:gd name="T46" fmla="*/ 240 w 255"/>
                <a:gd name="T47" fmla="*/ 140 h 168"/>
                <a:gd name="T48" fmla="*/ 241 w 255"/>
                <a:gd name="T49" fmla="*/ 139 h 168"/>
                <a:gd name="T50" fmla="*/ 242 w 255"/>
                <a:gd name="T51" fmla="*/ 138 h 168"/>
                <a:gd name="T52" fmla="*/ 243 w 255"/>
                <a:gd name="T53" fmla="*/ 137 h 168"/>
                <a:gd name="T54" fmla="*/ 244 w 255"/>
                <a:gd name="T55" fmla="*/ 137 h 168"/>
                <a:gd name="T56" fmla="*/ 245 w 255"/>
                <a:gd name="T57" fmla="*/ 136 h 168"/>
                <a:gd name="T58" fmla="*/ 247 w 255"/>
                <a:gd name="T59" fmla="*/ 135 h 168"/>
                <a:gd name="T60" fmla="*/ 248 w 255"/>
                <a:gd name="T61" fmla="*/ 135 h 168"/>
                <a:gd name="T62" fmla="*/ 249 w 255"/>
                <a:gd name="T63" fmla="*/ 134 h 168"/>
                <a:gd name="T64" fmla="*/ 250 w 255"/>
                <a:gd name="T65" fmla="*/ 134 h 168"/>
                <a:gd name="T66" fmla="*/ 251 w 255"/>
                <a:gd name="T67" fmla="*/ 134 h 168"/>
                <a:gd name="T68" fmla="*/ 252 w 255"/>
                <a:gd name="T69" fmla="*/ 134 h 168"/>
                <a:gd name="T70" fmla="*/ 252 w 255"/>
                <a:gd name="T71" fmla="*/ 134 h 168"/>
                <a:gd name="T72" fmla="*/ 253 w 255"/>
                <a:gd name="T73" fmla="*/ 134 h 168"/>
                <a:gd name="T74" fmla="*/ 254 w 255"/>
                <a:gd name="T75" fmla="*/ 135 h 168"/>
                <a:gd name="T76" fmla="*/ 23 w 255"/>
                <a:gd name="T77" fmla="*/ 1 h 168"/>
                <a:gd name="T78" fmla="*/ 16 w 255"/>
                <a:gd name="T79" fmla="*/ 1 h 168"/>
                <a:gd name="T80" fmla="*/ 11 w 255"/>
                <a:gd name="T81" fmla="*/ 4 h 168"/>
                <a:gd name="T82" fmla="*/ 2 w 255"/>
                <a:gd name="T83" fmla="*/ 32 h 168"/>
                <a:gd name="T84" fmla="*/ 2 w 255"/>
                <a:gd name="T85" fmla="*/ 32 h 168"/>
                <a:gd name="T86" fmla="*/ 3 w 255"/>
                <a:gd name="T87" fmla="*/ 33 h 168"/>
                <a:gd name="T88" fmla="*/ 3 w 255"/>
                <a:gd name="T89" fmla="*/ 33 h 168"/>
                <a:gd name="T90" fmla="*/ 4 w 255"/>
                <a:gd name="T91" fmla="*/ 34 h 168"/>
                <a:gd name="T92" fmla="*/ 235 w 255"/>
                <a:gd name="T93"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5" h="168">
                  <a:moveTo>
                    <a:pt x="235" y="167"/>
                  </a:moveTo>
                  <a:cubicBezTo>
                    <a:pt x="235" y="167"/>
                    <a:pt x="235" y="167"/>
                    <a:pt x="235" y="167"/>
                  </a:cubicBezTo>
                  <a:cubicBezTo>
                    <a:pt x="235" y="167"/>
                    <a:pt x="235" y="167"/>
                    <a:pt x="235" y="167"/>
                  </a:cubicBezTo>
                  <a:cubicBezTo>
                    <a:pt x="235" y="167"/>
                    <a:pt x="235" y="167"/>
                    <a:pt x="235" y="167"/>
                  </a:cubicBezTo>
                  <a:cubicBezTo>
                    <a:pt x="234" y="166"/>
                    <a:pt x="234" y="166"/>
                    <a:pt x="234" y="166"/>
                  </a:cubicBezTo>
                  <a:cubicBezTo>
                    <a:pt x="234" y="166"/>
                    <a:pt x="234" y="166"/>
                    <a:pt x="234" y="166"/>
                  </a:cubicBezTo>
                  <a:cubicBezTo>
                    <a:pt x="234" y="166"/>
                    <a:pt x="234" y="166"/>
                    <a:pt x="234" y="166"/>
                  </a:cubicBezTo>
                  <a:cubicBezTo>
                    <a:pt x="234" y="166"/>
                    <a:pt x="234" y="166"/>
                    <a:pt x="234" y="166"/>
                  </a:cubicBezTo>
                  <a:cubicBezTo>
                    <a:pt x="234" y="166"/>
                    <a:pt x="234" y="166"/>
                    <a:pt x="234" y="166"/>
                  </a:cubicBezTo>
                  <a:cubicBezTo>
                    <a:pt x="233" y="165"/>
                    <a:pt x="233" y="165"/>
                    <a:pt x="233" y="165"/>
                  </a:cubicBezTo>
                  <a:cubicBezTo>
                    <a:pt x="233" y="165"/>
                    <a:pt x="233" y="165"/>
                    <a:pt x="233" y="165"/>
                  </a:cubicBezTo>
                  <a:cubicBezTo>
                    <a:pt x="233" y="164"/>
                    <a:pt x="233" y="164"/>
                    <a:pt x="233" y="164"/>
                  </a:cubicBezTo>
                  <a:cubicBezTo>
                    <a:pt x="233" y="164"/>
                    <a:pt x="233" y="164"/>
                    <a:pt x="233" y="164"/>
                  </a:cubicBezTo>
                  <a:cubicBezTo>
                    <a:pt x="233" y="164"/>
                    <a:pt x="233" y="164"/>
                    <a:pt x="233" y="164"/>
                  </a:cubicBezTo>
                  <a:cubicBezTo>
                    <a:pt x="233" y="164"/>
                    <a:pt x="233" y="164"/>
                    <a:pt x="233" y="164"/>
                  </a:cubicBezTo>
                  <a:cubicBezTo>
                    <a:pt x="233" y="164"/>
                    <a:pt x="233" y="164"/>
                    <a:pt x="233" y="164"/>
                  </a:cubicBezTo>
                  <a:cubicBezTo>
                    <a:pt x="232" y="163"/>
                    <a:pt x="232" y="163"/>
                    <a:pt x="232" y="163"/>
                  </a:cubicBezTo>
                  <a:cubicBezTo>
                    <a:pt x="232" y="163"/>
                    <a:pt x="232" y="163"/>
                    <a:pt x="232" y="163"/>
                  </a:cubicBezTo>
                  <a:cubicBezTo>
                    <a:pt x="232" y="162"/>
                    <a:pt x="232" y="162"/>
                    <a:pt x="232" y="162"/>
                  </a:cubicBezTo>
                  <a:cubicBezTo>
                    <a:pt x="232" y="162"/>
                    <a:pt x="232" y="162"/>
                    <a:pt x="232" y="162"/>
                  </a:cubicBezTo>
                  <a:cubicBezTo>
                    <a:pt x="232" y="162"/>
                    <a:pt x="232" y="162"/>
                    <a:pt x="232" y="162"/>
                  </a:cubicBezTo>
                  <a:cubicBezTo>
                    <a:pt x="232" y="161"/>
                    <a:pt x="232" y="161"/>
                    <a:pt x="232" y="161"/>
                  </a:cubicBezTo>
                  <a:cubicBezTo>
                    <a:pt x="232" y="161"/>
                    <a:pt x="232" y="161"/>
                    <a:pt x="232" y="161"/>
                  </a:cubicBezTo>
                  <a:cubicBezTo>
                    <a:pt x="232" y="161"/>
                    <a:pt x="232" y="161"/>
                    <a:pt x="232" y="161"/>
                  </a:cubicBezTo>
                  <a:cubicBezTo>
                    <a:pt x="232" y="161"/>
                    <a:pt x="232" y="161"/>
                    <a:pt x="232" y="161"/>
                  </a:cubicBezTo>
                  <a:cubicBezTo>
                    <a:pt x="232" y="160"/>
                    <a:pt x="232" y="160"/>
                    <a:pt x="232" y="160"/>
                  </a:cubicBezTo>
                  <a:cubicBezTo>
                    <a:pt x="232" y="160"/>
                    <a:pt x="232" y="160"/>
                    <a:pt x="232" y="160"/>
                  </a:cubicBezTo>
                  <a:cubicBezTo>
                    <a:pt x="232" y="159"/>
                    <a:pt x="232" y="159"/>
                    <a:pt x="232" y="159"/>
                  </a:cubicBezTo>
                  <a:cubicBezTo>
                    <a:pt x="232" y="158"/>
                    <a:pt x="232" y="158"/>
                    <a:pt x="232" y="158"/>
                  </a:cubicBezTo>
                  <a:cubicBezTo>
                    <a:pt x="232" y="158"/>
                    <a:pt x="232" y="158"/>
                    <a:pt x="232" y="158"/>
                  </a:cubicBezTo>
                  <a:cubicBezTo>
                    <a:pt x="232" y="158"/>
                    <a:pt x="232" y="158"/>
                    <a:pt x="232" y="158"/>
                  </a:cubicBezTo>
                  <a:cubicBezTo>
                    <a:pt x="232" y="157"/>
                    <a:pt x="232" y="157"/>
                    <a:pt x="232" y="157"/>
                  </a:cubicBezTo>
                  <a:cubicBezTo>
                    <a:pt x="232" y="157"/>
                    <a:pt x="232" y="157"/>
                    <a:pt x="232" y="157"/>
                  </a:cubicBezTo>
                  <a:cubicBezTo>
                    <a:pt x="232" y="157"/>
                    <a:pt x="232" y="157"/>
                    <a:pt x="232" y="157"/>
                  </a:cubicBezTo>
                  <a:cubicBezTo>
                    <a:pt x="232" y="156"/>
                    <a:pt x="232" y="156"/>
                    <a:pt x="232" y="156"/>
                  </a:cubicBezTo>
                  <a:cubicBezTo>
                    <a:pt x="232" y="156"/>
                    <a:pt x="232" y="156"/>
                    <a:pt x="232" y="156"/>
                  </a:cubicBezTo>
                  <a:cubicBezTo>
                    <a:pt x="232" y="155"/>
                    <a:pt x="232" y="155"/>
                    <a:pt x="232" y="155"/>
                  </a:cubicBezTo>
                  <a:cubicBezTo>
                    <a:pt x="232" y="155"/>
                    <a:pt x="232" y="155"/>
                    <a:pt x="232" y="155"/>
                  </a:cubicBezTo>
                  <a:cubicBezTo>
                    <a:pt x="232" y="154"/>
                    <a:pt x="232" y="154"/>
                    <a:pt x="232" y="154"/>
                  </a:cubicBezTo>
                  <a:cubicBezTo>
                    <a:pt x="232" y="154"/>
                    <a:pt x="232" y="154"/>
                    <a:pt x="232" y="154"/>
                  </a:cubicBezTo>
                  <a:cubicBezTo>
                    <a:pt x="233" y="153"/>
                    <a:pt x="233" y="153"/>
                    <a:pt x="233" y="153"/>
                  </a:cubicBezTo>
                  <a:cubicBezTo>
                    <a:pt x="233" y="153"/>
                    <a:pt x="233" y="153"/>
                    <a:pt x="233" y="153"/>
                  </a:cubicBezTo>
                  <a:cubicBezTo>
                    <a:pt x="233" y="153"/>
                    <a:pt x="233" y="153"/>
                    <a:pt x="233" y="153"/>
                  </a:cubicBezTo>
                  <a:cubicBezTo>
                    <a:pt x="233" y="152"/>
                    <a:pt x="233" y="152"/>
                    <a:pt x="233" y="152"/>
                  </a:cubicBezTo>
                  <a:cubicBezTo>
                    <a:pt x="233" y="152"/>
                    <a:pt x="233" y="152"/>
                    <a:pt x="233" y="152"/>
                  </a:cubicBezTo>
                  <a:cubicBezTo>
                    <a:pt x="233" y="152"/>
                    <a:pt x="233" y="152"/>
                    <a:pt x="233" y="152"/>
                  </a:cubicBezTo>
                  <a:cubicBezTo>
                    <a:pt x="233" y="151"/>
                    <a:pt x="233" y="151"/>
                    <a:pt x="233" y="151"/>
                  </a:cubicBezTo>
                  <a:cubicBezTo>
                    <a:pt x="234" y="151"/>
                    <a:pt x="234" y="151"/>
                    <a:pt x="234" y="151"/>
                  </a:cubicBezTo>
                  <a:cubicBezTo>
                    <a:pt x="234" y="150"/>
                    <a:pt x="234" y="150"/>
                    <a:pt x="234" y="150"/>
                  </a:cubicBezTo>
                  <a:cubicBezTo>
                    <a:pt x="234" y="150"/>
                    <a:pt x="234" y="150"/>
                    <a:pt x="234" y="150"/>
                  </a:cubicBezTo>
                  <a:cubicBezTo>
                    <a:pt x="234" y="149"/>
                    <a:pt x="234" y="149"/>
                    <a:pt x="234" y="149"/>
                  </a:cubicBezTo>
                  <a:cubicBezTo>
                    <a:pt x="234" y="149"/>
                    <a:pt x="234" y="149"/>
                    <a:pt x="234" y="149"/>
                  </a:cubicBezTo>
                  <a:cubicBezTo>
                    <a:pt x="234" y="148"/>
                    <a:pt x="234" y="148"/>
                    <a:pt x="234" y="148"/>
                  </a:cubicBezTo>
                  <a:cubicBezTo>
                    <a:pt x="235" y="148"/>
                    <a:pt x="235" y="148"/>
                    <a:pt x="235" y="148"/>
                  </a:cubicBezTo>
                  <a:cubicBezTo>
                    <a:pt x="235" y="148"/>
                    <a:pt x="235" y="148"/>
                    <a:pt x="235" y="148"/>
                  </a:cubicBezTo>
                  <a:cubicBezTo>
                    <a:pt x="235" y="147"/>
                    <a:pt x="235" y="147"/>
                    <a:pt x="235" y="147"/>
                  </a:cubicBezTo>
                  <a:cubicBezTo>
                    <a:pt x="235" y="147"/>
                    <a:pt x="235" y="147"/>
                    <a:pt x="235" y="147"/>
                  </a:cubicBezTo>
                  <a:cubicBezTo>
                    <a:pt x="236" y="146"/>
                    <a:pt x="236" y="146"/>
                    <a:pt x="236" y="146"/>
                  </a:cubicBezTo>
                  <a:cubicBezTo>
                    <a:pt x="236" y="145"/>
                    <a:pt x="236" y="145"/>
                    <a:pt x="236" y="145"/>
                  </a:cubicBezTo>
                  <a:cubicBezTo>
                    <a:pt x="236" y="145"/>
                    <a:pt x="236" y="145"/>
                    <a:pt x="236" y="145"/>
                  </a:cubicBezTo>
                  <a:cubicBezTo>
                    <a:pt x="237" y="145"/>
                    <a:pt x="237" y="145"/>
                    <a:pt x="237" y="145"/>
                  </a:cubicBezTo>
                  <a:cubicBezTo>
                    <a:pt x="237" y="144"/>
                    <a:pt x="237" y="144"/>
                    <a:pt x="237" y="144"/>
                  </a:cubicBezTo>
                  <a:cubicBezTo>
                    <a:pt x="237" y="144"/>
                    <a:pt x="237" y="144"/>
                    <a:pt x="237" y="144"/>
                  </a:cubicBezTo>
                  <a:cubicBezTo>
                    <a:pt x="237" y="144"/>
                    <a:pt x="237" y="143"/>
                    <a:pt x="238" y="143"/>
                  </a:cubicBezTo>
                  <a:cubicBezTo>
                    <a:pt x="238" y="143"/>
                    <a:pt x="238" y="143"/>
                    <a:pt x="238" y="143"/>
                  </a:cubicBezTo>
                  <a:cubicBezTo>
                    <a:pt x="238" y="142"/>
                    <a:pt x="238" y="142"/>
                    <a:pt x="238" y="142"/>
                  </a:cubicBezTo>
                  <a:cubicBezTo>
                    <a:pt x="239" y="142"/>
                    <a:pt x="239" y="142"/>
                    <a:pt x="239" y="142"/>
                  </a:cubicBezTo>
                  <a:cubicBezTo>
                    <a:pt x="239" y="141"/>
                    <a:pt x="239" y="141"/>
                    <a:pt x="239" y="141"/>
                  </a:cubicBezTo>
                  <a:cubicBezTo>
                    <a:pt x="239" y="141"/>
                    <a:pt x="239" y="141"/>
                    <a:pt x="239" y="141"/>
                  </a:cubicBezTo>
                  <a:cubicBezTo>
                    <a:pt x="240" y="141"/>
                    <a:pt x="240" y="141"/>
                    <a:pt x="240" y="141"/>
                  </a:cubicBezTo>
                  <a:cubicBezTo>
                    <a:pt x="240" y="140"/>
                    <a:pt x="240" y="140"/>
                    <a:pt x="240" y="140"/>
                  </a:cubicBezTo>
                  <a:cubicBezTo>
                    <a:pt x="240" y="140"/>
                    <a:pt x="240" y="140"/>
                    <a:pt x="240" y="140"/>
                  </a:cubicBezTo>
                  <a:cubicBezTo>
                    <a:pt x="241" y="140"/>
                    <a:pt x="241" y="140"/>
                    <a:pt x="241" y="140"/>
                  </a:cubicBezTo>
                  <a:cubicBezTo>
                    <a:pt x="241" y="139"/>
                    <a:pt x="241" y="139"/>
                    <a:pt x="241" y="139"/>
                  </a:cubicBezTo>
                  <a:cubicBezTo>
                    <a:pt x="241" y="139"/>
                    <a:pt x="241" y="139"/>
                    <a:pt x="241" y="139"/>
                  </a:cubicBezTo>
                  <a:cubicBezTo>
                    <a:pt x="241" y="139"/>
                    <a:pt x="241" y="139"/>
                    <a:pt x="241" y="139"/>
                  </a:cubicBezTo>
                  <a:cubicBezTo>
                    <a:pt x="242" y="138"/>
                    <a:pt x="242" y="138"/>
                    <a:pt x="242" y="138"/>
                  </a:cubicBezTo>
                  <a:cubicBezTo>
                    <a:pt x="242" y="138"/>
                    <a:pt x="242" y="138"/>
                    <a:pt x="242" y="138"/>
                  </a:cubicBezTo>
                  <a:cubicBezTo>
                    <a:pt x="242" y="138"/>
                    <a:pt x="242" y="138"/>
                    <a:pt x="242" y="138"/>
                  </a:cubicBezTo>
                  <a:cubicBezTo>
                    <a:pt x="243" y="138"/>
                    <a:pt x="243" y="138"/>
                    <a:pt x="243" y="138"/>
                  </a:cubicBezTo>
                  <a:cubicBezTo>
                    <a:pt x="243" y="137"/>
                    <a:pt x="243" y="137"/>
                    <a:pt x="243" y="137"/>
                  </a:cubicBezTo>
                  <a:cubicBezTo>
                    <a:pt x="243" y="137"/>
                    <a:pt x="243" y="137"/>
                    <a:pt x="243" y="137"/>
                  </a:cubicBezTo>
                  <a:cubicBezTo>
                    <a:pt x="244" y="137"/>
                    <a:pt x="244" y="137"/>
                    <a:pt x="244" y="137"/>
                  </a:cubicBezTo>
                  <a:cubicBezTo>
                    <a:pt x="244" y="137"/>
                    <a:pt x="244" y="137"/>
                    <a:pt x="244" y="137"/>
                  </a:cubicBezTo>
                  <a:cubicBezTo>
                    <a:pt x="245" y="136"/>
                    <a:pt x="245" y="136"/>
                    <a:pt x="245" y="136"/>
                  </a:cubicBezTo>
                  <a:cubicBezTo>
                    <a:pt x="245" y="136"/>
                    <a:pt x="245" y="136"/>
                    <a:pt x="245" y="136"/>
                  </a:cubicBezTo>
                  <a:cubicBezTo>
                    <a:pt x="245" y="136"/>
                    <a:pt x="245" y="136"/>
                    <a:pt x="245" y="136"/>
                  </a:cubicBezTo>
                  <a:cubicBezTo>
                    <a:pt x="246" y="136"/>
                    <a:pt x="246" y="136"/>
                    <a:pt x="246" y="136"/>
                  </a:cubicBezTo>
                  <a:cubicBezTo>
                    <a:pt x="246" y="135"/>
                    <a:pt x="246" y="135"/>
                    <a:pt x="246" y="135"/>
                  </a:cubicBezTo>
                  <a:cubicBezTo>
                    <a:pt x="247" y="135"/>
                    <a:pt x="247" y="135"/>
                    <a:pt x="247" y="135"/>
                  </a:cubicBezTo>
                  <a:cubicBezTo>
                    <a:pt x="247" y="135"/>
                    <a:pt x="247" y="135"/>
                    <a:pt x="247" y="135"/>
                  </a:cubicBezTo>
                  <a:cubicBezTo>
                    <a:pt x="247" y="135"/>
                    <a:pt x="247" y="135"/>
                    <a:pt x="247" y="135"/>
                  </a:cubicBezTo>
                  <a:cubicBezTo>
                    <a:pt x="248" y="135"/>
                    <a:pt x="248" y="135"/>
                    <a:pt x="248" y="135"/>
                  </a:cubicBezTo>
                  <a:cubicBezTo>
                    <a:pt x="248" y="135"/>
                    <a:pt x="248" y="135"/>
                    <a:pt x="248" y="135"/>
                  </a:cubicBezTo>
                  <a:cubicBezTo>
                    <a:pt x="249" y="134"/>
                    <a:pt x="249" y="134"/>
                    <a:pt x="249" y="134"/>
                  </a:cubicBezTo>
                  <a:cubicBezTo>
                    <a:pt x="249" y="134"/>
                    <a:pt x="249" y="134"/>
                    <a:pt x="249" y="134"/>
                  </a:cubicBezTo>
                  <a:cubicBezTo>
                    <a:pt x="249" y="134"/>
                    <a:pt x="249" y="134"/>
                    <a:pt x="249" y="134"/>
                  </a:cubicBezTo>
                  <a:cubicBezTo>
                    <a:pt x="249" y="134"/>
                    <a:pt x="249" y="134"/>
                    <a:pt x="249" y="134"/>
                  </a:cubicBezTo>
                  <a:cubicBezTo>
                    <a:pt x="250" y="134"/>
                    <a:pt x="250" y="134"/>
                    <a:pt x="250" y="134"/>
                  </a:cubicBezTo>
                  <a:cubicBezTo>
                    <a:pt x="250" y="134"/>
                    <a:pt x="250" y="134"/>
                    <a:pt x="250" y="134"/>
                  </a:cubicBezTo>
                  <a:cubicBezTo>
                    <a:pt x="250" y="134"/>
                    <a:pt x="250" y="134"/>
                    <a:pt x="250" y="134"/>
                  </a:cubicBezTo>
                  <a:cubicBezTo>
                    <a:pt x="251" y="134"/>
                    <a:pt x="251" y="134"/>
                    <a:pt x="251" y="134"/>
                  </a:cubicBezTo>
                  <a:cubicBezTo>
                    <a:pt x="251" y="134"/>
                    <a:pt x="251" y="134"/>
                    <a:pt x="251" y="134"/>
                  </a:cubicBezTo>
                  <a:cubicBezTo>
                    <a:pt x="251" y="134"/>
                    <a:pt x="251" y="134"/>
                    <a:pt x="251" y="134"/>
                  </a:cubicBezTo>
                  <a:cubicBezTo>
                    <a:pt x="252" y="134"/>
                    <a:pt x="252" y="134"/>
                    <a:pt x="252" y="134"/>
                  </a:cubicBezTo>
                  <a:cubicBezTo>
                    <a:pt x="252" y="134"/>
                    <a:pt x="252" y="134"/>
                    <a:pt x="252" y="134"/>
                  </a:cubicBezTo>
                  <a:cubicBezTo>
                    <a:pt x="252" y="134"/>
                    <a:pt x="252" y="134"/>
                    <a:pt x="252" y="134"/>
                  </a:cubicBezTo>
                  <a:cubicBezTo>
                    <a:pt x="252" y="134"/>
                    <a:pt x="252" y="134"/>
                    <a:pt x="252" y="134"/>
                  </a:cubicBezTo>
                  <a:cubicBezTo>
                    <a:pt x="253" y="134"/>
                    <a:pt x="253" y="134"/>
                    <a:pt x="253" y="134"/>
                  </a:cubicBezTo>
                  <a:cubicBezTo>
                    <a:pt x="253" y="134"/>
                    <a:pt x="253" y="134"/>
                    <a:pt x="253" y="134"/>
                  </a:cubicBezTo>
                  <a:cubicBezTo>
                    <a:pt x="253" y="134"/>
                    <a:pt x="253" y="134"/>
                    <a:pt x="253" y="134"/>
                  </a:cubicBezTo>
                  <a:cubicBezTo>
                    <a:pt x="254" y="134"/>
                    <a:pt x="254" y="134"/>
                    <a:pt x="254" y="134"/>
                  </a:cubicBezTo>
                  <a:cubicBezTo>
                    <a:pt x="254" y="134"/>
                    <a:pt x="254" y="134"/>
                    <a:pt x="254" y="134"/>
                  </a:cubicBezTo>
                  <a:cubicBezTo>
                    <a:pt x="254" y="135"/>
                    <a:pt x="254" y="135"/>
                    <a:pt x="254" y="135"/>
                  </a:cubicBezTo>
                  <a:cubicBezTo>
                    <a:pt x="254" y="135"/>
                    <a:pt x="254" y="135"/>
                    <a:pt x="254" y="135"/>
                  </a:cubicBezTo>
                  <a:cubicBezTo>
                    <a:pt x="255" y="135"/>
                    <a:pt x="255" y="135"/>
                    <a:pt x="255" y="135"/>
                  </a:cubicBezTo>
                  <a:cubicBezTo>
                    <a:pt x="23" y="1"/>
                    <a:pt x="23" y="1"/>
                    <a:pt x="23" y="1"/>
                  </a:cubicBezTo>
                  <a:cubicBezTo>
                    <a:pt x="23" y="1"/>
                    <a:pt x="23" y="1"/>
                    <a:pt x="23" y="1"/>
                  </a:cubicBezTo>
                  <a:cubicBezTo>
                    <a:pt x="22" y="1"/>
                    <a:pt x="22" y="1"/>
                    <a:pt x="22" y="1"/>
                  </a:cubicBezTo>
                  <a:cubicBezTo>
                    <a:pt x="21" y="0"/>
                    <a:pt x="18" y="0"/>
                    <a:pt x="16" y="1"/>
                  </a:cubicBezTo>
                  <a:cubicBezTo>
                    <a:pt x="15" y="1"/>
                    <a:pt x="13" y="3"/>
                    <a:pt x="11" y="4"/>
                  </a:cubicBezTo>
                  <a:cubicBezTo>
                    <a:pt x="11" y="4"/>
                    <a:pt x="11" y="4"/>
                    <a:pt x="11" y="4"/>
                  </a:cubicBezTo>
                  <a:cubicBezTo>
                    <a:pt x="11" y="4"/>
                    <a:pt x="11" y="4"/>
                    <a:pt x="11" y="4"/>
                  </a:cubicBezTo>
                  <a:cubicBezTo>
                    <a:pt x="5" y="9"/>
                    <a:pt x="1" y="16"/>
                    <a:pt x="0" y="24"/>
                  </a:cubicBezTo>
                  <a:cubicBezTo>
                    <a:pt x="0" y="26"/>
                    <a:pt x="0" y="29"/>
                    <a:pt x="2" y="32"/>
                  </a:cubicBezTo>
                  <a:cubicBezTo>
                    <a:pt x="2" y="32"/>
                    <a:pt x="2" y="32"/>
                    <a:pt x="2" y="32"/>
                  </a:cubicBezTo>
                  <a:cubicBezTo>
                    <a:pt x="2" y="32"/>
                    <a:pt x="2" y="32"/>
                    <a:pt x="2" y="32"/>
                  </a:cubicBezTo>
                  <a:cubicBezTo>
                    <a:pt x="2" y="32"/>
                    <a:pt x="2" y="32"/>
                    <a:pt x="2" y="32"/>
                  </a:cubicBezTo>
                  <a:cubicBezTo>
                    <a:pt x="2" y="32"/>
                    <a:pt x="2" y="32"/>
                    <a:pt x="2" y="32"/>
                  </a:cubicBezTo>
                  <a:cubicBezTo>
                    <a:pt x="2" y="33"/>
                    <a:pt x="2" y="33"/>
                    <a:pt x="2" y="33"/>
                  </a:cubicBezTo>
                  <a:cubicBezTo>
                    <a:pt x="2" y="33"/>
                    <a:pt x="2" y="33"/>
                    <a:pt x="2" y="33"/>
                  </a:cubicBezTo>
                  <a:cubicBezTo>
                    <a:pt x="3" y="33"/>
                    <a:pt x="3" y="33"/>
                    <a:pt x="3" y="33"/>
                  </a:cubicBezTo>
                  <a:cubicBezTo>
                    <a:pt x="3" y="33"/>
                    <a:pt x="3" y="33"/>
                    <a:pt x="3" y="33"/>
                  </a:cubicBezTo>
                  <a:cubicBezTo>
                    <a:pt x="3" y="33"/>
                    <a:pt x="3" y="33"/>
                    <a:pt x="3" y="33"/>
                  </a:cubicBezTo>
                  <a:cubicBezTo>
                    <a:pt x="3" y="33"/>
                    <a:pt x="3" y="33"/>
                    <a:pt x="3" y="33"/>
                  </a:cubicBezTo>
                  <a:cubicBezTo>
                    <a:pt x="4" y="34"/>
                    <a:pt x="4" y="34"/>
                    <a:pt x="4" y="34"/>
                  </a:cubicBezTo>
                  <a:cubicBezTo>
                    <a:pt x="4" y="34"/>
                    <a:pt x="4" y="34"/>
                    <a:pt x="4" y="34"/>
                  </a:cubicBezTo>
                  <a:cubicBezTo>
                    <a:pt x="4" y="34"/>
                    <a:pt x="4" y="34"/>
                    <a:pt x="4" y="34"/>
                  </a:cubicBezTo>
                  <a:cubicBezTo>
                    <a:pt x="236" y="168"/>
                    <a:pt x="236" y="168"/>
                    <a:pt x="236" y="168"/>
                  </a:cubicBezTo>
                  <a:cubicBezTo>
                    <a:pt x="235" y="167"/>
                    <a:pt x="235" y="167"/>
                    <a:pt x="235" y="167"/>
                  </a:cubicBezTo>
                  <a:cubicBezTo>
                    <a:pt x="235" y="167"/>
                    <a:pt x="235" y="167"/>
                    <a:pt x="235" y="167"/>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îṡļíḑé"/>
            <p:cNvSpPr/>
            <p:nvPr/>
          </p:nvSpPr>
          <p:spPr bwMode="auto">
            <a:xfrm>
              <a:off x="5124450" y="3919538"/>
              <a:ext cx="88900" cy="128588"/>
            </a:xfrm>
            <a:custGeom>
              <a:avLst/>
              <a:gdLst>
                <a:gd name="T0" fmla="*/ 13 w 27"/>
                <a:gd name="T1" fmla="*/ 4 h 39"/>
                <a:gd name="T2" fmla="*/ 0 w 27"/>
                <a:gd name="T3" fmla="*/ 27 h 39"/>
                <a:gd name="T4" fmla="*/ 13 w 27"/>
                <a:gd name="T5" fmla="*/ 35 h 39"/>
                <a:gd name="T6" fmla="*/ 27 w 27"/>
                <a:gd name="T7" fmla="*/ 12 h 39"/>
                <a:gd name="T8" fmla="*/ 13 w 27"/>
                <a:gd name="T9" fmla="*/ 4 h 39"/>
              </a:gdLst>
              <a:ahLst/>
              <a:cxnLst>
                <a:cxn ang="0">
                  <a:pos x="T0" y="T1"/>
                </a:cxn>
                <a:cxn ang="0">
                  <a:pos x="T2" y="T3"/>
                </a:cxn>
                <a:cxn ang="0">
                  <a:pos x="T4" y="T5"/>
                </a:cxn>
                <a:cxn ang="0">
                  <a:pos x="T6" y="T7"/>
                </a:cxn>
                <a:cxn ang="0">
                  <a:pos x="T8" y="T9"/>
                </a:cxn>
              </a:cxnLst>
              <a:rect l="0" t="0" r="r" b="b"/>
              <a:pathLst>
                <a:path w="27" h="39">
                  <a:moveTo>
                    <a:pt x="13" y="4"/>
                  </a:moveTo>
                  <a:cubicBezTo>
                    <a:pt x="6" y="8"/>
                    <a:pt x="0" y="19"/>
                    <a:pt x="0" y="27"/>
                  </a:cubicBezTo>
                  <a:cubicBezTo>
                    <a:pt x="0" y="36"/>
                    <a:pt x="6" y="39"/>
                    <a:pt x="13" y="35"/>
                  </a:cubicBezTo>
                  <a:cubicBezTo>
                    <a:pt x="21" y="30"/>
                    <a:pt x="27" y="20"/>
                    <a:pt x="27" y="12"/>
                  </a:cubicBezTo>
                  <a:cubicBezTo>
                    <a:pt x="27" y="3"/>
                    <a:pt x="21" y="0"/>
                    <a:pt x="13" y="4"/>
                  </a:cubicBezTo>
                  <a:close/>
                </a:path>
              </a:pathLst>
            </a:custGeom>
            <a:solidFill>
              <a:srgbClr val="3B328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1" name="iṩľíďè"/>
            <p:cNvSpPr/>
            <p:nvPr/>
          </p:nvSpPr>
          <p:spPr bwMode="auto">
            <a:xfrm>
              <a:off x="3684588" y="3248026"/>
              <a:ext cx="565150" cy="588963"/>
            </a:xfrm>
            <a:custGeom>
              <a:avLst/>
              <a:gdLst>
                <a:gd name="T0" fmla="*/ 78 w 171"/>
                <a:gd name="T1" fmla="*/ 176 h 179"/>
                <a:gd name="T2" fmla="*/ 80 w 171"/>
                <a:gd name="T3" fmla="*/ 174 h 179"/>
                <a:gd name="T4" fmla="*/ 82 w 171"/>
                <a:gd name="T5" fmla="*/ 171 h 179"/>
                <a:gd name="T6" fmla="*/ 84 w 171"/>
                <a:gd name="T7" fmla="*/ 167 h 179"/>
                <a:gd name="T8" fmla="*/ 85 w 171"/>
                <a:gd name="T9" fmla="*/ 164 h 179"/>
                <a:gd name="T10" fmla="*/ 87 w 171"/>
                <a:gd name="T11" fmla="*/ 160 h 179"/>
                <a:gd name="T12" fmla="*/ 88 w 171"/>
                <a:gd name="T13" fmla="*/ 157 h 179"/>
                <a:gd name="T14" fmla="*/ 88 w 171"/>
                <a:gd name="T15" fmla="*/ 152 h 179"/>
                <a:gd name="T16" fmla="*/ 88 w 171"/>
                <a:gd name="T17" fmla="*/ 149 h 179"/>
                <a:gd name="T18" fmla="*/ 88 w 171"/>
                <a:gd name="T19" fmla="*/ 142 h 179"/>
                <a:gd name="T20" fmla="*/ 88 w 171"/>
                <a:gd name="T21" fmla="*/ 137 h 179"/>
                <a:gd name="T22" fmla="*/ 87 w 171"/>
                <a:gd name="T23" fmla="*/ 133 h 179"/>
                <a:gd name="T24" fmla="*/ 86 w 171"/>
                <a:gd name="T25" fmla="*/ 127 h 179"/>
                <a:gd name="T26" fmla="*/ 85 w 171"/>
                <a:gd name="T27" fmla="*/ 123 h 179"/>
                <a:gd name="T28" fmla="*/ 83 w 171"/>
                <a:gd name="T29" fmla="*/ 117 h 179"/>
                <a:gd name="T30" fmla="*/ 82 w 171"/>
                <a:gd name="T31" fmla="*/ 113 h 179"/>
                <a:gd name="T32" fmla="*/ 80 w 171"/>
                <a:gd name="T33" fmla="*/ 108 h 179"/>
                <a:gd name="T34" fmla="*/ 78 w 171"/>
                <a:gd name="T35" fmla="*/ 103 h 179"/>
                <a:gd name="T36" fmla="*/ 75 w 171"/>
                <a:gd name="T37" fmla="*/ 98 h 179"/>
                <a:gd name="T38" fmla="*/ 71 w 171"/>
                <a:gd name="T39" fmla="*/ 91 h 179"/>
                <a:gd name="T40" fmla="*/ 69 w 171"/>
                <a:gd name="T41" fmla="*/ 87 h 179"/>
                <a:gd name="T42" fmla="*/ 63 w 171"/>
                <a:gd name="T43" fmla="*/ 80 h 179"/>
                <a:gd name="T44" fmla="*/ 59 w 171"/>
                <a:gd name="T45" fmla="*/ 75 h 179"/>
                <a:gd name="T46" fmla="*/ 56 w 171"/>
                <a:gd name="T47" fmla="*/ 72 h 179"/>
                <a:gd name="T48" fmla="*/ 53 w 171"/>
                <a:gd name="T49" fmla="*/ 68 h 179"/>
                <a:gd name="T50" fmla="*/ 49 w 171"/>
                <a:gd name="T51" fmla="*/ 65 h 179"/>
                <a:gd name="T52" fmla="*/ 45 w 171"/>
                <a:gd name="T53" fmla="*/ 62 h 179"/>
                <a:gd name="T54" fmla="*/ 42 w 171"/>
                <a:gd name="T55" fmla="*/ 59 h 179"/>
                <a:gd name="T56" fmla="*/ 37 w 171"/>
                <a:gd name="T57" fmla="*/ 56 h 179"/>
                <a:gd name="T58" fmla="*/ 32 w 171"/>
                <a:gd name="T59" fmla="*/ 54 h 179"/>
                <a:gd name="T60" fmla="*/ 26 w 171"/>
                <a:gd name="T61" fmla="*/ 51 h 179"/>
                <a:gd name="T62" fmla="*/ 23 w 171"/>
                <a:gd name="T63" fmla="*/ 50 h 179"/>
                <a:gd name="T64" fmla="*/ 19 w 171"/>
                <a:gd name="T65" fmla="*/ 49 h 179"/>
                <a:gd name="T66" fmla="*/ 16 w 171"/>
                <a:gd name="T67" fmla="*/ 49 h 179"/>
                <a:gd name="T68" fmla="*/ 12 w 171"/>
                <a:gd name="T69" fmla="*/ 49 h 179"/>
                <a:gd name="T70" fmla="*/ 9 w 171"/>
                <a:gd name="T71" fmla="*/ 49 h 179"/>
                <a:gd name="T72" fmla="*/ 5 w 171"/>
                <a:gd name="T73" fmla="*/ 50 h 179"/>
                <a:gd name="T74" fmla="*/ 2 w 171"/>
                <a:gd name="T75" fmla="*/ 51 h 179"/>
                <a:gd name="T76" fmla="*/ 82 w 171"/>
                <a:gd name="T77" fmla="*/ 5 h 179"/>
                <a:gd name="T78" fmla="*/ 108 w 171"/>
                <a:gd name="T79" fmla="*/ 3 h 179"/>
                <a:gd name="T80" fmla="*/ 130 w 171"/>
                <a:gd name="T81" fmla="*/ 16 h 179"/>
                <a:gd name="T82" fmla="*/ 165 w 171"/>
                <a:gd name="T83" fmla="*/ 123 h 179"/>
                <a:gd name="T84" fmla="*/ 163 w 171"/>
                <a:gd name="T85" fmla="*/ 125 h 179"/>
                <a:gd name="T86" fmla="*/ 161 w 171"/>
                <a:gd name="T87" fmla="*/ 128 h 179"/>
                <a:gd name="T88" fmla="*/ 159 w 171"/>
                <a:gd name="T89" fmla="*/ 129 h 179"/>
                <a:gd name="T90" fmla="*/ 156 w 171"/>
                <a:gd name="T91" fmla="*/ 131 h 179"/>
                <a:gd name="T92" fmla="*/ 75 w 171"/>
                <a:gd name="T93" fmla="*/ 17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1" h="179">
                  <a:moveTo>
                    <a:pt x="76" y="177"/>
                  </a:moveTo>
                  <a:cubicBezTo>
                    <a:pt x="77" y="177"/>
                    <a:pt x="77" y="177"/>
                    <a:pt x="77" y="177"/>
                  </a:cubicBezTo>
                  <a:cubicBezTo>
                    <a:pt x="77" y="176"/>
                    <a:pt x="78" y="176"/>
                    <a:pt x="78" y="176"/>
                  </a:cubicBezTo>
                  <a:cubicBezTo>
                    <a:pt x="78" y="175"/>
                    <a:pt x="78" y="175"/>
                    <a:pt x="78" y="175"/>
                  </a:cubicBezTo>
                  <a:cubicBezTo>
                    <a:pt x="79" y="175"/>
                    <a:pt x="79" y="175"/>
                    <a:pt x="80" y="174"/>
                  </a:cubicBezTo>
                  <a:cubicBezTo>
                    <a:pt x="80" y="174"/>
                    <a:pt x="80" y="174"/>
                    <a:pt x="80" y="174"/>
                  </a:cubicBezTo>
                  <a:cubicBezTo>
                    <a:pt x="80" y="173"/>
                    <a:pt x="80" y="173"/>
                    <a:pt x="81" y="173"/>
                  </a:cubicBezTo>
                  <a:cubicBezTo>
                    <a:pt x="81" y="172"/>
                    <a:pt x="81" y="172"/>
                    <a:pt x="81" y="172"/>
                  </a:cubicBezTo>
                  <a:cubicBezTo>
                    <a:pt x="81" y="172"/>
                    <a:pt x="82" y="171"/>
                    <a:pt x="82" y="171"/>
                  </a:cubicBezTo>
                  <a:cubicBezTo>
                    <a:pt x="82" y="170"/>
                    <a:pt x="82" y="170"/>
                    <a:pt x="82" y="170"/>
                  </a:cubicBezTo>
                  <a:cubicBezTo>
                    <a:pt x="83" y="170"/>
                    <a:pt x="83" y="169"/>
                    <a:pt x="83" y="169"/>
                  </a:cubicBezTo>
                  <a:cubicBezTo>
                    <a:pt x="84" y="168"/>
                    <a:pt x="84" y="167"/>
                    <a:pt x="84" y="167"/>
                  </a:cubicBezTo>
                  <a:cubicBezTo>
                    <a:pt x="84" y="166"/>
                    <a:pt x="84" y="166"/>
                    <a:pt x="84" y="166"/>
                  </a:cubicBezTo>
                  <a:cubicBezTo>
                    <a:pt x="85" y="166"/>
                    <a:pt x="85" y="165"/>
                    <a:pt x="85" y="165"/>
                  </a:cubicBezTo>
                  <a:cubicBezTo>
                    <a:pt x="85" y="164"/>
                    <a:pt x="85" y="164"/>
                    <a:pt x="85" y="164"/>
                  </a:cubicBezTo>
                  <a:cubicBezTo>
                    <a:pt x="86" y="163"/>
                    <a:pt x="86" y="163"/>
                    <a:pt x="86" y="163"/>
                  </a:cubicBezTo>
                  <a:cubicBezTo>
                    <a:pt x="86" y="163"/>
                    <a:pt x="86" y="162"/>
                    <a:pt x="86" y="162"/>
                  </a:cubicBezTo>
                  <a:cubicBezTo>
                    <a:pt x="86" y="161"/>
                    <a:pt x="87" y="161"/>
                    <a:pt x="87" y="160"/>
                  </a:cubicBezTo>
                  <a:cubicBezTo>
                    <a:pt x="87" y="160"/>
                    <a:pt x="87" y="160"/>
                    <a:pt x="87" y="159"/>
                  </a:cubicBezTo>
                  <a:cubicBezTo>
                    <a:pt x="87" y="159"/>
                    <a:pt x="87" y="158"/>
                    <a:pt x="87" y="158"/>
                  </a:cubicBezTo>
                  <a:cubicBezTo>
                    <a:pt x="87" y="157"/>
                    <a:pt x="87" y="157"/>
                    <a:pt x="88" y="157"/>
                  </a:cubicBezTo>
                  <a:cubicBezTo>
                    <a:pt x="88" y="156"/>
                    <a:pt x="88" y="156"/>
                    <a:pt x="88" y="155"/>
                  </a:cubicBezTo>
                  <a:cubicBezTo>
                    <a:pt x="88" y="155"/>
                    <a:pt x="88" y="154"/>
                    <a:pt x="88" y="154"/>
                  </a:cubicBezTo>
                  <a:cubicBezTo>
                    <a:pt x="88" y="153"/>
                    <a:pt x="88" y="153"/>
                    <a:pt x="88" y="152"/>
                  </a:cubicBezTo>
                  <a:cubicBezTo>
                    <a:pt x="88" y="152"/>
                    <a:pt x="88" y="152"/>
                    <a:pt x="88" y="151"/>
                  </a:cubicBezTo>
                  <a:cubicBezTo>
                    <a:pt x="88" y="151"/>
                    <a:pt x="88" y="150"/>
                    <a:pt x="88" y="149"/>
                  </a:cubicBezTo>
                  <a:cubicBezTo>
                    <a:pt x="88" y="149"/>
                    <a:pt x="88" y="149"/>
                    <a:pt x="88" y="149"/>
                  </a:cubicBezTo>
                  <a:cubicBezTo>
                    <a:pt x="88" y="148"/>
                    <a:pt x="88" y="147"/>
                    <a:pt x="88" y="146"/>
                  </a:cubicBezTo>
                  <a:cubicBezTo>
                    <a:pt x="88" y="145"/>
                    <a:pt x="88" y="144"/>
                    <a:pt x="88" y="143"/>
                  </a:cubicBezTo>
                  <a:cubicBezTo>
                    <a:pt x="88" y="142"/>
                    <a:pt x="88" y="142"/>
                    <a:pt x="88" y="142"/>
                  </a:cubicBezTo>
                  <a:cubicBezTo>
                    <a:pt x="88" y="141"/>
                    <a:pt x="88" y="141"/>
                    <a:pt x="88" y="140"/>
                  </a:cubicBezTo>
                  <a:cubicBezTo>
                    <a:pt x="88" y="139"/>
                    <a:pt x="88" y="139"/>
                    <a:pt x="88" y="139"/>
                  </a:cubicBezTo>
                  <a:cubicBezTo>
                    <a:pt x="88" y="138"/>
                    <a:pt x="88" y="138"/>
                    <a:pt x="88" y="137"/>
                  </a:cubicBezTo>
                  <a:cubicBezTo>
                    <a:pt x="88" y="136"/>
                    <a:pt x="88" y="136"/>
                    <a:pt x="88" y="136"/>
                  </a:cubicBezTo>
                  <a:cubicBezTo>
                    <a:pt x="88" y="135"/>
                    <a:pt x="88" y="134"/>
                    <a:pt x="87" y="133"/>
                  </a:cubicBezTo>
                  <a:cubicBezTo>
                    <a:pt x="87" y="133"/>
                    <a:pt x="87" y="133"/>
                    <a:pt x="87" y="133"/>
                  </a:cubicBezTo>
                  <a:cubicBezTo>
                    <a:pt x="87" y="132"/>
                    <a:pt x="87" y="131"/>
                    <a:pt x="87" y="130"/>
                  </a:cubicBezTo>
                  <a:cubicBezTo>
                    <a:pt x="87" y="129"/>
                    <a:pt x="87" y="129"/>
                    <a:pt x="87" y="129"/>
                  </a:cubicBezTo>
                  <a:cubicBezTo>
                    <a:pt x="87" y="129"/>
                    <a:pt x="86" y="128"/>
                    <a:pt x="86" y="127"/>
                  </a:cubicBezTo>
                  <a:cubicBezTo>
                    <a:pt x="86" y="127"/>
                    <a:pt x="86" y="126"/>
                    <a:pt x="86" y="126"/>
                  </a:cubicBezTo>
                  <a:cubicBezTo>
                    <a:pt x="86" y="125"/>
                    <a:pt x="86" y="125"/>
                    <a:pt x="86" y="124"/>
                  </a:cubicBezTo>
                  <a:cubicBezTo>
                    <a:pt x="85" y="124"/>
                    <a:pt x="85" y="123"/>
                    <a:pt x="85" y="123"/>
                  </a:cubicBezTo>
                  <a:cubicBezTo>
                    <a:pt x="85" y="122"/>
                    <a:pt x="85" y="122"/>
                    <a:pt x="85" y="121"/>
                  </a:cubicBezTo>
                  <a:cubicBezTo>
                    <a:pt x="84" y="120"/>
                    <a:pt x="84" y="120"/>
                    <a:pt x="84" y="120"/>
                  </a:cubicBezTo>
                  <a:cubicBezTo>
                    <a:pt x="84" y="119"/>
                    <a:pt x="84" y="118"/>
                    <a:pt x="83" y="117"/>
                  </a:cubicBezTo>
                  <a:cubicBezTo>
                    <a:pt x="83" y="117"/>
                    <a:pt x="83" y="117"/>
                    <a:pt x="83" y="117"/>
                  </a:cubicBezTo>
                  <a:cubicBezTo>
                    <a:pt x="83" y="116"/>
                    <a:pt x="83" y="115"/>
                    <a:pt x="82" y="114"/>
                  </a:cubicBezTo>
                  <a:cubicBezTo>
                    <a:pt x="82" y="113"/>
                    <a:pt x="82" y="113"/>
                    <a:pt x="82" y="113"/>
                  </a:cubicBezTo>
                  <a:cubicBezTo>
                    <a:pt x="82" y="112"/>
                    <a:pt x="82" y="112"/>
                    <a:pt x="81" y="111"/>
                  </a:cubicBezTo>
                  <a:cubicBezTo>
                    <a:pt x="81" y="110"/>
                    <a:pt x="81" y="110"/>
                    <a:pt x="81" y="110"/>
                  </a:cubicBezTo>
                  <a:cubicBezTo>
                    <a:pt x="81" y="109"/>
                    <a:pt x="80" y="109"/>
                    <a:pt x="80" y="108"/>
                  </a:cubicBezTo>
                  <a:cubicBezTo>
                    <a:pt x="80" y="107"/>
                    <a:pt x="80" y="107"/>
                    <a:pt x="80" y="107"/>
                  </a:cubicBezTo>
                  <a:cubicBezTo>
                    <a:pt x="79" y="106"/>
                    <a:pt x="79" y="105"/>
                    <a:pt x="78" y="104"/>
                  </a:cubicBezTo>
                  <a:cubicBezTo>
                    <a:pt x="78" y="103"/>
                    <a:pt x="78" y="103"/>
                    <a:pt x="78" y="103"/>
                  </a:cubicBezTo>
                  <a:cubicBezTo>
                    <a:pt x="78" y="103"/>
                    <a:pt x="77" y="102"/>
                    <a:pt x="77" y="101"/>
                  </a:cubicBezTo>
                  <a:cubicBezTo>
                    <a:pt x="77" y="101"/>
                    <a:pt x="76" y="100"/>
                    <a:pt x="76" y="100"/>
                  </a:cubicBezTo>
                  <a:cubicBezTo>
                    <a:pt x="76" y="99"/>
                    <a:pt x="76" y="99"/>
                    <a:pt x="75" y="98"/>
                  </a:cubicBezTo>
                  <a:cubicBezTo>
                    <a:pt x="75" y="97"/>
                    <a:pt x="74" y="96"/>
                    <a:pt x="73" y="94"/>
                  </a:cubicBezTo>
                  <a:cubicBezTo>
                    <a:pt x="73" y="94"/>
                    <a:pt x="73" y="93"/>
                    <a:pt x="72" y="93"/>
                  </a:cubicBezTo>
                  <a:cubicBezTo>
                    <a:pt x="72" y="92"/>
                    <a:pt x="72" y="92"/>
                    <a:pt x="71" y="91"/>
                  </a:cubicBezTo>
                  <a:cubicBezTo>
                    <a:pt x="71" y="91"/>
                    <a:pt x="71" y="90"/>
                    <a:pt x="70" y="90"/>
                  </a:cubicBezTo>
                  <a:cubicBezTo>
                    <a:pt x="70" y="89"/>
                    <a:pt x="70" y="89"/>
                    <a:pt x="69" y="88"/>
                  </a:cubicBezTo>
                  <a:cubicBezTo>
                    <a:pt x="69" y="87"/>
                    <a:pt x="69" y="87"/>
                    <a:pt x="69" y="87"/>
                  </a:cubicBezTo>
                  <a:cubicBezTo>
                    <a:pt x="68" y="86"/>
                    <a:pt x="67" y="84"/>
                    <a:pt x="66" y="83"/>
                  </a:cubicBezTo>
                  <a:cubicBezTo>
                    <a:pt x="66" y="83"/>
                    <a:pt x="66" y="83"/>
                    <a:pt x="66" y="83"/>
                  </a:cubicBezTo>
                  <a:cubicBezTo>
                    <a:pt x="65" y="82"/>
                    <a:pt x="64" y="81"/>
                    <a:pt x="63" y="80"/>
                  </a:cubicBezTo>
                  <a:cubicBezTo>
                    <a:pt x="63" y="79"/>
                    <a:pt x="62" y="79"/>
                    <a:pt x="62" y="78"/>
                  </a:cubicBezTo>
                  <a:cubicBezTo>
                    <a:pt x="61" y="78"/>
                    <a:pt x="61" y="78"/>
                    <a:pt x="61" y="78"/>
                  </a:cubicBezTo>
                  <a:cubicBezTo>
                    <a:pt x="61" y="77"/>
                    <a:pt x="60" y="76"/>
                    <a:pt x="59" y="75"/>
                  </a:cubicBezTo>
                  <a:cubicBezTo>
                    <a:pt x="59" y="74"/>
                    <a:pt x="59" y="74"/>
                    <a:pt x="59" y="74"/>
                  </a:cubicBezTo>
                  <a:cubicBezTo>
                    <a:pt x="58" y="74"/>
                    <a:pt x="58" y="73"/>
                    <a:pt x="57" y="73"/>
                  </a:cubicBezTo>
                  <a:cubicBezTo>
                    <a:pt x="56" y="72"/>
                    <a:pt x="56" y="72"/>
                    <a:pt x="56" y="72"/>
                  </a:cubicBezTo>
                  <a:cubicBezTo>
                    <a:pt x="56" y="71"/>
                    <a:pt x="55" y="71"/>
                    <a:pt x="55" y="70"/>
                  </a:cubicBezTo>
                  <a:cubicBezTo>
                    <a:pt x="54" y="69"/>
                    <a:pt x="54" y="69"/>
                    <a:pt x="54" y="69"/>
                  </a:cubicBezTo>
                  <a:cubicBezTo>
                    <a:pt x="53" y="69"/>
                    <a:pt x="53" y="68"/>
                    <a:pt x="53" y="68"/>
                  </a:cubicBezTo>
                  <a:cubicBezTo>
                    <a:pt x="51" y="67"/>
                    <a:pt x="51" y="67"/>
                    <a:pt x="51" y="67"/>
                  </a:cubicBezTo>
                  <a:cubicBezTo>
                    <a:pt x="51" y="67"/>
                    <a:pt x="51" y="66"/>
                    <a:pt x="50" y="66"/>
                  </a:cubicBezTo>
                  <a:cubicBezTo>
                    <a:pt x="49" y="65"/>
                    <a:pt x="49" y="65"/>
                    <a:pt x="49" y="65"/>
                  </a:cubicBezTo>
                  <a:cubicBezTo>
                    <a:pt x="49" y="65"/>
                    <a:pt x="48" y="64"/>
                    <a:pt x="48" y="64"/>
                  </a:cubicBezTo>
                  <a:cubicBezTo>
                    <a:pt x="47" y="63"/>
                    <a:pt x="47" y="63"/>
                    <a:pt x="47" y="63"/>
                  </a:cubicBezTo>
                  <a:cubicBezTo>
                    <a:pt x="46" y="63"/>
                    <a:pt x="46" y="62"/>
                    <a:pt x="45" y="62"/>
                  </a:cubicBezTo>
                  <a:cubicBezTo>
                    <a:pt x="44" y="61"/>
                    <a:pt x="44" y="61"/>
                    <a:pt x="44" y="61"/>
                  </a:cubicBezTo>
                  <a:cubicBezTo>
                    <a:pt x="44" y="61"/>
                    <a:pt x="43" y="60"/>
                    <a:pt x="43" y="60"/>
                  </a:cubicBezTo>
                  <a:cubicBezTo>
                    <a:pt x="42" y="59"/>
                    <a:pt x="42" y="59"/>
                    <a:pt x="42" y="59"/>
                  </a:cubicBezTo>
                  <a:cubicBezTo>
                    <a:pt x="41" y="59"/>
                    <a:pt x="40" y="58"/>
                    <a:pt x="39" y="58"/>
                  </a:cubicBezTo>
                  <a:cubicBezTo>
                    <a:pt x="39" y="58"/>
                    <a:pt x="39" y="58"/>
                    <a:pt x="39" y="58"/>
                  </a:cubicBezTo>
                  <a:cubicBezTo>
                    <a:pt x="38" y="57"/>
                    <a:pt x="38" y="57"/>
                    <a:pt x="37" y="56"/>
                  </a:cubicBezTo>
                  <a:cubicBezTo>
                    <a:pt x="36" y="56"/>
                    <a:pt x="35" y="55"/>
                    <a:pt x="34" y="55"/>
                  </a:cubicBezTo>
                  <a:cubicBezTo>
                    <a:pt x="34" y="54"/>
                    <a:pt x="34" y="54"/>
                    <a:pt x="34" y="54"/>
                  </a:cubicBezTo>
                  <a:cubicBezTo>
                    <a:pt x="33" y="54"/>
                    <a:pt x="32" y="54"/>
                    <a:pt x="32" y="54"/>
                  </a:cubicBezTo>
                  <a:cubicBezTo>
                    <a:pt x="31" y="53"/>
                    <a:pt x="31" y="53"/>
                    <a:pt x="31" y="53"/>
                  </a:cubicBezTo>
                  <a:cubicBezTo>
                    <a:pt x="30" y="53"/>
                    <a:pt x="29" y="52"/>
                    <a:pt x="29" y="52"/>
                  </a:cubicBezTo>
                  <a:cubicBezTo>
                    <a:pt x="28" y="52"/>
                    <a:pt x="27" y="52"/>
                    <a:pt x="26" y="51"/>
                  </a:cubicBezTo>
                  <a:cubicBezTo>
                    <a:pt x="26" y="51"/>
                    <a:pt x="26" y="51"/>
                    <a:pt x="26" y="51"/>
                  </a:cubicBezTo>
                  <a:cubicBezTo>
                    <a:pt x="25" y="51"/>
                    <a:pt x="25" y="51"/>
                    <a:pt x="24" y="51"/>
                  </a:cubicBezTo>
                  <a:cubicBezTo>
                    <a:pt x="23" y="50"/>
                    <a:pt x="23" y="50"/>
                    <a:pt x="23" y="50"/>
                  </a:cubicBezTo>
                  <a:cubicBezTo>
                    <a:pt x="23" y="50"/>
                    <a:pt x="22" y="50"/>
                    <a:pt x="22" y="50"/>
                  </a:cubicBezTo>
                  <a:cubicBezTo>
                    <a:pt x="21" y="50"/>
                    <a:pt x="21" y="50"/>
                    <a:pt x="21" y="50"/>
                  </a:cubicBezTo>
                  <a:cubicBezTo>
                    <a:pt x="20" y="50"/>
                    <a:pt x="20" y="50"/>
                    <a:pt x="19" y="49"/>
                  </a:cubicBezTo>
                  <a:cubicBezTo>
                    <a:pt x="18" y="49"/>
                    <a:pt x="18" y="49"/>
                    <a:pt x="18" y="49"/>
                  </a:cubicBezTo>
                  <a:cubicBezTo>
                    <a:pt x="18" y="49"/>
                    <a:pt x="17" y="49"/>
                    <a:pt x="17" y="49"/>
                  </a:cubicBezTo>
                  <a:cubicBezTo>
                    <a:pt x="17" y="49"/>
                    <a:pt x="16" y="49"/>
                    <a:pt x="16" y="49"/>
                  </a:cubicBezTo>
                  <a:cubicBezTo>
                    <a:pt x="16" y="49"/>
                    <a:pt x="15" y="49"/>
                    <a:pt x="15" y="49"/>
                  </a:cubicBezTo>
                  <a:cubicBezTo>
                    <a:pt x="14" y="49"/>
                    <a:pt x="14" y="49"/>
                    <a:pt x="14" y="49"/>
                  </a:cubicBezTo>
                  <a:cubicBezTo>
                    <a:pt x="13" y="49"/>
                    <a:pt x="12" y="49"/>
                    <a:pt x="12" y="49"/>
                  </a:cubicBezTo>
                  <a:cubicBezTo>
                    <a:pt x="12" y="49"/>
                    <a:pt x="12" y="49"/>
                    <a:pt x="12" y="49"/>
                  </a:cubicBezTo>
                  <a:cubicBezTo>
                    <a:pt x="11" y="49"/>
                    <a:pt x="10" y="49"/>
                    <a:pt x="10" y="49"/>
                  </a:cubicBezTo>
                  <a:cubicBezTo>
                    <a:pt x="9" y="49"/>
                    <a:pt x="9" y="49"/>
                    <a:pt x="9" y="49"/>
                  </a:cubicBezTo>
                  <a:cubicBezTo>
                    <a:pt x="9" y="49"/>
                    <a:pt x="8" y="49"/>
                    <a:pt x="7" y="49"/>
                  </a:cubicBezTo>
                  <a:cubicBezTo>
                    <a:pt x="7" y="50"/>
                    <a:pt x="7" y="50"/>
                    <a:pt x="7" y="50"/>
                  </a:cubicBezTo>
                  <a:cubicBezTo>
                    <a:pt x="6" y="50"/>
                    <a:pt x="6" y="50"/>
                    <a:pt x="5" y="50"/>
                  </a:cubicBezTo>
                  <a:cubicBezTo>
                    <a:pt x="5" y="50"/>
                    <a:pt x="5" y="50"/>
                    <a:pt x="5" y="50"/>
                  </a:cubicBezTo>
                  <a:cubicBezTo>
                    <a:pt x="4" y="50"/>
                    <a:pt x="4" y="50"/>
                    <a:pt x="4" y="51"/>
                  </a:cubicBezTo>
                  <a:cubicBezTo>
                    <a:pt x="3" y="51"/>
                    <a:pt x="3" y="51"/>
                    <a:pt x="2" y="51"/>
                  </a:cubicBezTo>
                  <a:cubicBezTo>
                    <a:pt x="2" y="51"/>
                    <a:pt x="2" y="51"/>
                    <a:pt x="2" y="51"/>
                  </a:cubicBezTo>
                  <a:cubicBezTo>
                    <a:pt x="1" y="52"/>
                    <a:pt x="0" y="52"/>
                    <a:pt x="0" y="52"/>
                  </a:cubicBezTo>
                  <a:cubicBezTo>
                    <a:pt x="82" y="5"/>
                    <a:pt x="82" y="5"/>
                    <a:pt x="82" y="5"/>
                  </a:cubicBezTo>
                  <a:cubicBezTo>
                    <a:pt x="83" y="4"/>
                    <a:pt x="83" y="4"/>
                    <a:pt x="84" y="4"/>
                  </a:cubicBezTo>
                  <a:cubicBezTo>
                    <a:pt x="85" y="3"/>
                    <a:pt x="85" y="3"/>
                    <a:pt x="85" y="3"/>
                  </a:cubicBezTo>
                  <a:cubicBezTo>
                    <a:pt x="92" y="0"/>
                    <a:pt x="101" y="1"/>
                    <a:pt x="108" y="3"/>
                  </a:cubicBezTo>
                  <a:cubicBezTo>
                    <a:pt x="115" y="6"/>
                    <a:pt x="123" y="10"/>
                    <a:pt x="129" y="15"/>
                  </a:cubicBezTo>
                  <a:cubicBezTo>
                    <a:pt x="129" y="15"/>
                    <a:pt x="129" y="15"/>
                    <a:pt x="129" y="15"/>
                  </a:cubicBezTo>
                  <a:cubicBezTo>
                    <a:pt x="130" y="16"/>
                    <a:pt x="130" y="16"/>
                    <a:pt x="130" y="16"/>
                  </a:cubicBezTo>
                  <a:cubicBezTo>
                    <a:pt x="153" y="35"/>
                    <a:pt x="169" y="64"/>
                    <a:pt x="171" y="93"/>
                  </a:cubicBezTo>
                  <a:cubicBezTo>
                    <a:pt x="171" y="103"/>
                    <a:pt x="170" y="114"/>
                    <a:pt x="165" y="123"/>
                  </a:cubicBezTo>
                  <a:cubicBezTo>
                    <a:pt x="165" y="123"/>
                    <a:pt x="165" y="123"/>
                    <a:pt x="165" y="123"/>
                  </a:cubicBezTo>
                  <a:cubicBezTo>
                    <a:pt x="165" y="123"/>
                    <a:pt x="165" y="123"/>
                    <a:pt x="165" y="123"/>
                  </a:cubicBezTo>
                  <a:cubicBezTo>
                    <a:pt x="164" y="124"/>
                    <a:pt x="164" y="124"/>
                    <a:pt x="164" y="124"/>
                  </a:cubicBezTo>
                  <a:cubicBezTo>
                    <a:pt x="163" y="125"/>
                    <a:pt x="163" y="125"/>
                    <a:pt x="163" y="125"/>
                  </a:cubicBezTo>
                  <a:cubicBezTo>
                    <a:pt x="163" y="125"/>
                    <a:pt x="163" y="126"/>
                    <a:pt x="162" y="126"/>
                  </a:cubicBezTo>
                  <a:cubicBezTo>
                    <a:pt x="162" y="126"/>
                    <a:pt x="162" y="126"/>
                    <a:pt x="162" y="126"/>
                  </a:cubicBezTo>
                  <a:cubicBezTo>
                    <a:pt x="162" y="127"/>
                    <a:pt x="161" y="127"/>
                    <a:pt x="161" y="128"/>
                  </a:cubicBezTo>
                  <a:cubicBezTo>
                    <a:pt x="161" y="128"/>
                    <a:pt x="161" y="128"/>
                    <a:pt x="161" y="128"/>
                  </a:cubicBezTo>
                  <a:cubicBezTo>
                    <a:pt x="160" y="128"/>
                    <a:pt x="160" y="129"/>
                    <a:pt x="159" y="129"/>
                  </a:cubicBezTo>
                  <a:cubicBezTo>
                    <a:pt x="159" y="129"/>
                    <a:pt x="159" y="129"/>
                    <a:pt x="159" y="129"/>
                  </a:cubicBezTo>
                  <a:cubicBezTo>
                    <a:pt x="158" y="130"/>
                    <a:pt x="158" y="130"/>
                    <a:pt x="158" y="130"/>
                  </a:cubicBezTo>
                  <a:cubicBezTo>
                    <a:pt x="157" y="131"/>
                    <a:pt x="157" y="131"/>
                    <a:pt x="157" y="131"/>
                  </a:cubicBezTo>
                  <a:cubicBezTo>
                    <a:pt x="157" y="131"/>
                    <a:pt x="156" y="131"/>
                    <a:pt x="156" y="131"/>
                  </a:cubicBezTo>
                  <a:cubicBezTo>
                    <a:pt x="73" y="179"/>
                    <a:pt x="73" y="179"/>
                    <a:pt x="73" y="179"/>
                  </a:cubicBezTo>
                  <a:cubicBezTo>
                    <a:pt x="74" y="179"/>
                    <a:pt x="74" y="179"/>
                    <a:pt x="75" y="178"/>
                  </a:cubicBezTo>
                  <a:cubicBezTo>
                    <a:pt x="75" y="178"/>
                    <a:pt x="75" y="178"/>
                    <a:pt x="75" y="178"/>
                  </a:cubicBezTo>
                  <a:cubicBezTo>
                    <a:pt x="76" y="178"/>
                    <a:pt x="76" y="177"/>
                    <a:pt x="76" y="177"/>
                  </a:cubicBezTo>
                  <a:close/>
                </a:path>
              </a:pathLst>
            </a:custGeom>
            <a:solidFill>
              <a:srgbClr val="506B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iṩḻiḑè"/>
            <p:cNvSpPr/>
            <p:nvPr/>
          </p:nvSpPr>
          <p:spPr bwMode="auto">
            <a:xfrm>
              <a:off x="3632200" y="3376613"/>
              <a:ext cx="346075" cy="503238"/>
            </a:xfrm>
            <a:custGeom>
              <a:avLst/>
              <a:gdLst>
                <a:gd name="T0" fmla="*/ 53 w 105"/>
                <a:gd name="T1" fmla="*/ 17 h 153"/>
                <a:gd name="T2" fmla="*/ 104 w 105"/>
                <a:gd name="T3" fmla="*/ 107 h 153"/>
                <a:gd name="T4" fmla="*/ 52 w 105"/>
                <a:gd name="T5" fmla="*/ 137 h 153"/>
                <a:gd name="T6" fmla="*/ 0 w 105"/>
                <a:gd name="T7" fmla="*/ 47 h 153"/>
                <a:gd name="T8" fmla="*/ 53 w 105"/>
                <a:gd name="T9" fmla="*/ 17 h 153"/>
              </a:gdLst>
              <a:ahLst/>
              <a:cxnLst>
                <a:cxn ang="0">
                  <a:pos x="T0" y="T1"/>
                </a:cxn>
                <a:cxn ang="0">
                  <a:pos x="T2" y="T3"/>
                </a:cxn>
                <a:cxn ang="0">
                  <a:pos x="T4" y="T5"/>
                </a:cxn>
                <a:cxn ang="0">
                  <a:pos x="T6" y="T7"/>
                </a:cxn>
                <a:cxn ang="0">
                  <a:pos x="T8" y="T9"/>
                </a:cxn>
              </a:cxnLst>
              <a:rect l="0" t="0" r="r" b="b"/>
              <a:pathLst>
                <a:path w="105" h="153">
                  <a:moveTo>
                    <a:pt x="53" y="17"/>
                  </a:moveTo>
                  <a:cubicBezTo>
                    <a:pt x="81" y="34"/>
                    <a:pt x="105" y="74"/>
                    <a:pt x="104" y="107"/>
                  </a:cubicBezTo>
                  <a:cubicBezTo>
                    <a:pt x="104" y="140"/>
                    <a:pt x="81" y="153"/>
                    <a:pt x="52" y="137"/>
                  </a:cubicBezTo>
                  <a:cubicBezTo>
                    <a:pt x="24" y="120"/>
                    <a:pt x="0" y="80"/>
                    <a:pt x="0" y="47"/>
                  </a:cubicBezTo>
                  <a:cubicBezTo>
                    <a:pt x="1" y="14"/>
                    <a:pt x="24" y="0"/>
                    <a:pt x="53" y="17"/>
                  </a:cubicBezTo>
                  <a:close/>
                </a:path>
              </a:pathLst>
            </a:custGeom>
            <a:solidFill>
              <a:srgbClr val="325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iṡḻïḍè"/>
            <p:cNvSpPr/>
            <p:nvPr/>
          </p:nvSpPr>
          <p:spPr bwMode="auto">
            <a:xfrm>
              <a:off x="5094288" y="3897313"/>
              <a:ext cx="620713" cy="450850"/>
            </a:xfrm>
            <a:custGeom>
              <a:avLst/>
              <a:gdLst>
                <a:gd name="T0" fmla="*/ 160 w 188"/>
                <a:gd name="T1" fmla="*/ 136 h 137"/>
                <a:gd name="T2" fmla="*/ 160 w 188"/>
                <a:gd name="T3" fmla="*/ 135 h 137"/>
                <a:gd name="T4" fmla="*/ 159 w 188"/>
                <a:gd name="T5" fmla="*/ 134 h 137"/>
                <a:gd name="T6" fmla="*/ 158 w 188"/>
                <a:gd name="T7" fmla="*/ 132 h 137"/>
                <a:gd name="T8" fmla="*/ 158 w 188"/>
                <a:gd name="T9" fmla="*/ 132 h 137"/>
                <a:gd name="T10" fmla="*/ 157 w 188"/>
                <a:gd name="T11" fmla="*/ 130 h 137"/>
                <a:gd name="T12" fmla="*/ 157 w 188"/>
                <a:gd name="T13" fmla="*/ 129 h 137"/>
                <a:gd name="T14" fmla="*/ 157 w 188"/>
                <a:gd name="T15" fmla="*/ 127 h 137"/>
                <a:gd name="T16" fmla="*/ 157 w 188"/>
                <a:gd name="T17" fmla="*/ 126 h 137"/>
                <a:gd name="T18" fmla="*/ 157 w 188"/>
                <a:gd name="T19" fmla="*/ 124 h 137"/>
                <a:gd name="T20" fmla="*/ 157 w 188"/>
                <a:gd name="T21" fmla="*/ 122 h 137"/>
                <a:gd name="T22" fmla="*/ 157 w 188"/>
                <a:gd name="T23" fmla="*/ 120 h 137"/>
                <a:gd name="T24" fmla="*/ 157 w 188"/>
                <a:gd name="T25" fmla="*/ 118 h 137"/>
                <a:gd name="T26" fmla="*/ 158 w 188"/>
                <a:gd name="T27" fmla="*/ 117 h 137"/>
                <a:gd name="T28" fmla="*/ 158 w 188"/>
                <a:gd name="T29" fmla="*/ 115 h 137"/>
                <a:gd name="T30" fmla="*/ 159 w 188"/>
                <a:gd name="T31" fmla="*/ 113 h 137"/>
                <a:gd name="T32" fmla="*/ 160 w 188"/>
                <a:gd name="T33" fmla="*/ 112 h 137"/>
                <a:gd name="T34" fmla="*/ 160 w 188"/>
                <a:gd name="T35" fmla="*/ 110 h 137"/>
                <a:gd name="T36" fmla="*/ 161 w 188"/>
                <a:gd name="T37" fmla="*/ 108 h 137"/>
                <a:gd name="T38" fmla="*/ 163 w 188"/>
                <a:gd name="T39" fmla="*/ 106 h 137"/>
                <a:gd name="T40" fmla="*/ 164 w 188"/>
                <a:gd name="T41" fmla="*/ 104 h 137"/>
                <a:gd name="T42" fmla="*/ 166 w 188"/>
                <a:gd name="T43" fmla="*/ 102 h 137"/>
                <a:gd name="T44" fmla="*/ 167 w 188"/>
                <a:gd name="T45" fmla="*/ 100 h 137"/>
                <a:gd name="T46" fmla="*/ 168 w 188"/>
                <a:gd name="T47" fmla="*/ 99 h 137"/>
                <a:gd name="T48" fmla="*/ 169 w 188"/>
                <a:gd name="T49" fmla="*/ 98 h 137"/>
                <a:gd name="T50" fmla="*/ 171 w 188"/>
                <a:gd name="T51" fmla="*/ 96 h 137"/>
                <a:gd name="T52" fmla="*/ 172 w 188"/>
                <a:gd name="T53" fmla="*/ 95 h 137"/>
                <a:gd name="T54" fmla="*/ 173 w 188"/>
                <a:gd name="T55" fmla="*/ 94 h 137"/>
                <a:gd name="T56" fmla="*/ 175 w 188"/>
                <a:gd name="T57" fmla="*/ 93 h 137"/>
                <a:gd name="T58" fmla="*/ 177 w 188"/>
                <a:gd name="T59" fmla="*/ 92 h 137"/>
                <a:gd name="T60" fmla="*/ 179 w 188"/>
                <a:gd name="T61" fmla="*/ 92 h 137"/>
                <a:gd name="T62" fmla="*/ 180 w 188"/>
                <a:gd name="T63" fmla="*/ 91 h 137"/>
                <a:gd name="T64" fmla="*/ 181 w 188"/>
                <a:gd name="T65" fmla="*/ 91 h 137"/>
                <a:gd name="T66" fmla="*/ 182 w 188"/>
                <a:gd name="T67" fmla="*/ 91 h 137"/>
                <a:gd name="T68" fmla="*/ 184 w 188"/>
                <a:gd name="T69" fmla="*/ 91 h 137"/>
                <a:gd name="T70" fmla="*/ 185 w 188"/>
                <a:gd name="T71" fmla="*/ 91 h 137"/>
                <a:gd name="T72" fmla="*/ 186 w 188"/>
                <a:gd name="T73" fmla="*/ 91 h 137"/>
                <a:gd name="T74" fmla="*/ 187 w 188"/>
                <a:gd name="T75" fmla="*/ 92 h 137"/>
                <a:gd name="T76" fmla="*/ 32 w 188"/>
                <a:gd name="T77" fmla="*/ 2 h 137"/>
                <a:gd name="T78" fmla="*/ 22 w 188"/>
                <a:gd name="T79" fmla="*/ 1 h 137"/>
                <a:gd name="T80" fmla="*/ 15 w 188"/>
                <a:gd name="T81" fmla="*/ 6 h 137"/>
                <a:gd name="T82" fmla="*/ 2 w 188"/>
                <a:gd name="T83" fmla="*/ 43 h 137"/>
                <a:gd name="T84" fmla="*/ 3 w 188"/>
                <a:gd name="T85" fmla="*/ 44 h 137"/>
                <a:gd name="T86" fmla="*/ 4 w 188"/>
                <a:gd name="T87" fmla="*/ 45 h 137"/>
                <a:gd name="T88" fmla="*/ 4 w 188"/>
                <a:gd name="T89" fmla="*/ 46 h 137"/>
                <a:gd name="T90" fmla="*/ 5 w 188"/>
                <a:gd name="T91" fmla="*/ 46 h 137"/>
                <a:gd name="T92" fmla="*/ 161 w 188"/>
                <a:gd name="T93"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37">
                  <a:moveTo>
                    <a:pt x="161" y="136"/>
                  </a:moveTo>
                  <a:cubicBezTo>
                    <a:pt x="161" y="136"/>
                    <a:pt x="161" y="136"/>
                    <a:pt x="161" y="136"/>
                  </a:cubicBezTo>
                  <a:cubicBezTo>
                    <a:pt x="160" y="136"/>
                    <a:pt x="160" y="136"/>
                    <a:pt x="160" y="136"/>
                  </a:cubicBezTo>
                  <a:cubicBezTo>
                    <a:pt x="160" y="136"/>
                    <a:pt x="160" y="136"/>
                    <a:pt x="160" y="136"/>
                  </a:cubicBezTo>
                  <a:cubicBezTo>
                    <a:pt x="160" y="135"/>
                    <a:pt x="160" y="135"/>
                    <a:pt x="160" y="135"/>
                  </a:cubicBezTo>
                  <a:cubicBezTo>
                    <a:pt x="160" y="135"/>
                    <a:pt x="160" y="135"/>
                    <a:pt x="160" y="135"/>
                  </a:cubicBezTo>
                  <a:cubicBezTo>
                    <a:pt x="159" y="135"/>
                    <a:pt x="159" y="135"/>
                    <a:pt x="159" y="135"/>
                  </a:cubicBezTo>
                  <a:cubicBezTo>
                    <a:pt x="159" y="134"/>
                    <a:pt x="159" y="134"/>
                    <a:pt x="159" y="134"/>
                  </a:cubicBezTo>
                  <a:cubicBezTo>
                    <a:pt x="159" y="134"/>
                    <a:pt x="159" y="134"/>
                    <a:pt x="159" y="134"/>
                  </a:cubicBezTo>
                  <a:cubicBezTo>
                    <a:pt x="159" y="134"/>
                    <a:pt x="159" y="134"/>
                    <a:pt x="159" y="134"/>
                  </a:cubicBezTo>
                  <a:cubicBezTo>
                    <a:pt x="158" y="133"/>
                    <a:pt x="158" y="133"/>
                    <a:pt x="158" y="133"/>
                  </a:cubicBezTo>
                  <a:cubicBezTo>
                    <a:pt x="158" y="132"/>
                    <a:pt x="158" y="132"/>
                    <a:pt x="158" y="132"/>
                  </a:cubicBezTo>
                  <a:cubicBezTo>
                    <a:pt x="158" y="132"/>
                    <a:pt x="158" y="132"/>
                    <a:pt x="158" y="132"/>
                  </a:cubicBezTo>
                  <a:cubicBezTo>
                    <a:pt x="158" y="132"/>
                    <a:pt x="158" y="132"/>
                    <a:pt x="158" y="132"/>
                  </a:cubicBezTo>
                  <a:cubicBezTo>
                    <a:pt x="158" y="132"/>
                    <a:pt x="158" y="132"/>
                    <a:pt x="158" y="132"/>
                  </a:cubicBezTo>
                  <a:cubicBezTo>
                    <a:pt x="158" y="131"/>
                    <a:pt x="158" y="131"/>
                    <a:pt x="158" y="131"/>
                  </a:cubicBezTo>
                  <a:cubicBezTo>
                    <a:pt x="157" y="131"/>
                    <a:pt x="157" y="131"/>
                    <a:pt x="157" y="131"/>
                  </a:cubicBezTo>
                  <a:cubicBezTo>
                    <a:pt x="157" y="130"/>
                    <a:pt x="157" y="130"/>
                    <a:pt x="157" y="130"/>
                  </a:cubicBezTo>
                  <a:cubicBezTo>
                    <a:pt x="157" y="130"/>
                    <a:pt x="157" y="130"/>
                    <a:pt x="157" y="130"/>
                  </a:cubicBezTo>
                  <a:cubicBezTo>
                    <a:pt x="157" y="129"/>
                    <a:pt x="157" y="129"/>
                    <a:pt x="157" y="129"/>
                  </a:cubicBezTo>
                  <a:cubicBezTo>
                    <a:pt x="157" y="129"/>
                    <a:pt x="157" y="129"/>
                    <a:pt x="157" y="129"/>
                  </a:cubicBezTo>
                  <a:cubicBezTo>
                    <a:pt x="157" y="128"/>
                    <a:pt x="157" y="128"/>
                    <a:pt x="157" y="128"/>
                  </a:cubicBezTo>
                  <a:cubicBezTo>
                    <a:pt x="157" y="128"/>
                    <a:pt x="157" y="128"/>
                    <a:pt x="157" y="128"/>
                  </a:cubicBezTo>
                  <a:cubicBezTo>
                    <a:pt x="157" y="127"/>
                    <a:pt x="157" y="127"/>
                    <a:pt x="157" y="127"/>
                  </a:cubicBezTo>
                  <a:cubicBezTo>
                    <a:pt x="157" y="127"/>
                    <a:pt x="157" y="127"/>
                    <a:pt x="157" y="127"/>
                  </a:cubicBezTo>
                  <a:cubicBezTo>
                    <a:pt x="157" y="126"/>
                    <a:pt x="157" y="126"/>
                    <a:pt x="157" y="126"/>
                  </a:cubicBezTo>
                  <a:cubicBezTo>
                    <a:pt x="157" y="126"/>
                    <a:pt x="157" y="126"/>
                    <a:pt x="157" y="126"/>
                  </a:cubicBezTo>
                  <a:cubicBezTo>
                    <a:pt x="157" y="125"/>
                    <a:pt x="157" y="125"/>
                    <a:pt x="157" y="125"/>
                  </a:cubicBezTo>
                  <a:cubicBezTo>
                    <a:pt x="157" y="124"/>
                    <a:pt x="157" y="124"/>
                    <a:pt x="157" y="124"/>
                  </a:cubicBezTo>
                  <a:cubicBezTo>
                    <a:pt x="157" y="124"/>
                    <a:pt x="157" y="124"/>
                    <a:pt x="157" y="124"/>
                  </a:cubicBezTo>
                  <a:cubicBezTo>
                    <a:pt x="157" y="123"/>
                    <a:pt x="157" y="123"/>
                    <a:pt x="157" y="123"/>
                  </a:cubicBezTo>
                  <a:cubicBezTo>
                    <a:pt x="157" y="123"/>
                    <a:pt x="157" y="123"/>
                    <a:pt x="157" y="123"/>
                  </a:cubicBezTo>
                  <a:cubicBezTo>
                    <a:pt x="157" y="122"/>
                    <a:pt x="157" y="122"/>
                    <a:pt x="157" y="122"/>
                  </a:cubicBezTo>
                  <a:cubicBezTo>
                    <a:pt x="157" y="122"/>
                    <a:pt x="157" y="122"/>
                    <a:pt x="157" y="122"/>
                  </a:cubicBezTo>
                  <a:cubicBezTo>
                    <a:pt x="157" y="121"/>
                    <a:pt x="157" y="121"/>
                    <a:pt x="157" y="121"/>
                  </a:cubicBezTo>
                  <a:cubicBezTo>
                    <a:pt x="157" y="120"/>
                    <a:pt x="157" y="120"/>
                    <a:pt x="157" y="120"/>
                  </a:cubicBezTo>
                  <a:cubicBezTo>
                    <a:pt x="157" y="120"/>
                    <a:pt x="157" y="120"/>
                    <a:pt x="157" y="120"/>
                  </a:cubicBezTo>
                  <a:cubicBezTo>
                    <a:pt x="157" y="119"/>
                    <a:pt x="157" y="119"/>
                    <a:pt x="157" y="119"/>
                  </a:cubicBezTo>
                  <a:cubicBezTo>
                    <a:pt x="157" y="118"/>
                    <a:pt x="157" y="118"/>
                    <a:pt x="157" y="118"/>
                  </a:cubicBezTo>
                  <a:cubicBezTo>
                    <a:pt x="158" y="118"/>
                    <a:pt x="158" y="118"/>
                    <a:pt x="158" y="118"/>
                  </a:cubicBezTo>
                  <a:cubicBezTo>
                    <a:pt x="158" y="117"/>
                    <a:pt x="158" y="117"/>
                    <a:pt x="158" y="117"/>
                  </a:cubicBezTo>
                  <a:cubicBezTo>
                    <a:pt x="158" y="117"/>
                    <a:pt x="158" y="117"/>
                    <a:pt x="158" y="117"/>
                  </a:cubicBezTo>
                  <a:cubicBezTo>
                    <a:pt x="158" y="116"/>
                    <a:pt x="158" y="116"/>
                    <a:pt x="158" y="116"/>
                  </a:cubicBezTo>
                  <a:cubicBezTo>
                    <a:pt x="158" y="116"/>
                    <a:pt x="158" y="116"/>
                    <a:pt x="158" y="116"/>
                  </a:cubicBezTo>
                  <a:cubicBezTo>
                    <a:pt x="158" y="115"/>
                    <a:pt x="158" y="115"/>
                    <a:pt x="158" y="115"/>
                  </a:cubicBezTo>
                  <a:cubicBezTo>
                    <a:pt x="158" y="115"/>
                    <a:pt x="158" y="115"/>
                    <a:pt x="158" y="115"/>
                  </a:cubicBezTo>
                  <a:cubicBezTo>
                    <a:pt x="159" y="114"/>
                    <a:pt x="159" y="114"/>
                    <a:pt x="159" y="114"/>
                  </a:cubicBezTo>
                  <a:cubicBezTo>
                    <a:pt x="159" y="113"/>
                    <a:pt x="159" y="113"/>
                    <a:pt x="159" y="113"/>
                  </a:cubicBezTo>
                  <a:cubicBezTo>
                    <a:pt x="159" y="113"/>
                    <a:pt x="159" y="113"/>
                    <a:pt x="159" y="113"/>
                  </a:cubicBezTo>
                  <a:cubicBezTo>
                    <a:pt x="159" y="112"/>
                    <a:pt x="159" y="112"/>
                    <a:pt x="159" y="112"/>
                  </a:cubicBezTo>
                  <a:cubicBezTo>
                    <a:pt x="160" y="112"/>
                    <a:pt x="160" y="112"/>
                    <a:pt x="160" y="112"/>
                  </a:cubicBezTo>
                  <a:cubicBezTo>
                    <a:pt x="160" y="111"/>
                    <a:pt x="160" y="111"/>
                    <a:pt x="160" y="111"/>
                  </a:cubicBezTo>
                  <a:cubicBezTo>
                    <a:pt x="160" y="110"/>
                    <a:pt x="160" y="110"/>
                    <a:pt x="160" y="110"/>
                  </a:cubicBezTo>
                  <a:cubicBezTo>
                    <a:pt x="160" y="110"/>
                    <a:pt x="160" y="110"/>
                    <a:pt x="160" y="110"/>
                  </a:cubicBezTo>
                  <a:cubicBezTo>
                    <a:pt x="161" y="109"/>
                    <a:pt x="161" y="109"/>
                    <a:pt x="161" y="109"/>
                  </a:cubicBezTo>
                  <a:cubicBezTo>
                    <a:pt x="161" y="109"/>
                    <a:pt x="161" y="109"/>
                    <a:pt x="161" y="109"/>
                  </a:cubicBezTo>
                  <a:cubicBezTo>
                    <a:pt x="161" y="108"/>
                    <a:pt x="161" y="108"/>
                    <a:pt x="161" y="108"/>
                  </a:cubicBezTo>
                  <a:cubicBezTo>
                    <a:pt x="162" y="108"/>
                    <a:pt x="162" y="107"/>
                    <a:pt x="162" y="107"/>
                  </a:cubicBezTo>
                  <a:cubicBezTo>
                    <a:pt x="162" y="106"/>
                    <a:pt x="162" y="106"/>
                    <a:pt x="162" y="106"/>
                  </a:cubicBezTo>
                  <a:cubicBezTo>
                    <a:pt x="163" y="106"/>
                    <a:pt x="163" y="106"/>
                    <a:pt x="163" y="106"/>
                  </a:cubicBezTo>
                  <a:cubicBezTo>
                    <a:pt x="163" y="105"/>
                    <a:pt x="163" y="105"/>
                    <a:pt x="163" y="105"/>
                  </a:cubicBezTo>
                  <a:cubicBezTo>
                    <a:pt x="163" y="105"/>
                    <a:pt x="163" y="105"/>
                    <a:pt x="163" y="105"/>
                  </a:cubicBezTo>
                  <a:cubicBezTo>
                    <a:pt x="164" y="104"/>
                    <a:pt x="164" y="104"/>
                    <a:pt x="164" y="104"/>
                  </a:cubicBezTo>
                  <a:cubicBezTo>
                    <a:pt x="164" y="104"/>
                    <a:pt x="164" y="103"/>
                    <a:pt x="165" y="103"/>
                  </a:cubicBezTo>
                  <a:cubicBezTo>
                    <a:pt x="165" y="103"/>
                    <a:pt x="165" y="103"/>
                    <a:pt x="165" y="103"/>
                  </a:cubicBezTo>
                  <a:cubicBezTo>
                    <a:pt x="166" y="102"/>
                    <a:pt x="166" y="102"/>
                    <a:pt x="166" y="102"/>
                  </a:cubicBezTo>
                  <a:cubicBezTo>
                    <a:pt x="166" y="101"/>
                    <a:pt x="166" y="101"/>
                    <a:pt x="166" y="101"/>
                  </a:cubicBezTo>
                  <a:cubicBezTo>
                    <a:pt x="166" y="101"/>
                    <a:pt x="166" y="101"/>
                    <a:pt x="166" y="101"/>
                  </a:cubicBezTo>
                  <a:cubicBezTo>
                    <a:pt x="167" y="100"/>
                    <a:pt x="167" y="100"/>
                    <a:pt x="167" y="100"/>
                  </a:cubicBezTo>
                  <a:cubicBezTo>
                    <a:pt x="167" y="100"/>
                    <a:pt x="167" y="100"/>
                    <a:pt x="167" y="100"/>
                  </a:cubicBezTo>
                  <a:cubicBezTo>
                    <a:pt x="168" y="99"/>
                    <a:pt x="168" y="99"/>
                    <a:pt x="168" y="99"/>
                  </a:cubicBezTo>
                  <a:cubicBezTo>
                    <a:pt x="168" y="99"/>
                    <a:pt x="168" y="99"/>
                    <a:pt x="168" y="99"/>
                  </a:cubicBezTo>
                  <a:cubicBezTo>
                    <a:pt x="169" y="98"/>
                    <a:pt x="169" y="98"/>
                    <a:pt x="169" y="98"/>
                  </a:cubicBezTo>
                  <a:cubicBezTo>
                    <a:pt x="169" y="98"/>
                    <a:pt x="169" y="98"/>
                    <a:pt x="169" y="98"/>
                  </a:cubicBezTo>
                  <a:cubicBezTo>
                    <a:pt x="169" y="98"/>
                    <a:pt x="169" y="98"/>
                    <a:pt x="169" y="98"/>
                  </a:cubicBezTo>
                  <a:cubicBezTo>
                    <a:pt x="170" y="97"/>
                    <a:pt x="170" y="97"/>
                    <a:pt x="170" y="97"/>
                  </a:cubicBezTo>
                  <a:cubicBezTo>
                    <a:pt x="170" y="97"/>
                    <a:pt x="170" y="97"/>
                    <a:pt x="170" y="97"/>
                  </a:cubicBezTo>
                  <a:cubicBezTo>
                    <a:pt x="171" y="96"/>
                    <a:pt x="171" y="96"/>
                    <a:pt x="171" y="96"/>
                  </a:cubicBezTo>
                  <a:cubicBezTo>
                    <a:pt x="171" y="96"/>
                    <a:pt x="171" y="96"/>
                    <a:pt x="171" y="96"/>
                  </a:cubicBezTo>
                  <a:cubicBezTo>
                    <a:pt x="171" y="96"/>
                    <a:pt x="171" y="96"/>
                    <a:pt x="171" y="96"/>
                  </a:cubicBezTo>
                  <a:cubicBezTo>
                    <a:pt x="172" y="95"/>
                    <a:pt x="172" y="95"/>
                    <a:pt x="172" y="95"/>
                  </a:cubicBezTo>
                  <a:cubicBezTo>
                    <a:pt x="172" y="95"/>
                    <a:pt x="172" y="95"/>
                    <a:pt x="172" y="95"/>
                  </a:cubicBezTo>
                  <a:cubicBezTo>
                    <a:pt x="173" y="95"/>
                    <a:pt x="173" y="95"/>
                    <a:pt x="173" y="95"/>
                  </a:cubicBezTo>
                  <a:cubicBezTo>
                    <a:pt x="173" y="94"/>
                    <a:pt x="173" y="94"/>
                    <a:pt x="173" y="94"/>
                  </a:cubicBezTo>
                  <a:cubicBezTo>
                    <a:pt x="174" y="94"/>
                    <a:pt x="174" y="94"/>
                    <a:pt x="174" y="94"/>
                  </a:cubicBezTo>
                  <a:cubicBezTo>
                    <a:pt x="174" y="94"/>
                    <a:pt x="174" y="94"/>
                    <a:pt x="174" y="94"/>
                  </a:cubicBezTo>
                  <a:cubicBezTo>
                    <a:pt x="175" y="93"/>
                    <a:pt x="175" y="93"/>
                    <a:pt x="175" y="93"/>
                  </a:cubicBezTo>
                  <a:cubicBezTo>
                    <a:pt x="176" y="93"/>
                    <a:pt x="176" y="93"/>
                    <a:pt x="176" y="93"/>
                  </a:cubicBezTo>
                  <a:cubicBezTo>
                    <a:pt x="176" y="93"/>
                    <a:pt x="176" y="93"/>
                    <a:pt x="176" y="93"/>
                  </a:cubicBezTo>
                  <a:cubicBezTo>
                    <a:pt x="177" y="92"/>
                    <a:pt x="177" y="92"/>
                    <a:pt x="177" y="92"/>
                  </a:cubicBezTo>
                  <a:cubicBezTo>
                    <a:pt x="177" y="92"/>
                    <a:pt x="177" y="92"/>
                    <a:pt x="177" y="92"/>
                  </a:cubicBezTo>
                  <a:cubicBezTo>
                    <a:pt x="178" y="92"/>
                    <a:pt x="178" y="92"/>
                    <a:pt x="178" y="92"/>
                  </a:cubicBezTo>
                  <a:cubicBezTo>
                    <a:pt x="179" y="92"/>
                    <a:pt x="179" y="92"/>
                    <a:pt x="179" y="92"/>
                  </a:cubicBezTo>
                  <a:cubicBezTo>
                    <a:pt x="179" y="91"/>
                    <a:pt x="179" y="91"/>
                    <a:pt x="179" y="91"/>
                  </a:cubicBezTo>
                  <a:cubicBezTo>
                    <a:pt x="179" y="91"/>
                    <a:pt x="179" y="91"/>
                    <a:pt x="179" y="91"/>
                  </a:cubicBezTo>
                  <a:cubicBezTo>
                    <a:pt x="180" y="91"/>
                    <a:pt x="180" y="91"/>
                    <a:pt x="180" y="91"/>
                  </a:cubicBezTo>
                  <a:cubicBezTo>
                    <a:pt x="180" y="91"/>
                    <a:pt x="180" y="91"/>
                    <a:pt x="180" y="91"/>
                  </a:cubicBezTo>
                  <a:cubicBezTo>
                    <a:pt x="181" y="91"/>
                    <a:pt x="181" y="91"/>
                    <a:pt x="181" y="91"/>
                  </a:cubicBezTo>
                  <a:cubicBezTo>
                    <a:pt x="181" y="91"/>
                    <a:pt x="181" y="91"/>
                    <a:pt x="181" y="91"/>
                  </a:cubicBezTo>
                  <a:cubicBezTo>
                    <a:pt x="181" y="91"/>
                    <a:pt x="181" y="91"/>
                    <a:pt x="181" y="91"/>
                  </a:cubicBezTo>
                  <a:cubicBezTo>
                    <a:pt x="182" y="91"/>
                    <a:pt x="182" y="91"/>
                    <a:pt x="182" y="91"/>
                  </a:cubicBezTo>
                  <a:cubicBezTo>
                    <a:pt x="182" y="91"/>
                    <a:pt x="182" y="91"/>
                    <a:pt x="182" y="91"/>
                  </a:cubicBezTo>
                  <a:cubicBezTo>
                    <a:pt x="183" y="91"/>
                    <a:pt x="183" y="91"/>
                    <a:pt x="183" y="91"/>
                  </a:cubicBezTo>
                  <a:cubicBezTo>
                    <a:pt x="183" y="91"/>
                    <a:pt x="183" y="91"/>
                    <a:pt x="183" y="91"/>
                  </a:cubicBezTo>
                  <a:cubicBezTo>
                    <a:pt x="184" y="91"/>
                    <a:pt x="184" y="91"/>
                    <a:pt x="184" y="91"/>
                  </a:cubicBezTo>
                  <a:cubicBezTo>
                    <a:pt x="184" y="91"/>
                    <a:pt x="184" y="91"/>
                    <a:pt x="184" y="91"/>
                  </a:cubicBezTo>
                  <a:cubicBezTo>
                    <a:pt x="185" y="91"/>
                    <a:pt x="185" y="91"/>
                    <a:pt x="185" y="91"/>
                  </a:cubicBezTo>
                  <a:cubicBezTo>
                    <a:pt x="185" y="91"/>
                    <a:pt x="185" y="91"/>
                    <a:pt x="185" y="91"/>
                  </a:cubicBezTo>
                  <a:cubicBezTo>
                    <a:pt x="185" y="91"/>
                    <a:pt x="185" y="91"/>
                    <a:pt x="185" y="91"/>
                  </a:cubicBezTo>
                  <a:cubicBezTo>
                    <a:pt x="186" y="91"/>
                    <a:pt x="186" y="91"/>
                    <a:pt x="186" y="91"/>
                  </a:cubicBezTo>
                  <a:cubicBezTo>
                    <a:pt x="186" y="91"/>
                    <a:pt x="186" y="91"/>
                    <a:pt x="186" y="91"/>
                  </a:cubicBezTo>
                  <a:cubicBezTo>
                    <a:pt x="186" y="91"/>
                    <a:pt x="186" y="91"/>
                    <a:pt x="186" y="91"/>
                  </a:cubicBezTo>
                  <a:cubicBezTo>
                    <a:pt x="187" y="91"/>
                    <a:pt x="187" y="91"/>
                    <a:pt x="187" y="91"/>
                  </a:cubicBezTo>
                  <a:cubicBezTo>
                    <a:pt x="187" y="92"/>
                    <a:pt x="187" y="92"/>
                    <a:pt x="187" y="92"/>
                  </a:cubicBezTo>
                  <a:cubicBezTo>
                    <a:pt x="187" y="92"/>
                    <a:pt x="187" y="92"/>
                    <a:pt x="187" y="92"/>
                  </a:cubicBezTo>
                  <a:cubicBezTo>
                    <a:pt x="188" y="92"/>
                    <a:pt x="188" y="92"/>
                    <a:pt x="188" y="92"/>
                  </a:cubicBezTo>
                  <a:cubicBezTo>
                    <a:pt x="32" y="2"/>
                    <a:pt x="32" y="2"/>
                    <a:pt x="32" y="2"/>
                  </a:cubicBezTo>
                  <a:cubicBezTo>
                    <a:pt x="31" y="1"/>
                    <a:pt x="31" y="1"/>
                    <a:pt x="31" y="1"/>
                  </a:cubicBezTo>
                  <a:cubicBezTo>
                    <a:pt x="31" y="1"/>
                    <a:pt x="31" y="1"/>
                    <a:pt x="31" y="1"/>
                  </a:cubicBezTo>
                  <a:cubicBezTo>
                    <a:pt x="28" y="0"/>
                    <a:pt x="25" y="0"/>
                    <a:pt x="22" y="1"/>
                  </a:cubicBezTo>
                  <a:cubicBezTo>
                    <a:pt x="20" y="2"/>
                    <a:pt x="17" y="3"/>
                    <a:pt x="15" y="5"/>
                  </a:cubicBezTo>
                  <a:cubicBezTo>
                    <a:pt x="15" y="5"/>
                    <a:pt x="15" y="5"/>
                    <a:pt x="15" y="5"/>
                  </a:cubicBezTo>
                  <a:cubicBezTo>
                    <a:pt x="15" y="6"/>
                    <a:pt x="15" y="6"/>
                    <a:pt x="15" y="6"/>
                  </a:cubicBezTo>
                  <a:cubicBezTo>
                    <a:pt x="7" y="12"/>
                    <a:pt x="1" y="22"/>
                    <a:pt x="0" y="33"/>
                  </a:cubicBezTo>
                  <a:cubicBezTo>
                    <a:pt x="0" y="36"/>
                    <a:pt x="0" y="40"/>
                    <a:pt x="2" y="43"/>
                  </a:cubicBezTo>
                  <a:cubicBezTo>
                    <a:pt x="2" y="43"/>
                    <a:pt x="2" y="43"/>
                    <a:pt x="2" y="43"/>
                  </a:cubicBezTo>
                  <a:cubicBezTo>
                    <a:pt x="2" y="43"/>
                    <a:pt x="2" y="43"/>
                    <a:pt x="2" y="43"/>
                  </a:cubicBezTo>
                  <a:cubicBezTo>
                    <a:pt x="3" y="44"/>
                    <a:pt x="3" y="44"/>
                    <a:pt x="3" y="44"/>
                  </a:cubicBezTo>
                  <a:cubicBezTo>
                    <a:pt x="3" y="44"/>
                    <a:pt x="3" y="44"/>
                    <a:pt x="3" y="44"/>
                  </a:cubicBezTo>
                  <a:cubicBezTo>
                    <a:pt x="3" y="44"/>
                    <a:pt x="3" y="44"/>
                    <a:pt x="3" y="44"/>
                  </a:cubicBezTo>
                  <a:cubicBezTo>
                    <a:pt x="3" y="45"/>
                    <a:pt x="3" y="45"/>
                    <a:pt x="3" y="45"/>
                  </a:cubicBezTo>
                  <a:cubicBezTo>
                    <a:pt x="4" y="45"/>
                    <a:pt x="4" y="45"/>
                    <a:pt x="4" y="45"/>
                  </a:cubicBezTo>
                  <a:cubicBezTo>
                    <a:pt x="4" y="45"/>
                    <a:pt x="4" y="45"/>
                    <a:pt x="4" y="45"/>
                  </a:cubicBezTo>
                  <a:cubicBezTo>
                    <a:pt x="4" y="46"/>
                    <a:pt x="4" y="46"/>
                    <a:pt x="4" y="46"/>
                  </a:cubicBezTo>
                  <a:cubicBezTo>
                    <a:pt x="4" y="46"/>
                    <a:pt x="4" y="46"/>
                    <a:pt x="4" y="46"/>
                  </a:cubicBezTo>
                  <a:cubicBezTo>
                    <a:pt x="5" y="46"/>
                    <a:pt x="5" y="46"/>
                    <a:pt x="5" y="46"/>
                  </a:cubicBezTo>
                  <a:cubicBezTo>
                    <a:pt x="5" y="46"/>
                    <a:pt x="5" y="46"/>
                    <a:pt x="5" y="46"/>
                  </a:cubicBezTo>
                  <a:cubicBezTo>
                    <a:pt x="5" y="46"/>
                    <a:pt x="5" y="46"/>
                    <a:pt x="5" y="46"/>
                  </a:cubicBezTo>
                  <a:cubicBezTo>
                    <a:pt x="162" y="137"/>
                    <a:pt x="162" y="137"/>
                    <a:pt x="162" y="137"/>
                  </a:cubicBezTo>
                  <a:cubicBezTo>
                    <a:pt x="161" y="136"/>
                    <a:pt x="161" y="136"/>
                    <a:pt x="161" y="136"/>
                  </a:cubicBezTo>
                  <a:cubicBezTo>
                    <a:pt x="161" y="136"/>
                    <a:pt x="161" y="136"/>
                    <a:pt x="161" y="136"/>
                  </a:cubicBezTo>
                  <a:close/>
                </a:path>
              </a:pathLst>
            </a:custGeom>
            <a:solidFill>
              <a:srgbClr val="506B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íśḻiďê"/>
            <p:cNvSpPr/>
            <p:nvPr/>
          </p:nvSpPr>
          <p:spPr bwMode="auto">
            <a:xfrm>
              <a:off x="5611813" y="4183063"/>
              <a:ext cx="122238" cy="177800"/>
            </a:xfrm>
            <a:custGeom>
              <a:avLst/>
              <a:gdLst>
                <a:gd name="T0" fmla="*/ 18 w 37"/>
                <a:gd name="T1" fmla="*/ 6 h 54"/>
                <a:gd name="T2" fmla="*/ 0 w 37"/>
                <a:gd name="T3" fmla="*/ 38 h 54"/>
                <a:gd name="T4" fmla="*/ 18 w 37"/>
                <a:gd name="T5" fmla="*/ 49 h 54"/>
                <a:gd name="T6" fmla="*/ 36 w 37"/>
                <a:gd name="T7" fmla="*/ 17 h 54"/>
                <a:gd name="T8" fmla="*/ 18 w 37"/>
                <a:gd name="T9" fmla="*/ 6 h 54"/>
              </a:gdLst>
              <a:ahLst/>
              <a:cxnLst>
                <a:cxn ang="0">
                  <a:pos x="T0" y="T1"/>
                </a:cxn>
                <a:cxn ang="0">
                  <a:pos x="T2" y="T3"/>
                </a:cxn>
                <a:cxn ang="0">
                  <a:pos x="T4" y="T5"/>
                </a:cxn>
                <a:cxn ang="0">
                  <a:pos x="T6" y="T7"/>
                </a:cxn>
                <a:cxn ang="0">
                  <a:pos x="T8" y="T9"/>
                </a:cxn>
              </a:cxnLst>
              <a:rect l="0" t="0" r="r" b="b"/>
              <a:pathLst>
                <a:path w="37" h="54">
                  <a:moveTo>
                    <a:pt x="18" y="6"/>
                  </a:moveTo>
                  <a:cubicBezTo>
                    <a:pt x="8" y="12"/>
                    <a:pt x="0" y="26"/>
                    <a:pt x="0" y="38"/>
                  </a:cubicBezTo>
                  <a:cubicBezTo>
                    <a:pt x="0" y="50"/>
                    <a:pt x="8" y="54"/>
                    <a:pt x="18" y="49"/>
                  </a:cubicBezTo>
                  <a:cubicBezTo>
                    <a:pt x="28" y="43"/>
                    <a:pt x="37" y="28"/>
                    <a:pt x="36" y="17"/>
                  </a:cubicBezTo>
                  <a:cubicBezTo>
                    <a:pt x="36" y="5"/>
                    <a:pt x="28" y="0"/>
                    <a:pt x="18" y="6"/>
                  </a:cubicBezTo>
                  <a:close/>
                </a:path>
              </a:pathLst>
            </a:custGeom>
            <a:solidFill>
              <a:srgbClr val="233C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íśḻíḑê"/>
            <p:cNvSpPr/>
            <p:nvPr/>
          </p:nvSpPr>
          <p:spPr bwMode="auto">
            <a:xfrm>
              <a:off x="5319713" y="3732213"/>
              <a:ext cx="539750" cy="165100"/>
            </a:xfrm>
            <a:custGeom>
              <a:avLst/>
              <a:gdLst>
                <a:gd name="T0" fmla="*/ 82 w 164"/>
                <a:gd name="T1" fmla="*/ 0 h 50"/>
                <a:gd name="T2" fmla="*/ 66 w 164"/>
                <a:gd name="T3" fmla="*/ 1 h 50"/>
                <a:gd name="T4" fmla="*/ 65 w 164"/>
                <a:gd name="T5" fmla="*/ 9 h 50"/>
                <a:gd name="T6" fmla="*/ 49 w 164"/>
                <a:gd name="T7" fmla="*/ 11 h 50"/>
                <a:gd name="T8" fmla="*/ 32 w 164"/>
                <a:gd name="T9" fmla="*/ 6 h 50"/>
                <a:gd name="T10" fmla="*/ 0 w 164"/>
                <a:gd name="T11" fmla="*/ 25 h 50"/>
                <a:gd name="T12" fmla="*/ 82 w 164"/>
                <a:gd name="T13" fmla="*/ 50 h 50"/>
                <a:gd name="T14" fmla="*/ 164 w 164"/>
                <a:gd name="T15" fmla="*/ 25 h 50"/>
                <a:gd name="T16" fmla="*/ 82 w 164"/>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50">
                  <a:moveTo>
                    <a:pt x="82" y="0"/>
                  </a:moveTo>
                  <a:cubicBezTo>
                    <a:pt x="76" y="0"/>
                    <a:pt x="71" y="0"/>
                    <a:pt x="66" y="1"/>
                  </a:cubicBezTo>
                  <a:cubicBezTo>
                    <a:pt x="65" y="9"/>
                    <a:pt x="65" y="9"/>
                    <a:pt x="65" y="9"/>
                  </a:cubicBezTo>
                  <a:cubicBezTo>
                    <a:pt x="59" y="10"/>
                    <a:pt x="53" y="11"/>
                    <a:pt x="49" y="11"/>
                  </a:cubicBezTo>
                  <a:cubicBezTo>
                    <a:pt x="38" y="11"/>
                    <a:pt x="33" y="7"/>
                    <a:pt x="32" y="6"/>
                  </a:cubicBezTo>
                  <a:cubicBezTo>
                    <a:pt x="13" y="10"/>
                    <a:pt x="0" y="17"/>
                    <a:pt x="0" y="25"/>
                  </a:cubicBezTo>
                  <a:cubicBezTo>
                    <a:pt x="0" y="39"/>
                    <a:pt x="37" y="50"/>
                    <a:pt x="82" y="50"/>
                  </a:cubicBezTo>
                  <a:cubicBezTo>
                    <a:pt x="127" y="50"/>
                    <a:pt x="164" y="39"/>
                    <a:pt x="164" y="25"/>
                  </a:cubicBezTo>
                  <a:cubicBezTo>
                    <a:pt x="164" y="11"/>
                    <a:pt x="127" y="0"/>
                    <a:pt x="82" y="0"/>
                  </a:cubicBezTo>
                </a:path>
              </a:pathLst>
            </a:custGeom>
            <a:solidFill>
              <a:srgbClr val="2B3990">
                <a:alpha val="10000"/>
              </a:srgbClr>
            </a:solidFill>
            <a:ln>
              <a:noFill/>
            </a:ln>
          </p:spPr>
          <p:txBody>
            <a:bodyPr anchor="ctr"/>
            <a:lstStyle/>
            <a:p>
              <a:pPr algn="ctr"/>
            </a:p>
          </p:txBody>
        </p:sp>
        <p:sp>
          <p:nvSpPr>
            <p:cNvPr id="246" name="íṧ1îďe"/>
            <p:cNvSpPr/>
            <p:nvPr/>
          </p:nvSpPr>
          <p:spPr bwMode="auto">
            <a:xfrm>
              <a:off x="5427663" y="3713163"/>
              <a:ext cx="180975" cy="180975"/>
            </a:xfrm>
            <a:custGeom>
              <a:avLst/>
              <a:gdLst>
                <a:gd name="T0" fmla="*/ 28 w 55"/>
                <a:gd name="T1" fmla="*/ 12 h 55"/>
                <a:gd name="T2" fmla="*/ 34 w 55"/>
                <a:gd name="T3" fmla="*/ 27 h 55"/>
                <a:gd name="T4" fmla="*/ 52 w 55"/>
                <a:gd name="T5" fmla="*/ 45 h 55"/>
                <a:gd name="T6" fmla="*/ 26 w 55"/>
                <a:gd name="T7" fmla="*/ 48 h 55"/>
                <a:gd name="T8" fmla="*/ 3 w 55"/>
                <a:gd name="T9" fmla="*/ 33 h 55"/>
                <a:gd name="T10" fmla="*/ 4 w 55"/>
                <a:gd name="T11" fmla="*/ 8 h 55"/>
                <a:gd name="T12" fmla="*/ 28 w 55"/>
                <a:gd name="T13" fmla="*/ 12 h 55"/>
              </a:gdLst>
              <a:ahLst/>
              <a:cxnLst>
                <a:cxn ang="0">
                  <a:pos x="T0" y="T1"/>
                </a:cxn>
                <a:cxn ang="0">
                  <a:pos x="T2" y="T3"/>
                </a:cxn>
                <a:cxn ang="0">
                  <a:pos x="T4" y="T5"/>
                </a:cxn>
                <a:cxn ang="0">
                  <a:pos x="T6" y="T7"/>
                </a:cxn>
                <a:cxn ang="0">
                  <a:pos x="T8" y="T9"/>
                </a:cxn>
                <a:cxn ang="0">
                  <a:pos x="T10" y="T11"/>
                </a:cxn>
                <a:cxn ang="0">
                  <a:pos x="T12" y="T13"/>
                </a:cxn>
              </a:cxnLst>
              <a:rect l="0" t="0" r="r" b="b"/>
              <a:pathLst>
                <a:path w="55" h="55">
                  <a:moveTo>
                    <a:pt x="28" y="12"/>
                  </a:moveTo>
                  <a:cubicBezTo>
                    <a:pt x="28" y="12"/>
                    <a:pt x="29" y="24"/>
                    <a:pt x="34" y="27"/>
                  </a:cubicBezTo>
                  <a:cubicBezTo>
                    <a:pt x="40" y="30"/>
                    <a:pt x="55" y="41"/>
                    <a:pt x="52" y="45"/>
                  </a:cubicBezTo>
                  <a:cubicBezTo>
                    <a:pt x="49" y="50"/>
                    <a:pt x="38" y="55"/>
                    <a:pt x="26" y="48"/>
                  </a:cubicBezTo>
                  <a:cubicBezTo>
                    <a:pt x="14" y="41"/>
                    <a:pt x="7" y="36"/>
                    <a:pt x="3" y="33"/>
                  </a:cubicBezTo>
                  <a:cubicBezTo>
                    <a:pt x="0" y="31"/>
                    <a:pt x="3" y="15"/>
                    <a:pt x="4" y="8"/>
                  </a:cubicBezTo>
                  <a:cubicBezTo>
                    <a:pt x="5" y="0"/>
                    <a:pt x="28" y="12"/>
                    <a:pt x="28" y="12"/>
                  </a:cubicBezTo>
                  <a:close/>
                </a:path>
              </a:pathLst>
            </a:custGeom>
            <a:solidFill>
              <a:srgbClr val="9D5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iṥḻidè"/>
            <p:cNvSpPr/>
            <p:nvPr/>
          </p:nvSpPr>
          <p:spPr bwMode="auto">
            <a:xfrm>
              <a:off x="5519738" y="3076576"/>
              <a:ext cx="179388" cy="588963"/>
            </a:xfrm>
            <a:custGeom>
              <a:avLst/>
              <a:gdLst>
                <a:gd name="T0" fmla="*/ 37 w 54"/>
                <a:gd name="T1" fmla="*/ 26 h 179"/>
                <a:gd name="T2" fmla="*/ 54 w 54"/>
                <a:gd name="T3" fmla="*/ 124 h 179"/>
                <a:gd name="T4" fmla="*/ 7 w 54"/>
                <a:gd name="T5" fmla="*/ 179 h 179"/>
                <a:gd name="T6" fmla="*/ 1 w 54"/>
                <a:gd name="T7" fmla="*/ 135 h 179"/>
                <a:gd name="T8" fmla="*/ 20 w 54"/>
                <a:gd name="T9" fmla="*/ 113 h 179"/>
                <a:gd name="T10" fmla="*/ 5 w 54"/>
                <a:gd name="T11" fmla="*/ 63 h 179"/>
                <a:gd name="T12" fmla="*/ 0 w 54"/>
                <a:gd name="T13" fmla="*/ 18 h 179"/>
                <a:gd name="T14" fmla="*/ 13 w 54"/>
                <a:gd name="T15" fmla="*/ 0 h 179"/>
                <a:gd name="T16" fmla="*/ 37 w 54"/>
                <a:gd name="T17" fmla="*/ 6 h 179"/>
                <a:gd name="T18" fmla="*/ 37 w 54"/>
                <a:gd name="T19" fmla="*/ 2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79">
                  <a:moveTo>
                    <a:pt x="37" y="26"/>
                  </a:moveTo>
                  <a:cubicBezTo>
                    <a:pt x="37" y="26"/>
                    <a:pt x="54" y="118"/>
                    <a:pt x="54" y="124"/>
                  </a:cubicBezTo>
                  <a:cubicBezTo>
                    <a:pt x="54" y="129"/>
                    <a:pt x="7" y="179"/>
                    <a:pt x="7" y="179"/>
                  </a:cubicBezTo>
                  <a:cubicBezTo>
                    <a:pt x="1" y="135"/>
                    <a:pt x="1" y="135"/>
                    <a:pt x="1" y="135"/>
                  </a:cubicBezTo>
                  <a:cubicBezTo>
                    <a:pt x="20" y="113"/>
                    <a:pt x="20" y="113"/>
                    <a:pt x="20" y="113"/>
                  </a:cubicBezTo>
                  <a:cubicBezTo>
                    <a:pt x="5" y="63"/>
                    <a:pt x="5" y="63"/>
                    <a:pt x="5" y="63"/>
                  </a:cubicBezTo>
                  <a:cubicBezTo>
                    <a:pt x="0" y="18"/>
                    <a:pt x="0" y="18"/>
                    <a:pt x="0" y="18"/>
                  </a:cubicBezTo>
                  <a:cubicBezTo>
                    <a:pt x="13" y="0"/>
                    <a:pt x="13" y="0"/>
                    <a:pt x="13" y="0"/>
                  </a:cubicBezTo>
                  <a:cubicBezTo>
                    <a:pt x="37" y="6"/>
                    <a:pt x="37" y="6"/>
                    <a:pt x="37" y="6"/>
                  </a:cubicBezTo>
                  <a:cubicBezTo>
                    <a:pt x="37" y="26"/>
                    <a:pt x="37" y="26"/>
                    <a:pt x="37" y="26"/>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íŝlïďè"/>
            <p:cNvSpPr/>
            <p:nvPr/>
          </p:nvSpPr>
          <p:spPr bwMode="auto">
            <a:xfrm>
              <a:off x="5424488" y="3135313"/>
              <a:ext cx="138113" cy="649288"/>
            </a:xfrm>
            <a:custGeom>
              <a:avLst/>
              <a:gdLst>
                <a:gd name="T0" fmla="*/ 3 w 42"/>
                <a:gd name="T1" fmla="*/ 0 h 197"/>
                <a:gd name="T2" fmla="*/ 4 w 42"/>
                <a:gd name="T3" fmla="*/ 103 h 197"/>
                <a:gd name="T4" fmla="*/ 0 w 42"/>
                <a:gd name="T5" fmla="*/ 187 h 197"/>
                <a:gd name="T6" fmla="*/ 34 w 42"/>
                <a:gd name="T7" fmla="*/ 191 h 197"/>
                <a:gd name="T8" fmla="*/ 41 w 42"/>
                <a:gd name="T9" fmla="*/ 104 h 197"/>
                <a:gd name="T10" fmla="*/ 42 w 42"/>
                <a:gd name="T11" fmla="*/ 32 h 197"/>
                <a:gd name="T12" fmla="*/ 42 w 42"/>
                <a:gd name="T13" fmla="*/ 12 h 197"/>
                <a:gd name="T14" fmla="*/ 3 w 42"/>
                <a:gd name="T15" fmla="*/ 0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97">
                  <a:moveTo>
                    <a:pt x="3" y="0"/>
                  </a:moveTo>
                  <a:cubicBezTo>
                    <a:pt x="3" y="0"/>
                    <a:pt x="4" y="91"/>
                    <a:pt x="4" y="103"/>
                  </a:cubicBezTo>
                  <a:cubicBezTo>
                    <a:pt x="4" y="115"/>
                    <a:pt x="0" y="187"/>
                    <a:pt x="0" y="187"/>
                  </a:cubicBezTo>
                  <a:cubicBezTo>
                    <a:pt x="0" y="187"/>
                    <a:pt x="5" y="197"/>
                    <a:pt x="34" y="191"/>
                  </a:cubicBezTo>
                  <a:cubicBezTo>
                    <a:pt x="41" y="104"/>
                    <a:pt x="41" y="104"/>
                    <a:pt x="41" y="104"/>
                  </a:cubicBezTo>
                  <a:cubicBezTo>
                    <a:pt x="42" y="32"/>
                    <a:pt x="42" y="32"/>
                    <a:pt x="42" y="32"/>
                  </a:cubicBezTo>
                  <a:cubicBezTo>
                    <a:pt x="42" y="12"/>
                    <a:pt x="42" y="12"/>
                    <a:pt x="42" y="12"/>
                  </a:cubicBezTo>
                  <a:cubicBezTo>
                    <a:pt x="3" y="0"/>
                    <a:pt x="3" y="0"/>
                    <a:pt x="3" y="0"/>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îŝḻide"/>
            <p:cNvSpPr/>
            <p:nvPr/>
          </p:nvSpPr>
          <p:spPr bwMode="auto">
            <a:xfrm>
              <a:off x="5559425" y="3362326"/>
              <a:ext cx="26988" cy="85725"/>
            </a:xfrm>
            <a:custGeom>
              <a:avLst/>
              <a:gdLst>
                <a:gd name="T0" fmla="*/ 0 w 17"/>
                <a:gd name="T1" fmla="*/ 0 h 54"/>
                <a:gd name="T2" fmla="*/ 0 w 17"/>
                <a:gd name="T3" fmla="*/ 9 h 54"/>
                <a:gd name="T4" fmla="*/ 17 w 17"/>
                <a:gd name="T5" fmla="*/ 54 h 54"/>
                <a:gd name="T6" fmla="*/ 0 w 17"/>
                <a:gd name="T7" fmla="*/ 0 h 54"/>
              </a:gdLst>
              <a:ahLst/>
              <a:cxnLst>
                <a:cxn ang="0">
                  <a:pos x="T0" y="T1"/>
                </a:cxn>
                <a:cxn ang="0">
                  <a:pos x="T2" y="T3"/>
                </a:cxn>
                <a:cxn ang="0">
                  <a:pos x="T4" y="T5"/>
                </a:cxn>
                <a:cxn ang="0">
                  <a:pos x="T6" y="T7"/>
                </a:cxn>
              </a:cxnLst>
              <a:rect l="0" t="0" r="r" b="b"/>
              <a:pathLst>
                <a:path w="17" h="54">
                  <a:moveTo>
                    <a:pt x="0" y="0"/>
                  </a:moveTo>
                  <a:lnTo>
                    <a:pt x="0" y="9"/>
                  </a:lnTo>
                  <a:lnTo>
                    <a:pt x="17" y="54"/>
                  </a:lnTo>
                  <a:lnTo>
                    <a:pt x="0" y="0"/>
                  </a:lnTo>
                  <a:close/>
                </a:path>
              </a:pathLst>
            </a:custGeom>
            <a:solidFill>
              <a:srgbClr val="D3D2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îSļîdé"/>
            <p:cNvSpPr/>
            <p:nvPr/>
          </p:nvSpPr>
          <p:spPr bwMode="auto">
            <a:xfrm>
              <a:off x="5559425" y="3362326"/>
              <a:ext cx="26988" cy="85725"/>
            </a:xfrm>
            <a:custGeom>
              <a:avLst/>
              <a:gdLst>
                <a:gd name="T0" fmla="*/ 0 w 17"/>
                <a:gd name="T1" fmla="*/ 0 h 54"/>
                <a:gd name="T2" fmla="*/ 0 w 17"/>
                <a:gd name="T3" fmla="*/ 9 h 54"/>
                <a:gd name="T4" fmla="*/ 17 w 17"/>
                <a:gd name="T5" fmla="*/ 54 h 54"/>
                <a:gd name="T6" fmla="*/ 0 w 17"/>
                <a:gd name="T7" fmla="*/ 0 h 54"/>
              </a:gdLst>
              <a:ahLst/>
              <a:cxnLst>
                <a:cxn ang="0">
                  <a:pos x="T0" y="T1"/>
                </a:cxn>
                <a:cxn ang="0">
                  <a:pos x="T2" y="T3"/>
                </a:cxn>
                <a:cxn ang="0">
                  <a:pos x="T4" y="T5"/>
                </a:cxn>
                <a:cxn ang="0">
                  <a:pos x="T6" y="T7"/>
                </a:cxn>
              </a:cxnLst>
              <a:rect l="0" t="0" r="r" b="b"/>
              <a:pathLst>
                <a:path w="17" h="54">
                  <a:moveTo>
                    <a:pt x="0" y="0"/>
                  </a:moveTo>
                  <a:lnTo>
                    <a:pt x="0" y="9"/>
                  </a:lnTo>
                  <a:lnTo>
                    <a:pt x="17"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îṧḻiďê"/>
            <p:cNvSpPr/>
            <p:nvPr/>
          </p:nvSpPr>
          <p:spPr bwMode="auto">
            <a:xfrm>
              <a:off x="5559425" y="3241676"/>
              <a:ext cx="26988" cy="206375"/>
            </a:xfrm>
            <a:custGeom>
              <a:avLst/>
              <a:gdLst>
                <a:gd name="T0" fmla="*/ 2 w 17"/>
                <a:gd name="T1" fmla="*/ 0 h 130"/>
                <a:gd name="T2" fmla="*/ 2 w 17"/>
                <a:gd name="T3" fmla="*/ 0 h 130"/>
                <a:gd name="T4" fmla="*/ 0 w 17"/>
                <a:gd name="T5" fmla="*/ 76 h 130"/>
                <a:gd name="T6" fmla="*/ 17 w 17"/>
                <a:gd name="T7" fmla="*/ 130 h 130"/>
                <a:gd name="T8" fmla="*/ 2 w 17"/>
                <a:gd name="T9" fmla="*/ 0 h 130"/>
              </a:gdLst>
              <a:ahLst/>
              <a:cxnLst>
                <a:cxn ang="0">
                  <a:pos x="T0" y="T1"/>
                </a:cxn>
                <a:cxn ang="0">
                  <a:pos x="T2" y="T3"/>
                </a:cxn>
                <a:cxn ang="0">
                  <a:pos x="T4" y="T5"/>
                </a:cxn>
                <a:cxn ang="0">
                  <a:pos x="T6" y="T7"/>
                </a:cxn>
                <a:cxn ang="0">
                  <a:pos x="T8" y="T9"/>
                </a:cxn>
              </a:cxnLst>
              <a:rect l="0" t="0" r="r" b="b"/>
              <a:pathLst>
                <a:path w="17" h="130">
                  <a:moveTo>
                    <a:pt x="2" y="0"/>
                  </a:moveTo>
                  <a:lnTo>
                    <a:pt x="2" y="0"/>
                  </a:lnTo>
                  <a:lnTo>
                    <a:pt x="0" y="76"/>
                  </a:lnTo>
                  <a:lnTo>
                    <a:pt x="17" y="130"/>
                  </a:lnTo>
                  <a:lnTo>
                    <a:pt x="2"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íŝľïḓê"/>
            <p:cNvSpPr/>
            <p:nvPr/>
          </p:nvSpPr>
          <p:spPr bwMode="auto">
            <a:xfrm>
              <a:off x="5559425" y="3241676"/>
              <a:ext cx="26988" cy="206375"/>
            </a:xfrm>
            <a:custGeom>
              <a:avLst/>
              <a:gdLst>
                <a:gd name="T0" fmla="*/ 2 w 17"/>
                <a:gd name="T1" fmla="*/ 0 h 130"/>
                <a:gd name="T2" fmla="*/ 2 w 17"/>
                <a:gd name="T3" fmla="*/ 0 h 130"/>
                <a:gd name="T4" fmla="*/ 0 w 17"/>
                <a:gd name="T5" fmla="*/ 76 h 130"/>
                <a:gd name="T6" fmla="*/ 17 w 17"/>
                <a:gd name="T7" fmla="*/ 130 h 130"/>
                <a:gd name="T8" fmla="*/ 2 w 17"/>
                <a:gd name="T9" fmla="*/ 0 h 130"/>
              </a:gdLst>
              <a:ahLst/>
              <a:cxnLst>
                <a:cxn ang="0">
                  <a:pos x="T0" y="T1"/>
                </a:cxn>
                <a:cxn ang="0">
                  <a:pos x="T2" y="T3"/>
                </a:cxn>
                <a:cxn ang="0">
                  <a:pos x="T4" y="T5"/>
                </a:cxn>
                <a:cxn ang="0">
                  <a:pos x="T6" y="T7"/>
                </a:cxn>
                <a:cxn ang="0">
                  <a:pos x="T8" y="T9"/>
                </a:cxn>
              </a:cxnLst>
              <a:rect l="0" t="0" r="r" b="b"/>
              <a:pathLst>
                <a:path w="17" h="130">
                  <a:moveTo>
                    <a:pt x="2" y="0"/>
                  </a:moveTo>
                  <a:lnTo>
                    <a:pt x="2" y="0"/>
                  </a:lnTo>
                  <a:lnTo>
                    <a:pt x="0" y="76"/>
                  </a:lnTo>
                  <a:lnTo>
                    <a:pt x="17" y="13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í$lîḓe"/>
            <p:cNvSpPr/>
            <p:nvPr/>
          </p:nvSpPr>
          <p:spPr bwMode="auto">
            <a:xfrm>
              <a:off x="5553075" y="3241676"/>
              <a:ext cx="9525" cy="134938"/>
            </a:xfrm>
            <a:custGeom>
              <a:avLst/>
              <a:gdLst>
                <a:gd name="T0" fmla="*/ 6 w 6"/>
                <a:gd name="T1" fmla="*/ 0 h 85"/>
                <a:gd name="T2" fmla="*/ 0 w 6"/>
                <a:gd name="T3" fmla="*/ 72 h 85"/>
                <a:gd name="T4" fmla="*/ 4 w 6"/>
                <a:gd name="T5" fmla="*/ 85 h 85"/>
                <a:gd name="T6" fmla="*/ 4 w 6"/>
                <a:gd name="T7" fmla="*/ 76 h 85"/>
                <a:gd name="T8" fmla="*/ 6 w 6"/>
                <a:gd name="T9" fmla="*/ 0 h 85"/>
              </a:gdLst>
              <a:ahLst/>
              <a:cxnLst>
                <a:cxn ang="0">
                  <a:pos x="T0" y="T1"/>
                </a:cxn>
                <a:cxn ang="0">
                  <a:pos x="T2" y="T3"/>
                </a:cxn>
                <a:cxn ang="0">
                  <a:pos x="T4" y="T5"/>
                </a:cxn>
                <a:cxn ang="0">
                  <a:pos x="T6" y="T7"/>
                </a:cxn>
                <a:cxn ang="0">
                  <a:pos x="T8" y="T9"/>
                </a:cxn>
              </a:cxnLst>
              <a:rect l="0" t="0" r="r" b="b"/>
              <a:pathLst>
                <a:path w="6" h="85">
                  <a:moveTo>
                    <a:pt x="6" y="0"/>
                  </a:moveTo>
                  <a:lnTo>
                    <a:pt x="0" y="72"/>
                  </a:lnTo>
                  <a:lnTo>
                    <a:pt x="4" y="85"/>
                  </a:lnTo>
                  <a:lnTo>
                    <a:pt x="4" y="76"/>
                  </a:lnTo>
                  <a:lnTo>
                    <a:pt x="6"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îṡľíḓê"/>
            <p:cNvSpPr/>
            <p:nvPr/>
          </p:nvSpPr>
          <p:spPr bwMode="auto">
            <a:xfrm>
              <a:off x="5553075" y="3241676"/>
              <a:ext cx="9525" cy="134938"/>
            </a:xfrm>
            <a:custGeom>
              <a:avLst/>
              <a:gdLst>
                <a:gd name="T0" fmla="*/ 6 w 6"/>
                <a:gd name="T1" fmla="*/ 0 h 85"/>
                <a:gd name="T2" fmla="*/ 0 w 6"/>
                <a:gd name="T3" fmla="*/ 72 h 85"/>
                <a:gd name="T4" fmla="*/ 4 w 6"/>
                <a:gd name="T5" fmla="*/ 85 h 85"/>
                <a:gd name="T6" fmla="*/ 4 w 6"/>
                <a:gd name="T7" fmla="*/ 76 h 85"/>
                <a:gd name="T8" fmla="*/ 6 w 6"/>
                <a:gd name="T9" fmla="*/ 0 h 85"/>
              </a:gdLst>
              <a:ahLst/>
              <a:cxnLst>
                <a:cxn ang="0">
                  <a:pos x="T0" y="T1"/>
                </a:cxn>
                <a:cxn ang="0">
                  <a:pos x="T2" y="T3"/>
                </a:cxn>
                <a:cxn ang="0">
                  <a:pos x="T4" y="T5"/>
                </a:cxn>
                <a:cxn ang="0">
                  <a:pos x="T6" y="T7"/>
                </a:cxn>
                <a:cxn ang="0">
                  <a:pos x="T8" y="T9"/>
                </a:cxn>
              </a:cxnLst>
              <a:rect l="0" t="0" r="r" b="b"/>
              <a:pathLst>
                <a:path w="6" h="85">
                  <a:moveTo>
                    <a:pt x="6" y="0"/>
                  </a:moveTo>
                  <a:lnTo>
                    <a:pt x="0" y="72"/>
                  </a:lnTo>
                  <a:lnTo>
                    <a:pt x="4" y="85"/>
                  </a:lnTo>
                  <a:lnTo>
                    <a:pt x="4" y="76"/>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ïsḷïḓê"/>
            <p:cNvSpPr/>
            <p:nvPr/>
          </p:nvSpPr>
          <p:spPr bwMode="auto">
            <a:xfrm>
              <a:off x="5546725" y="3116263"/>
              <a:ext cx="88900" cy="39688"/>
            </a:xfrm>
            <a:custGeom>
              <a:avLst/>
              <a:gdLst>
                <a:gd name="T0" fmla="*/ 25 w 27"/>
                <a:gd name="T1" fmla="*/ 0 h 12"/>
                <a:gd name="T2" fmla="*/ 0 w 27"/>
                <a:gd name="T3" fmla="*/ 3 h 12"/>
                <a:gd name="T4" fmla="*/ 0 w 27"/>
                <a:gd name="T5" fmla="*/ 12 h 12"/>
                <a:gd name="T6" fmla="*/ 5 w 27"/>
                <a:gd name="T7" fmla="*/ 12 h 12"/>
                <a:gd name="T8" fmla="*/ 27 w 27"/>
                <a:gd name="T9" fmla="*/ 7 h 12"/>
                <a:gd name="T10" fmla="*/ 25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5" y="0"/>
                  </a:moveTo>
                  <a:cubicBezTo>
                    <a:pt x="0" y="3"/>
                    <a:pt x="0" y="3"/>
                    <a:pt x="0" y="3"/>
                  </a:cubicBezTo>
                  <a:cubicBezTo>
                    <a:pt x="0" y="6"/>
                    <a:pt x="0" y="9"/>
                    <a:pt x="0" y="12"/>
                  </a:cubicBezTo>
                  <a:cubicBezTo>
                    <a:pt x="1" y="12"/>
                    <a:pt x="3" y="12"/>
                    <a:pt x="5" y="12"/>
                  </a:cubicBezTo>
                  <a:cubicBezTo>
                    <a:pt x="11" y="12"/>
                    <a:pt x="19" y="11"/>
                    <a:pt x="27" y="7"/>
                  </a:cubicBezTo>
                  <a:cubicBezTo>
                    <a:pt x="25" y="0"/>
                    <a:pt x="25" y="0"/>
                    <a:pt x="25" y="0"/>
                  </a:cubicBezTo>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îṥľíḑè"/>
            <p:cNvSpPr/>
            <p:nvPr/>
          </p:nvSpPr>
          <p:spPr bwMode="auto">
            <a:xfrm>
              <a:off x="5332413" y="3181351"/>
              <a:ext cx="68263" cy="131763"/>
            </a:xfrm>
            <a:custGeom>
              <a:avLst/>
              <a:gdLst>
                <a:gd name="T0" fmla="*/ 1 w 21"/>
                <a:gd name="T1" fmla="*/ 6 h 40"/>
                <a:gd name="T2" fmla="*/ 1 w 21"/>
                <a:gd name="T3" fmla="*/ 20 h 40"/>
                <a:gd name="T4" fmla="*/ 6 w 21"/>
                <a:gd name="T5" fmla="*/ 37 h 40"/>
                <a:gd name="T6" fmla="*/ 16 w 21"/>
                <a:gd name="T7" fmla="*/ 39 h 40"/>
                <a:gd name="T8" fmla="*/ 14 w 21"/>
                <a:gd name="T9" fmla="*/ 27 h 40"/>
                <a:gd name="T10" fmla="*/ 14 w 21"/>
                <a:gd name="T11" fmla="*/ 17 h 40"/>
                <a:gd name="T12" fmla="*/ 15 w 21"/>
                <a:gd name="T13" fmla="*/ 20 h 40"/>
                <a:gd name="T14" fmla="*/ 18 w 21"/>
                <a:gd name="T15" fmla="*/ 26 h 40"/>
                <a:gd name="T16" fmla="*/ 18 w 21"/>
                <a:gd name="T17" fmla="*/ 27 h 40"/>
                <a:gd name="T18" fmla="*/ 19 w 21"/>
                <a:gd name="T19" fmla="*/ 27 h 40"/>
                <a:gd name="T20" fmla="*/ 19 w 21"/>
                <a:gd name="T21" fmla="*/ 18 h 40"/>
                <a:gd name="T22" fmla="*/ 15 w 21"/>
                <a:gd name="T23" fmla="*/ 0 h 40"/>
                <a:gd name="T24" fmla="*/ 1 w 21"/>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40">
                  <a:moveTo>
                    <a:pt x="1" y="6"/>
                  </a:moveTo>
                  <a:cubicBezTo>
                    <a:pt x="1" y="6"/>
                    <a:pt x="1" y="16"/>
                    <a:pt x="1" y="20"/>
                  </a:cubicBezTo>
                  <a:cubicBezTo>
                    <a:pt x="0" y="27"/>
                    <a:pt x="3" y="35"/>
                    <a:pt x="6" y="37"/>
                  </a:cubicBezTo>
                  <a:cubicBezTo>
                    <a:pt x="8" y="39"/>
                    <a:pt x="14" y="40"/>
                    <a:pt x="16" y="39"/>
                  </a:cubicBezTo>
                  <a:cubicBezTo>
                    <a:pt x="19" y="38"/>
                    <a:pt x="14" y="31"/>
                    <a:pt x="14" y="27"/>
                  </a:cubicBezTo>
                  <a:cubicBezTo>
                    <a:pt x="12" y="20"/>
                    <a:pt x="14" y="17"/>
                    <a:pt x="14" y="17"/>
                  </a:cubicBezTo>
                  <a:cubicBezTo>
                    <a:pt x="15" y="20"/>
                    <a:pt x="15" y="20"/>
                    <a:pt x="15" y="20"/>
                  </a:cubicBezTo>
                  <a:cubicBezTo>
                    <a:pt x="16" y="22"/>
                    <a:pt x="17" y="24"/>
                    <a:pt x="18" y="26"/>
                  </a:cubicBezTo>
                  <a:cubicBezTo>
                    <a:pt x="18" y="27"/>
                    <a:pt x="18" y="27"/>
                    <a:pt x="18" y="27"/>
                  </a:cubicBezTo>
                  <a:cubicBezTo>
                    <a:pt x="19" y="27"/>
                    <a:pt x="19" y="27"/>
                    <a:pt x="19" y="27"/>
                  </a:cubicBezTo>
                  <a:cubicBezTo>
                    <a:pt x="21" y="25"/>
                    <a:pt x="20" y="20"/>
                    <a:pt x="19" y="18"/>
                  </a:cubicBezTo>
                  <a:cubicBezTo>
                    <a:pt x="18" y="16"/>
                    <a:pt x="15" y="0"/>
                    <a:pt x="15" y="0"/>
                  </a:cubicBezTo>
                  <a:lnTo>
                    <a:pt x="1" y="6"/>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íṡḷíḑe"/>
            <p:cNvSpPr/>
            <p:nvPr/>
          </p:nvSpPr>
          <p:spPr bwMode="auto">
            <a:xfrm>
              <a:off x="5856288" y="3098801"/>
              <a:ext cx="109538" cy="103188"/>
            </a:xfrm>
            <a:custGeom>
              <a:avLst/>
              <a:gdLst>
                <a:gd name="T0" fmla="*/ 24 w 33"/>
                <a:gd name="T1" fmla="*/ 9 h 31"/>
                <a:gd name="T2" fmla="*/ 21 w 33"/>
                <a:gd name="T3" fmla="*/ 7 h 31"/>
                <a:gd name="T4" fmla="*/ 23 w 33"/>
                <a:gd name="T5" fmla="*/ 6 h 31"/>
                <a:gd name="T6" fmla="*/ 29 w 33"/>
                <a:gd name="T7" fmla="*/ 7 h 31"/>
                <a:gd name="T8" fmla="*/ 30 w 33"/>
                <a:gd name="T9" fmla="*/ 6 h 31"/>
                <a:gd name="T10" fmla="*/ 21 w 33"/>
                <a:gd name="T11" fmla="*/ 2 h 31"/>
                <a:gd name="T12" fmla="*/ 15 w 33"/>
                <a:gd name="T13" fmla="*/ 1 h 31"/>
                <a:gd name="T14" fmla="*/ 12 w 33"/>
                <a:gd name="T15" fmla="*/ 0 h 31"/>
                <a:gd name="T16" fmla="*/ 9 w 33"/>
                <a:gd name="T17" fmla="*/ 0 h 31"/>
                <a:gd name="T18" fmla="*/ 8 w 33"/>
                <a:gd name="T19" fmla="*/ 0 h 31"/>
                <a:gd name="T20" fmla="*/ 0 w 33"/>
                <a:gd name="T21" fmla="*/ 11 h 31"/>
                <a:gd name="T22" fmla="*/ 4 w 33"/>
                <a:gd name="T23" fmla="*/ 15 h 31"/>
                <a:gd name="T24" fmla="*/ 14 w 33"/>
                <a:gd name="T25" fmla="*/ 20 h 31"/>
                <a:gd name="T26" fmla="*/ 20 w 33"/>
                <a:gd name="T27" fmla="*/ 25 h 31"/>
                <a:gd name="T28" fmla="*/ 24 w 33"/>
                <a:gd name="T29" fmla="*/ 30 h 31"/>
                <a:gd name="T30" fmla="*/ 33 w 33"/>
                <a:gd name="T31" fmla="*/ 20 h 31"/>
                <a:gd name="T32" fmla="*/ 29 w 33"/>
                <a:gd name="T33" fmla="*/ 12 h 31"/>
                <a:gd name="T34" fmla="*/ 25 w 33"/>
                <a:gd name="T35" fmla="*/ 9 h 31"/>
                <a:gd name="T36" fmla="*/ 24 w 33"/>
                <a:gd name="T37"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1">
                  <a:moveTo>
                    <a:pt x="24" y="9"/>
                  </a:moveTo>
                  <a:cubicBezTo>
                    <a:pt x="23" y="8"/>
                    <a:pt x="22" y="8"/>
                    <a:pt x="21" y="7"/>
                  </a:cubicBezTo>
                  <a:cubicBezTo>
                    <a:pt x="21" y="6"/>
                    <a:pt x="22" y="6"/>
                    <a:pt x="23" y="6"/>
                  </a:cubicBezTo>
                  <a:cubicBezTo>
                    <a:pt x="25" y="7"/>
                    <a:pt x="27" y="7"/>
                    <a:pt x="29" y="7"/>
                  </a:cubicBezTo>
                  <a:cubicBezTo>
                    <a:pt x="30" y="7"/>
                    <a:pt x="31" y="7"/>
                    <a:pt x="30" y="6"/>
                  </a:cubicBezTo>
                  <a:cubicBezTo>
                    <a:pt x="28" y="4"/>
                    <a:pt x="24" y="3"/>
                    <a:pt x="21" y="2"/>
                  </a:cubicBezTo>
                  <a:cubicBezTo>
                    <a:pt x="19" y="1"/>
                    <a:pt x="17" y="1"/>
                    <a:pt x="15" y="1"/>
                  </a:cubicBezTo>
                  <a:cubicBezTo>
                    <a:pt x="14" y="1"/>
                    <a:pt x="13" y="0"/>
                    <a:pt x="12" y="0"/>
                  </a:cubicBezTo>
                  <a:cubicBezTo>
                    <a:pt x="11" y="0"/>
                    <a:pt x="9" y="1"/>
                    <a:pt x="9" y="0"/>
                  </a:cubicBezTo>
                  <a:cubicBezTo>
                    <a:pt x="8" y="0"/>
                    <a:pt x="9" y="0"/>
                    <a:pt x="8" y="0"/>
                  </a:cubicBezTo>
                  <a:cubicBezTo>
                    <a:pt x="0" y="11"/>
                    <a:pt x="0" y="11"/>
                    <a:pt x="0" y="11"/>
                  </a:cubicBezTo>
                  <a:cubicBezTo>
                    <a:pt x="1" y="12"/>
                    <a:pt x="3" y="14"/>
                    <a:pt x="4" y="15"/>
                  </a:cubicBezTo>
                  <a:cubicBezTo>
                    <a:pt x="7" y="18"/>
                    <a:pt x="9" y="19"/>
                    <a:pt x="14" y="20"/>
                  </a:cubicBezTo>
                  <a:cubicBezTo>
                    <a:pt x="16" y="21"/>
                    <a:pt x="18" y="23"/>
                    <a:pt x="20" y="25"/>
                  </a:cubicBezTo>
                  <a:cubicBezTo>
                    <a:pt x="22" y="27"/>
                    <a:pt x="22" y="29"/>
                    <a:pt x="24" y="30"/>
                  </a:cubicBezTo>
                  <a:cubicBezTo>
                    <a:pt x="27" y="31"/>
                    <a:pt x="33" y="26"/>
                    <a:pt x="33" y="20"/>
                  </a:cubicBezTo>
                  <a:cubicBezTo>
                    <a:pt x="33" y="17"/>
                    <a:pt x="31" y="14"/>
                    <a:pt x="29" y="12"/>
                  </a:cubicBezTo>
                  <a:cubicBezTo>
                    <a:pt x="27" y="11"/>
                    <a:pt x="26" y="10"/>
                    <a:pt x="25" y="9"/>
                  </a:cubicBezTo>
                  <a:cubicBezTo>
                    <a:pt x="25" y="9"/>
                    <a:pt x="24" y="9"/>
                    <a:pt x="24" y="9"/>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ïṧḻïḓê"/>
            <p:cNvSpPr/>
            <p:nvPr/>
          </p:nvSpPr>
          <p:spPr bwMode="auto">
            <a:xfrm>
              <a:off x="5326063" y="3171826"/>
              <a:ext cx="68263" cy="42863"/>
            </a:xfrm>
            <a:custGeom>
              <a:avLst/>
              <a:gdLst>
                <a:gd name="T0" fmla="*/ 0 w 21"/>
                <a:gd name="T1" fmla="*/ 5 h 13"/>
                <a:gd name="T2" fmla="*/ 0 w 21"/>
                <a:gd name="T3" fmla="*/ 13 h 13"/>
                <a:gd name="T4" fmla="*/ 21 w 21"/>
                <a:gd name="T5" fmla="*/ 9 h 13"/>
                <a:gd name="T6" fmla="*/ 21 w 21"/>
                <a:gd name="T7" fmla="*/ 0 h 13"/>
                <a:gd name="T8" fmla="*/ 0 w 21"/>
                <a:gd name="T9" fmla="*/ 5 h 13"/>
              </a:gdLst>
              <a:ahLst/>
              <a:cxnLst>
                <a:cxn ang="0">
                  <a:pos x="T0" y="T1"/>
                </a:cxn>
                <a:cxn ang="0">
                  <a:pos x="T2" y="T3"/>
                </a:cxn>
                <a:cxn ang="0">
                  <a:pos x="T4" y="T5"/>
                </a:cxn>
                <a:cxn ang="0">
                  <a:pos x="T6" y="T7"/>
                </a:cxn>
                <a:cxn ang="0">
                  <a:pos x="T8" y="T9"/>
                </a:cxn>
              </a:cxnLst>
              <a:rect l="0" t="0" r="r" b="b"/>
              <a:pathLst>
                <a:path w="21" h="13">
                  <a:moveTo>
                    <a:pt x="0" y="5"/>
                  </a:moveTo>
                  <a:cubicBezTo>
                    <a:pt x="0" y="13"/>
                    <a:pt x="0" y="13"/>
                    <a:pt x="0" y="13"/>
                  </a:cubicBezTo>
                  <a:cubicBezTo>
                    <a:pt x="0" y="13"/>
                    <a:pt x="12" y="13"/>
                    <a:pt x="21" y="9"/>
                  </a:cubicBezTo>
                  <a:cubicBezTo>
                    <a:pt x="21" y="0"/>
                    <a:pt x="21" y="0"/>
                    <a:pt x="21" y="0"/>
                  </a:cubicBezTo>
                  <a:lnTo>
                    <a:pt x="0" y="5"/>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iSlíďé"/>
            <p:cNvSpPr/>
            <p:nvPr/>
          </p:nvSpPr>
          <p:spPr bwMode="auto">
            <a:xfrm>
              <a:off x="5840413" y="3076576"/>
              <a:ext cx="55563" cy="79375"/>
            </a:xfrm>
            <a:custGeom>
              <a:avLst/>
              <a:gdLst>
                <a:gd name="T0" fmla="*/ 0 w 17"/>
                <a:gd name="T1" fmla="*/ 18 h 24"/>
                <a:gd name="T2" fmla="*/ 7 w 17"/>
                <a:gd name="T3" fmla="*/ 24 h 24"/>
                <a:gd name="T4" fmla="*/ 17 w 17"/>
                <a:gd name="T5" fmla="*/ 6 h 24"/>
                <a:gd name="T6" fmla="*/ 10 w 17"/>
                <a:gd name="T7" fmla="*/ 0 h 24"/>
                <a:gd name="T8" fmla="*/ 0 w 17"/>
                <a:gd name="T9" fmla="*/ 18 h 24"/>
              </a:gdLst>
              <a:ahLst/>
              <a:cxnLst>
                <a:cxn ang="0">
                  <a:pos x="T0" y="T1"/>
                </a:cxn>
                <a:cxn ang="0">
                  <a:pos x="T2" y="T3"/>
                </a:cxn>
                <a:cxn ang="0">
                  <a:pos x="T4" y="T5"/>
                </a:cxn>
                <a:cxn ang="0">
                  <a:pos x="T6" y="T7"/>
                </a:cxn>
                <a:cxn ang="0">
                  <a:pos x="T8" y="T9"/>
                </a:cxn>
              </a:cxnLst>
              <a:rect l="0" t="0" r="r" b="b"/>
              <a:pathLst>
                <a:path w="17" h="24">
                  <a:moveTo>
                    <a:pt x="0" y="18"/>
                  </a:moveTo>
                  <a:cubicBezTo>
                    <a:pt x="7" y="24"/>
                    <a:pt x="7" y="24"/>
                    <a:pt x="7" y="24"/>
                  </a:cubicBezTo>
                  <a:cubicBezTo>
                    <a:pt x="7" y="24"/>
                    <a:pt x="15" y="15"/>
                    <a:pt x="17" y="6"/>
                  </a:cubicBezTo>
                  <a:cubicBezTo>
                    <a:pt x="10" y="0"/>
                    <a:pt x="10" y="0"/>
                    <a:pt x="10" y="0"/>
                  </a:cubicBezTo>
                  <a:lnTo>
                    <a:pt x="0" y="18"/>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iSḻidê"/>
            <p:cNvSpPr/>
            <p:nvPr/>
          </p:nvSpPr>
          <p:spPr bwMode="auto">
            <a:xfrm>
              <a:off x="5510213" y="2690813"/>
              <a:ext cx="95250" cy="58738"/>
            </a:xfrm>
            <a:custGeom>
              <a:avLst/>
              <a:gdLst>
                <a:gd name="T0" fmla="*/ 0 w 29"/>
                <a:gd name="T1" fmla="*/ 3 h 18"/>
                <a:gd name="T2" fmla="*/ 1 w 29"/>
                <a:gd name="T3" fmla="*/ 6 h 18"/>
                <a:gd name="T4" fmla="*/ 27 w 29"/>
                <a:gd name="T5" fmla="*/ 18 h 18"/>
                <a:gd name="T6" fmla="*/ 29 w 29"/>
                <a:gd name="T7" fmla="*/ 9 h 18"/>
                <a:gd name="T8" fmla="*/ 0 w 29"/>
                <a:gd name="T9" fmla="*/ 3 h 18"/>
              </a:gdLst>
              <a:ahLst/>
              <a:cxnLst>
                <a:cxn ang="0">
                  <a:pos x="T0" y="T1"/>
                </a:cxn>
                <a:cxn ang="0">
                  <a:pos x="T2" y="T3"/>
                </a:cxn>
                <a:cxn ang="0">
                  <a:pos x="T4" y="T5"/>
                </a:cxn>
                <a:cxn ang="0">
                  <a:pos x="T6" y="T7"/>
                </a:cxn>
                <a:cxn ang="0">
                  <a:pos x="T8" y="T9"/>
                </a:cxn>
              </a:cxnLst>
              <a:rect l="0" t="0" r="r" b="b"/>
              <a:pathLst>
                <a:path w="29" h="18">
                  <a:moveTo>
                    <a:pt x="0" y="3"/>
                  </a:moveTo>
                  <a:cubicBezTo>
                    <a:pt x="1" y="6"/>
                    <a:pt x="1" y="6"/>
                    <a:pt x="1" y="6"/>
                  </a:cubicBezTo>
                  <a:cubicBezTo>
                    <a:pt x="27" y="18"/>
                    <a:pt x="27" y="18"/>
                    <a:pt x="27" y="18"/>
                  </a:cubicBezTo>
                  <a:cubicBezTo>
                    <a:pt x="29" y="9"/>
                    <a:pt x="29" y="9"/>
                    <a:pt x="29" y="9"/>
                  </a:cubicBezTo>
                  <a:cubicBezTo>
                    <a:pt x="14" y="0"/>
                    <a:pt x="0" y="3"/>
                    <a:pt x="0" y="3"/>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iṥḻîdè"/>
            <p:cNvSpPr/>
            <p:nvPr/>
          </p:nvSpPr>
          <p:spPr bwMode="auto">
            <a:xfrm>
              <a:off x="5510213" y="2678113"/>
              <a:ext cx="92075" cy="104775"/>
            </a:xfrm>
            <a:custGeom>
              <a:avLst/>
              <a:gdLst>
                <a:gd name="T0" fmla="*/ 2 w 28"/>
                <a:gd name="T1" fmla="*/ 0 h 32"/>
                <a:gd name="T2" fmla="*/ 0 w 28"/>
                <a:gd name="T3" fmla="*/ 11 h 32"/>
                <a:gd name="T4" fmla="*/ 11 w 28"/>
                <a:gd name="T5" fmla="*/ 24 h 32"/>
                <a:gd name="T6" fmla="*/ 21 w 28"/>
                <a:gd name="T7" fmla="*/ 32 h 32"/>
                <a:gd name="T8" fmla="*/ 27 w 28"/>
                <a:gd name="T9" fmla="*/ 32 h 32"/>
                <a:gd name="T10" fmla="*/ 28 w 28"/>
                <a:gd name="T11" fmla="*/ 25 h 32"/>
                <a:gd name="T12" fmla="*/ 27 w 28"/>
                <a:gd name="T13" fmla="*/ 5 h 32"/>
                <a:gd name="T14" fmla="*/ 2 w 28"/>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2">
                  <a:moveTo>
                    <a:pt x="2" y="0"/>
                  </a:moveTo>
                  <a:cubicBezTo>
                    <a:pt x="2" y="0"/>
                    <a:pt x="2" y="5"/>
                    <a:pt x="0" y="11"/>
                  </a:cubicBezTo>
                  <a:cubicBezTo>
                    <a:pt x="11" y="24"/>
                    <a:pt x="11" y="24"/>
                    <a:pt x="11" y="24"/>
                  </a:cubicBezTo>
                  <a:cubicBezTo>
                    <a:pt x="21" y="32"/>
                    <a:pt x="21" y="32"/>
                    <a:pt x="21" y="32"/>
                  </a:cubicBezTo>
                  <a:cubicBezTo>
                    <a:pt x="27" y="32"/>
                    <a:pt x="27" y="32"/>
                    <a:pt x="27" y="32"/>
                  </a:cubicBezTo>
                  <a:cubicBezTo>
                    <a:pt x="28" y="25"/>
                    <a:pt x="28" y="25"/>
                    <a:pt x="28" y="25"/>
                  </a:cubicBezTo>
                  <a:cubicBezTo>
                    <a:pt x="28" y="25"/>
                    <a:pt x="26" y="10"/>
                    <a:pt x="27" y="5"/>
                  </a:cubicBezTo>
                  <a:lnTo>
                    <a:pt x="2" y="0"/>
                  </a:ln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2" name="îsļïḋè"/>
            <p:cNvSpPr/>
            <p:nvPr/>
          </p:nvSpPr>
          <p:spPr bwMode="auto">
            <a:xfrm>
              <a:off x="5641975" y="2746376"/>
              <a:ext cx="244475" cy="398463"/>
            </a:xfrm>
            <a:custGeom>
              <a:avLst/>
              <a:gdLst>
                <a:gd name="T0" fmla="*/ 5 w 74"/>
                <a:gd name="T1" fmla="*/ 0 h 121"/>
                <a:gd name="T2" fmla="*/ 28 w 74"/>
                <a:gd name="T3" fmla="*/ 64 h 121"/>
                <a:gd name="T4" fmla="*/ 74 w 74"/>
                <a:gd name="T5" fmla="*/ 101 h 121"/>
                <a:gd name="T6" fmla="*/ 62 w 74"/>
                <a:gd name="T7" fmla="*/ 121 h 121"/>
                <a:gd name="T8" fmla="*/ 14 w 74"/>
                <a:gd name="T9" fmla="*/ 87 h 121"/>
                <a:gd name="T10" fmla="*/ 6 w 74"/>
                <a:gd name="T11" fmla="*/ 74 h 121"/>
                <a:gd name="T12" fmla="*/ 0 w 74"/>
                <a:gd name="T13" fmla="*/ 21 h 121"/>
                <a:gd name="T14" fmla="*/ 5 w 74"/>
                <a:gd name="T15" fmla="*/ 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21">
                  <a:moveTo>
                    <a:pt x="5" y="0"/>
                  </a:moveTo>
                  <a:cubicBezTo>
                    <a:pt x="5" y="0"/>
                    <a:pt x="22" y="51"/>
                    <a:pt x="28" y="64"/>
                  </a:cubicBezTo>
                  <a:cubicBezTo>
                    <a:pt x="74" y="101"/>
                    <a:pt x="74" y="101"/>
                    <a:pt x="74" y="101"/>
                  </a:cubicBezTo>
                  <a:cubicBezTo>
                    <a:pt x="74" y="101"/>
                    <a:pt x="73" y="114"/>
                    <a:pt x="62" y="121"/>
                  </a:cubicBezTo>
                  <a:cubicBezTo>
                    <a:pt x="14" y="87"/>
                    <a:pt x="14" y="87"/>
                    <a:pt x="14" y="87"/>
                  </a:cubicBezTo>
                  <a:cubicBezTo>
                    <a:pt x="6" y="74"/>
                    <a:pt x="6" y="74"/>
                    <a:pt x="6" y="74"/>
                  </a:cubicBezTo>
                  <a:cubicBezTo>
                    <a:pt x="0" y="21"/>
                    <a:pt x="0" y="21"/>
                    <a:pt x="0" y="21"/>
                  </a:cubicBezTo>
                  <a:lnTo>
                    <a:pt x="5" y="0"/>
                  </a:lnTo>
                  <a:close/>
                </a:path>
              </a:pathLst>
            </a:custGeom>
            <a:solidFill>
              <a:srgbClr val="866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íṡḻíḑê"/>
            <p:cNvSpPr/>
            <p:nvPr/>
          </p:nvSpPr>
          <p:spPr bwMode="auto">
            <a:xfrm>
              <a:off x="5483225" y="2717801"/>
              <a:ext cx="158750" cy="423863"/>
            </a:xfrm>
            <a:custGeom>
              <a:avLst/>
              <a:gdLst>
                <a:gd name="T0" fmla="*/ 16 w 48"/>
                <a:gd name="T1" fmla="*/ 126 h 129"/>
                <a:gd name="T2" fmla="*/ 43 w 48"/>
                <a:gd name="T3" fmla="*/ 122 h 129"/>
                <a:gd name="T4" fmla="*/ 48 w 48"/>
                <a:gd name="T5" fmla="*/ 9 h 129"/>
                <a:gd name="T6" fmla="*/ 34 w 48"/>
                <a:gd name="T7" fmla="*/ 11 h 129"/>
                <a:gd name="T8" fmla="*/ 21 w 48"/>
                <a:gd name="T9" fmla="*/ 9 h 129"/>
                <a:gd name="T10" fmla="*/ 5 w 48"/>
                <a:gd name="T11" fmla="*/ 0 h 129"/>
                <a:gd name="T12" fmla="*/ 0 w 48"/>
                <a:gd name="T13" fmla="*/ 9 h 129"/>
                <a:gd name="T14" fmla="*/ 8 w 48"/>
                <a:gd name="T15" fmla="*/ 96 h 129"/>
                <a:gd name="T16" fmla="*/ 16 w 48"/>
                <a:gd name="T17" fmla="*/ 12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29">
                  <a:moveTo>
                    <a:pt x="16" y="126"/>
                  </a:moveTo>
                  <a:cubicBezTo>
                    <a:pt x="16" y="126"/>
                    <a:pt x="28" y="129"/>
                    <a:pt x="43" y="122"/>
                  </a:cubicBezTo>
                  <a:cubicBezTo>
                    <a:pt x="48" y="9"/>
                    <a:pt x="48" y="9"/>
                    <a:pt x="48" y="9"/>
                  </a:cubicBezTo>
                  <a:cubicBezTo>
                    <a:pt x="34" y="11"/>
                    <a:pt x="34" y="11"/>
                    <a:pt x="34" y="11"/>
                  </a:cubicBezTo>
                  <a:cubicBezTo>
                    <a:pt x="21" y="9"/>
                    <a:pt x="21" y="9"/>
                    <a:pt x="21" y="9"/>
                  </a:cubicBezTo>
                  <a:cubicBezTo>
                    <a:pt x="5" y="0"/>
                    <a:pt x="5" y="0"/>
                    <a:pt x="5" y="0"/>
                  </a:cubicBezTo>
                  <a:cubicBezTo>
                    <a:pt x="0" y="9"/>
                    <a:pt x="0" y="9"/>
                    <a:pt x="0" y="9"/>
                  </a:cubicBezTo>
                  <a:cubicBezTo>
                    <a:pt x="8" y="96"/>
                    <a:pt x="8" y="96"/>
                    <a:pt x="8" y="96"/>
                  </a:cubicBezTo>
                  <a:lnTo>
                    <a:pt x="16" y="126"/>
                  </a:ln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ïSľïḓé"/>
            <p:cNvSpPr/>
            <p:nvPr/>
          </p:nvSpPr>
          <p:spPr bwMode="auto">
            <a:xfrm>
              <a:off x="5605463" y="2727326"/>
              <a:ext cx="63500" cy="460375"/>
            </a:xfrm>
            <a:custGeom>
              <a:avLst/>
              <a:gdLst>
                <a:gd name="T0" fmla="*/ 2 w 19"/>
                <a:gd name="T1" fmla="*/ 23 h 140"/>
                <a:gd name="T2" fmla="*/ 4 w 19"/>
                <a:gd name="T3" fmla="*/ 140 h 140"/>
                <a:gd name="T4" fmla="*/ 15 w 19"/>
                <a:gd name="T5" fmla="*/ 134 h 140"/>
                <a:gd name="T6" fmla="*/ 16 w 19"/>
                <a:gd name="T7" fmla="*/ 6 h 140"/>
                <a:gd name="T8" fmla="*/ 0 w 19"/>
                <a:gd name="T9" fmla="*/ 0 h 140"/>
                <a:gd name="T10" fmla="*/ 0 w 19"/>
                <a:gd name="T11" fmla="*/ 5 h 140"/>
                <a:gd name="T12" fmla="*/ 2 w 19"/>
                <a:gd name="T13" fmla="*/ 23 h 140"/>
              </a:gdLst>
              <a:ahLst/>
              <a:cxnLst>
                <a:cxn ang="0">
                  <a:pos x="T0" y="T1"/>
                </a:cxn>
                <a:cxn ang="0">
                  <a:pos x="T2" y="T3"/>
                </a:cxn>
                <a:cxn ang="0">
                  <a:pos x="T4" y="T5"/>
                </a:cxn>
                <a:cxn ang="0">
                  <a:pos x="T6" y="T7"/>
                </a:cxn>
                <a:cxn ang="0">
                  <a:pos x="T8" y="T9"/>
                </a:cxn>
                <a:cxn ang="0">
                  <a:pos x="T10" y="T11"/>
                </a:cxn>
                <a:cxn ang="0">
                  <a:pos x="T12" y="T13"/>
                </a:cxn>
              </a:cxnLst>
              <a:rect l="0" t="0" r="r" b="b"/>
              <a:pathLst>
                <a:path w="19" h="140">
                  <a:moveTo>
                    <a:pt x="2" y="23"/>
                  </a:moveTo>
                  <a:cubicBezTo>
                    <a:pt x="2" y="23"/>
                    <a:pt x="5" y="78"/>
                    <a:pt x="4" y="140"/>
                  </a:cubicBezTo>
                  <a:cubicBezTo>
                    <a:pt x="4" y="140"/>
                    <a:pt x="10" y="138"/>
                    <a:pt x="15" y="134"/>
                  </a:cubicBezTo>
                  <a:cubicBezTo>
                    <a:pt x="15" y="134"/>
                    <a:pt x="19" y="57"/>
                    <a:pt x="16" y="6"/>
                  </a:cubicBezTo>
                  <a:cubicBezTo>
                    <a:pt x="0" y="0"/>
                    <a:pt x="0" y="0"/>
                    <a:pt x="0" y="0"/>
                  </a:cubicBezTo>
                  <a:cubicBezTo>
                    <a:pt x="0" y="5"/>
                    <a:pt x="0" y="5"/>
                    <a:pt x="0" y="5"/>
                  </a:cubicBezTo>
                  <a:lnTo>
                    <a:pt x="2" y="23"/>
                  </a:lnTo>
                  <a:close/>
                </a:path>
              </a:pathLst>
            </a:custGeom>
            <a:solidFill>
              <a:srgbClr val="866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îsļïḋé"/>
            <p:cNvSpPr/>
            <p:nvPr/>
          </p:nvSpPr>
          <p:spPr bwMode="auto">
            <a:xfrm>
              <a:off x="5497513" y="2700338"/>
              <a:ext cx="82550" cy="82550"/>
            </a:xfrm>
            <a:custGeom>
              <a:avLst/>
              <a:gdLst>
                <a:gd name="T0" fmla="*/ 8 w 52"/>
                <a:gd name="T1" fmla="*/ 0 h 52"/>
                <a:gd name="T2" fmla="*/ 0 w 52"/>
                <a:gd name="T3" fmla="*/ 13 h 52"/>
                <a:gd name="T4" fmla="*/ 37 w 52"/>
                <a:gd name="T5" fmla="*/ 52 h 52"/>
                <a:gd name="T6" fmla="*/ 52 w 52"/>
                <a:gd name="T7" fmla="*/ 31 h 52"/>
                <a:gd name="T8" fmla="*/ 8 w 52"/>
                <a:gd name="T9" fmla="*/ 0 h 52"/>
              </a:gdLst>
              <a:ahLst/>
              <a:cxnLst>
                <a:cxn ang="0">
                  <a:pos x="T0" y="T1"/>
                </a:cxn>
                <a:cxn ang="0">
                  <a:pos x="T2" y="T3"/>
                </a:cxn>
                <a:cxn ang="0">
                  <a:pos x="T4" y="T5"/>
                </a:cxn>
                <a:cxn ang="0">
                  <a:pos x="T6" y="T7"/>
                </a:cxn>
                <a:cxn ang="0">
                  <a:pos x="T8" y="T9"/>
                </a:cxn>
              </a:cxnLst>
              <a:rect l="0" t="0" r="r" b="b"/>
              <a:pathLst>
                <a:path w="52" h="52">
                  <a:moveTo>
                    <a:pt x="8" y="0"/>
                  </a:moveTo>
                  <a:lnTo>
                    <a:pt x="0" y="13"/>
                  </a:lnTo>
                  <a:lnTo>
                    <a:pt x="37" y="52"/>
                  </a:lnTo>
                  <a:lnTo>
                    <a:pt x="52" y="31"/>
                  </a:lnTo>
                  <a:lnTo>
                    <a:pt x="8" y="0"/>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íṡlïde"/>
            <p:cNvSpPr/>
            <p:nvPr/>
          </p:nvSpPr>
          <p:spPr bwMode="auto">
            <a:xfrm>
              <a:off x="5391150" y="2720976"/>
              <a:ext cx="168275" cy="477838"/>
            </a:xfrm>
            <a:custGeom>
              <a:avLst/>
              <a:gdLst>
                <a:gd name="T0" fmla="*/ 0 w 51"/>
                <a:gd name="T1" fmla="*/ 18 h 145"/>
                <a:gd name="T2" fmla="*/ 32 w 51"/>
                <a:gd name="T3" fmla="*/ 0 h 145"/>
                <a:gd name="T4" fmla="*/ 47 w 51"/>
                <a:gd name="T5" fmla="*/ 145 h 145"/>
                <a:gd name="T6" fmla="*/ 10 w 51"/>
                <a:gd name="T7" fmla="*/ 137 h 145"/>
                <a:gd name="T8" fmla="*/ 0 w 51"/>
                <a:gd name="T9" fmla="*/ 18 h 145"/>
              </a:gdLst>
              <a:ahLst/>
              <a:cxnLst>
                <a:cxn ang="0">
                  <a:pos x="T0" y="T1"/>
                </a:cxn>
                <a:cxn ang="0">
                  <a:pos x="T2" y="T3"/>
                </a:cxn>
                <a:cxn ang="0">
                  <a:pos x="T4" y="T5"/>
                </a:cxn>
                <a:cxn ang="0">
                  <a:pos x="T6" y="T7"/>
                </a:cxn>
                <a:cxn ang="0">
                  <a:pos x="T8" y="T9"/>
                </a:cxn>
              </a:cxnLst>
              <a:rect l="0" t="0" r="r" b="b"/>
              <a:pathLst>
                <a:path w="51" h="145">
                  <a:moveTo>
                    <a:pt x="0" y="18"/>
                  </a:moveTo>
                  <a:cubicBezTo>
                    <a:pt x="0" y="18"/>
                    <a:pt x="8" y="9"/>
                    <a:pt x="32" y="0"/>
                  </a:cubicBezTo>
                  <a:cubicBezTo>
                    <a:pt x="32" y="0"/>
                    <a:pt x="51" y="31"/>
                    <a:pt x="47" y="145"/>
                  </a:cubicBezTo>
                  <a:cubicBezTo>
                    <a:pt x="47" y="145"/>
                    <a:pt x="14" y="141"/>
                    <a:pt x="10" y="137"/>
                  </a:cubicBezTo>
                  <a:cubicBezTo>
                    <a:pt x="10" y="137"/>
                    <a:pt x="11" y="46"/>
                    <a:pt x="0" y="18"/>
                  </a:cubicBezTo>
                </a:path>
              </a:pathLst>
            </a:custGeom>
            <a:solidFill>
              <a:srgbClr val="866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iṡḷîḍé"/>
            <p:cNvSpPr/>
            <p:nvPr/>
          </p:nvSpPr>
          <p:spPr bwMode="auto">
            <a:xfrm>
              <a:off x="5486400" y="2492376"/>
              <a:ext cx="161925" cy="231775"/>
            </a:xfrm>
            <a:custGeom>
              <a:avLst/>
              <a:gdLst>
                <a:gd name="T0" fmla="*/ 3 w 49"/>
                <a:gd name="T1" fmla="*/ 46 h 70"/>
                <a:gd name="T2" fmla="*/ 25 w 49"/>
                <a:gd name="T3" fmla="*/ 68 h 70"/>
                <a:gd name="T4" fmla="*/ 48 w 49"/>
                <a:gd name="T5" fmla="*/ 28 h 70"/>
                <a:gd name="T6" fmla="*/ 17 w 49"/>
                <a:gd name="T7" fmla="*/ 8 h 70"/>
                <a:gd name="T8" fmla="*/ 3 w 49"/>
                <a:gd name="T9" fmla="*/ 46 h 70"/>
              </a:gdLst>
              <a:ahLst/>
              <a:cxnLst>
                <a:cxn ang="0">
                  <a:pos x="T0" y="T1"/>
                </a:cxn>
                <a:cxn ang="0">
                  <a:pos x="T2" y="T3"/>
                </a:cxn>
                <a:cxn ang="0">
                  <a:pos x="T4" y="T5"/>
                </a:cxn>
                <a:cxn ang="0">
                  <a:pos x="T6" y="T7"/>
                </a:cxn>
                <a:cxn ang="0">
                  <a:pos x="T8" y="T9"/>
                </a:cxn>
              </a:cxnLst>
              <a:rect l="0" t="0" r="r" b="b"/>
              <a:pathLst>
                <a:path w="49" h="70">
                  <a:moveTo>
                    <a:pt x="3" y="46"/>
                  </a:moveTo>
                  <a:cubicBezTo>
                    <a:pt x="3" y="46"/>
                    <a:pt x="6" y="67"/>
                    <a:pt x="25" y="68"/>
                  </a:cubicBezTo>
                  <a:cubicBezTo>
                    <a:pt x="46" y="70"/>
                    <a:pt x="49" y="42"/>
                    <a:pt x="48" y="28"/>
                  </a:cubicBezTo>
                  <a:cubicBezTo>
                    <a:pt x="46" y="16"/>
                    <a:pt x="32" y="0"/>
                    <a:pt x="17" y="8"/>
                  </a:cubicBezTo>
                  <a:cubicBezTo>
                    <a:pt x="5" y="15"/>
                    <a:pt x="0" y="28"/>
                    <a:pt x="3" y="46"/>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i$ḻidé"/>
            <p:cNvSpPr/>
            <p:nvPr/>
          </p:nvSpPr>
          <p:spPr bwMode="auto">
            <a:xfrm>
              <a:off x="5470525" y="2492376"/>
              <a:ext cx="188913" cy="195263"/>
            </a:xfrm>
            <a:custGeom>
              <a:avLst/>
              <a:gdLst>
                <a:gd name="T0" fmla="*/ 29 w 57"/>
                <a:gd name="T1" fmla="*/ 3 h 59"/>
                <a:gd name="T2" fmla="*/ 4 w 57"/>
                <a:gd name="T3" fmla="*/ 26 h 59"/>
                <a:gd name="T4" fmla="*/ 13 w 57"/>
                <a:gd name="T5" fmla="*/ 59 h 59"/>
                <a:gd name="T6" fmla="*/ 14 w 57"/>
                <a:gd name="T7" fmla="*/ 49 h 59"/>
                <a:gd name="T8" fmla="*/ 12 w 57"/>
                <a:gd name="T9" fmla="*/ 40 h 59"/>
                <a:gd name="T10" fmla="*/ 17 w 57"/>
                <a:gd name="T11" fmla="*/ 34 h 59"/>
                <a:gd name="T12" fmla="*/ 18 w 57"/>
                <a:gd name="T13" fmla="*/ 35 h 59"/>
                <a:gd name="T14" fmla="*/ 21 w 57"/>
                <a:gd name="T15" fmla="*/ 34 h 59"/>
                <a:gd name="T16" fmla="*/ 23 w 57"/>
                <a:gd name="T17" fmla="*/ 28 h 59"/>
                <a:gd name="T18" fmla="*/ 53 w 57"/>
                <a:gd name="T19" fmla="*/ 35 h 59"/>
                <a:gd name="T20" fmla="*/ 57 w 57"/>
                <a:gd name="T21" fmla="*/ 29 h 59"/>
                <a:gd name="T22" fmla="*/ 29 w 57"/>
                <a:gd name="T23"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59">
                  <a:moveTo>
                    <a:pt x="29" y="3"/>
                  </a:moveTo>
                  <a:cubicBezTo>
                    <a:pt x="29" y="3"/>
                    <a:pt x="10" y="2"/>
                    <a:pt x="4" y="26"/>
                  </a:cubicBezTo>
                  <a:cubicBezTo>
                    <a:pt x="4" y="26"/>
                    <a:pt x="0" y="45"/>
                    <a:pt x="13" y="59"/>
                  </a:cubicBezTo>
                  <a:cubicBezTo>
                    <a:pt x="13" y="59"/>
                    <a:pt x="13" y="50"/>
                    <a:pt x="14" y="49"/>
                  </a:cubicBezTo>
                  <a:cubicBezTo>
                    <a:pt x="16" y="47"/>
                    <a:pt x="12" y="43"/>
                    <a:pt x="12" y="40"/>
                  </a:cubicBezTo>
                  <a:cubicBezTo>
                    <a:pt x="13" y="37"/>
                    <a:pt x="14" y="31"/>
                    <a:pt x="17" y="34"/>
                  </a:cubicBezTo>
                  <a:cubicBezTo>
                    <a:pt x="18" y="35"/>
                    <a:pt x="18" y="35"/>
                    <a:pt x="18" y="35"/>
                  </a:cubicBezTo>
                  <a:cubicBezTo>
                    <a:pt x="19" y="37"/>
                    <a:pt x="21" y="36"/>
                    <a:pt x="21" y="34"/>
                  </a:cubicBezTo>
                  <a:cubicBezTo>
                    <a:pt x="21" y="32"/>
                    <a:pt x="22" y="29"/>
                    <a:pt x="23" y="28"/>
                  </a:cubicBezTo>
                  <a:cubicBezTo>
                    <a:pt x="26" y="24"/>
                    <a:pt x="38" y="36"/>
                    <a:pt x="53" y="35"/>
                  </a:cubicBezTo>
                  <a:cubicBezTo>
                    <a:pt x="53" y="35"/>
                    <a:pt x="57" y="35"/>
                    <a:pt x="57" y="29"/>
                  </a:cubicBezTo>
                  <a:cubicBezTo>
                    <a:pt x="57" y="29"/>
                    <a:pt x="54" y="0"/>
                    <a:pt x="29" y="3"/>
                  </a:cubicBezTo>
                  <a:close/>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ïṧľïde"/>
            <p:cNvSpPr/>
            <p:nvPr/>
          </p:nvSpPr>
          <p:spPr bwMode="auto">
            <a:xfrm>
              <a:off x="5580063" y="2720976"/>
              <a:ext cx="28575" cy="55563"/>
            </a:xfrm>
            <a:custGeom>
              <a:avLst/>
              <a:gdLst>
                <a:gd name="T0" fmla="*/ 0 w 18"/>
                <a:gd name="T1" fmla="*/ 18 h 35"/>
                <a:gd name="T2" fmla="*/ 18 w 18"/>
                <a:gd name="T3" fmla="*/ 35 h 35"/>
                <a:gd name="T4" fmla="*/ 16 w 18"/>
                <a:gd name="T5" fmla="*/ 0 h 35"/>
                <a:gd name="T6" fmla="*/ 0 w 18"/>
                <a:gd name="T7" fmla="*/ 18 h 35"/>
              </a:gdLst>
              <a:ahLst/>
              <a:cxnLst>
                <a:cxn ang="0">
                  <a:pos x="T0" y="T1"/>
                </a:cxn>
                <a:cxn ang="0">
                  <a:pos x="T2" y="T3"/>
                </a:cxn>
                <a:cxn ang="0">
                  <a:pos x="T4" y="T5"/>
                </a:cxn>
                <a:cxn ang="0">
                  <a:pos x="T6" y="T7"/>
                </a:cxn>
              </a:cxnLst>
              <a:rect l="0" t="0" r="r" b="b"/>
              <a:pathLst>
                <a:path w="18" h="35">
                  <a:moveTo>
                    <a:pt x="0" y="18"/>
                  </a:moveTo>
                  <a:lnTo>
                    <a:pt x="18" y="35"/>
                  </a:lnTo>
                  <a:lnTo>
                    <a:pt x="16" y="0"/>
                  </a:lnTo>
                  <a:lnTo>
                    <a:pt x="0" y="18"/>
                  </a:ln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íṡḷiďe"/>
            <p:cNvSpPr/>
            <p:nvPr/>
          </p:nvSpPr>
          <p:spPr bwMode="auto">
            <a:xfrm>
              <a:off x="5562600" y="2749551"/>
              <a:ext cx="39688" cy="39688"/>
            </a:xfrm>
            <a:custGeom>
              <a:avLst/>
              <a:gdLst>
                <a:gd name="T0" fmla="*/ 11 w 25"/>
                <a:gd name="T1" fmla="*/ 0 h 25"/>
                <a:gd name="T2" fmla="*/ 25 w 25"/>
                <a:gd name="T3" fmla="*/ 13 h 25"/>
                <a:gd name="T4" fmla="*/ 19 w 25"/>
                <a:gd name="T5" fmla="*/ 23 h 25"/>
                <a:gd name="T6" fmla="*/ 7 w 25"/>
                <a:gd name="T7" fmla="*/ 25 h 25"/>
                <a:gd name="T8" fmla="*/ 0 w 25"/>
                <a:gd name="T9" fmla="*/ 17 h 25"/>
                <a:gd name="T10" fmla="*/ 11 w 25"/>
                <a:gd name="T11" fmla="*/ 0 h 25"/>
              </a:gdLst>
              <a:ahLst/>
              <a:cxnLst>
                <a:cxn ang="0">
                  <a:pos x="T0" y="T1"/>
                </a:cxn>
                <a:cxn ang="0">
                  <a:pos x="T2" y="T3"/>
                </a:cxn>
                <a:cxn ang="0">
                  <a:pos x="T4" y="T5"/>
                </a:cxn>
                <a:cxn ang="0">
                  <a:pos x="T6" y="T7"/>
                </a:cxn>
                <a:cxn ang="0">
                  <a:pos x="T8" y="T9"/>
                </a:cxn>
                <a:cxn ang="0">
                  <a:pos x="T10" y="T11"/>
                </a:cxn>
              </a:cxnLst>
              <a:rect l="0" t="0" r="r" b="b"/>
              <a:pathLst>
                <a:path w="25" h="25">
                  <a:moveTo>
                    <a:pt x="11" y="0"/>
                  </a:moveTo>
                  <a:lnTo>
                    <a:pt x="25" y="13"/>
                  </a:lnTo>
                  <a:lnTo>
                    <a:pt x="19" y="23"/>
                  </a:lnTo>
                  <a:lnTo>
                    <a:pt x="7" y="25"/>
                  </a:lnTo>
                  <a:lnTo>
                    <a:pt x="0" y="17"/>
                  </a:lnTo>
                  <a:lnTo>
                    <a:pt x="11"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îŝḻiḑê"/>
            <p:cNvSpPr/>
            <p:nvPr/>
          </p:nvSpPr>
          <p:spPr bwMode="auto">
            <a:xfrm>
              <a:off x="5568950" y="2786063"/>
              <a:ext cx="39688" cy="287338"/>
            </a:xfrm>
            <a:custGeom>
              <a:avLst/>
              <a:gdLst>
                <a:gd name="T0" fmla="*/ 15 w 25"/>
                <a:gd name="T1" fmla="*/ 0 h 181"/>
                <a:gd name="T2" fmla="*/ 25 w 25"/>
                <a:gd name="T3" fmla="*/ 158 h 181"/>
                <a:gd name="T4" fmla="*/ 15 w 25"/>
                <a:gd name="T5" fmla="*/ 181 h 181"/>
                <a:gd name="T6" fmla="*/ 0 w 25"/>
                <a:gd name="T7" fmla="*/ 160 h 181"/>
                <a:gd name="T8" fmla="*/ 3 w 25"/>
                <a:gd name="T9" fmla="*/ 2 h 181"/>
                <a:gd name="T10" fmla="*/ 15 w 25"/>
                <a:gd name="T11" fmla="*/ 0 h 181"/>
              </a:gdLst>
              <a:ahLst/>
              <a:cxnLst>
                <a:cxn ang="0">
                  <a:pos x="T0" y="T1"/>
                </a:cxn>
                <a:cxn ang="0">
                  <a:pos x="T2" y="T3"/>
                </a:cxn>
                <a:cxn ang="0">
                  <a:pos x="T4" y="T5"/>
                </a:cxn>
                <a:cxn ang="0">
                  <a:pos x="T6" y="T7"/>
                </a:cxn>
                <a:cxn ang="0">
                  <a:pos x="T8" y="T9"/>
                </a:cxn>
                <a:cxn ang="0">
                  <a:pos x="T10" y="T11"/>
                </a:cxn>
              </a:cxnLst>
              <a:rect l="0" t="0" r="r" b="b"/>
              <a:pathLst>
                <a:path w="25" h="181">
                  <a:moveTo>
                    <a:pt x="15" y="0"/>
                  </a:moveTo>
                  <a:lnTo>
                    <a:pt x="25" y="158"/>
                  </a:lnTo>
                  <a:lnTo>
                    <a:pt x="15" y="181"/>
                  </a:lnTo>
                  <a:lnTo>
                    <a:pt x="0" y="160"/>
                  </a:lnTo>
                  <a:lnTo>
                    <a:pt x="3" y="2"/>
                  </a:lnTo>
                  <a:lnTo>
                    <a:pt x="15" y="0"/>
                  </a:lnTo>
                  <a:close/>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2" name="iṡlïdè"/>
            <p:cNvSpPr/>
            <p:nvPr/>
          </p:nvSpPr>
          <p:spPr bwMode="auto">
            <a:xfrm>
              <a:off x="5543550" y="36655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3D2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3" name="íṡļïḑé"/>
            <p:cNvSpPr/>
            <p:nvPr/>
          </p:nvSpPr>
          <p:spPr bwMode="auto">
            <a:xfrm>
              <a:off x="5543550" y="3665538"/>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4" name="ïṣḻiďè"/>
            <p:cNvSpPr/>
            <p:nvPr/>
          </p:nvSpPr>
          <p:spPr bwMode="auto">
            <a:xfrm>
              <a:off x="5543550" y="3475038"/>
              <a:ext cx="19050" cy="190500"/>
            </a:xfrm>
            <a:custGeom>
              <a:avLst/>
              <a:gdLst>
                <a:gd name="T0" fmla="*/ 12 w 12"/>
                <a:gd name="T1" fmla="*/ 0 h 120"/>
                <a:gd name="T2" fmla="*/ 10 w 12"/>
                <a:gd name="T3" fmla="*/ 4 h 120"/>
                <a:gd name="T4" fmla="*/ 8 w 12"/>
                <a:gd name="T5" fmla="*/ 33 h 120"/>
                <a:gd name="T6" fmla="*/ 0 w 12"/>
                <a:gd name="T7" fmla="*/ 120 h 120"/>
                <a:gd name="T8" fmla="*/ 0 w 12"/>
                <a:gd name="T9" fmla="*/ 120 h 120"/>
                <a:gd name="T10" fmla="*/ 12 w 12"/>
                <a:gd name="T11" fmla="*/ 108 h 120"/>
                <a:gd name="T12" fmla="*/ 12 w 1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 h="120">
                  <a:moveTo>
                    <a:pt x="12" y="0"/>
                  </a:moveTo>
                  <a:lnTo>
                    <a:pt x="10" y="4"/>
                  </a:lnTo>
                  <a:lnTo>
                    <a:pt x="8" y="33"/>
                  </a:lnTo>
                  <a:lnTo>
                    <a:pt x="0" y="120"/>
                  </a:lnTo>
                  <a:lnTo>
                    <a:pt x="0" y="120"/>
                  </a:lnTo>
                  <a:lnTo>
                    <a:pt x="12" y="108"/>
                  </a:lnTo>
                  <a:lnTo>
                    <a:pt x="12"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iṡliḑé"/>
            <p:cNvSpPr/>
            <p:nvPr/>
          </p:nvSpPr>
          <p:spPr bwMode="auto">
            <a:xfrm>
              <a:off x="5543550" y="3475038"/>
              <a:ext cx="19050" cy="190500"/>
            </a:xfrm>
            <a:custGeom>
              <a:avLst/>
              <a:gdLst>
                <a:gd name="T0" fmla="*/ 12 w 12"/>
                <a:gd name="T1" fmla="*/ 0 h 120"/>
                <a:gd name="T2" fmla="*/ 10 w 12"/>
                <a:gd name="T3" fmla="*/ 4 h 120"/>
                <a:gd name="T4" fmla="*/ 8 w 12"/>
                <a:gd name="T5" fmla="*/ 33 h 120"/>
                <a:gd name="T6" fmla="*/ 0 w 12"/>
                <a:gd name="T7" fmla="*/ 120 h 120"/>
                <a:gd name="T8" fmla="*/ 0 w 12"/>
                <a:gd name="T9" fmla="*/ 120 h 120"/>
                <a:gd name="T10" fmla="*/ 12 w 12"/>
                <a:gd name="T11" fmla="*/ 108 h 120"/>
                <a:gd name="T12" fmla="*/ 12 w 1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 h="120">
                  <a:moveTo>
                    <a:pt x="12" y="0"/>
                  </a:moveTo>
                  <a:lnTo>
                    <a:pt x="10" y="4"/>
                  </a:lnTo>
                  <a:lnTo>
                    <a:pt x="8" y="33"/>
                  </a:lnTo>
                  <a:lnTo>
                    <a:pt x="0" y="120"/>
                  </a:lnTo>
                  <a:lnTo>
                    <a:pt x="0" y="120"/>
                  </a:lnTo>
                  <a:lnTo>
                    <a:pt x="12" y="108"/>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6" name="íSľîďé"/>
            <p:cNvSpPr/>
            <p:nvPr/>
          </p:nvSpPr>
          <p:spPr bwMode="auto">
            <a:xfrm>
              <a:off x="5556250" y="3481388"/>
              <a:ext cx="3175" cy="46038"/>
            </a:xfrm>
            <a:custGeom>
              <a:avLst/>
              <a:gdLst>
                <a:gd name="T0" fmla="*/ 2 w 2"/>
                <a:gd name="T1" fmla="*/ 0 h 29"/>
                <a:gd name="T2" fmla="*/ 2 w 2"/>
                <a:gd name="T3" fmla="*/ 0 h 29"/>
                <a:gd name="T4" fmla="*/ 0 w 2"/>
                <a:gd name="T5" fmla="*/ 29 h 29"/>
                <a:gd name="T6" fmla="*/ 2 w 2"/>
                <a:gd name="T7" fmla="*/ 0 h 29"/>
              </a:gdLst>
              <a:ahLst/>
              <a:cxnLst>
                <a:cxn ang="0">
                  <a:pos x="T0" y="T1"/>
                </a:cxn>
                <a:cxn ang="0">
                  <a:pos x="T2" y="T3"/>
                </a:cxn>
                <a:cxn ang="0">
                  <a:pos x="T4" y="T5"/>
                </a:cxn>
                <a:cxn ang="0">
                  <a:pos x="T6" y="T7"/>
                </a:cxn>
              </a:cxnLst>
              <a:rect l="0" t="0" r="r" b="b"/>
              <a:pathLst>
                <a:path w="2" h="29">
                  <a:moveTo>
                    <a:pt x="2" y="0"/>
                  </a:moveTo>
                  <a:lnTo>
                    <a:pt x="2" y="0"/>
                  </a:lnTo>
                  <a:lnTo>
                    <a:pt x="0" y="29"/>
                  </a:lnTo>
                  <a:lnTo>
                    <a:pt x="2" y="0"/>
                  </a:lnTo>
                  <a:close/>
                </a:path>
              </a:pathLst>
            </a:custGeom>
            <a:solidFill>
              <a:srgbClr val="3C40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7" name="îsḷïďê"/>
            <p:cNvSpPr/>
            <p:nvPr/>
          </p:nvSpPr>
          <p:spPr bwMode="auto">
            <a:xfrm>
              <a:off x="5556250" y="3481388"/>
              <a:ext cx="3175" cy="46038"/>
            </a:xfrm>
            <a:custGeom>
              <a:avLst/>
              <a:gdLst>
                <a:gd name="T0" fmla="*/ 2 w 2"/>
                <a:gd name="T1" fmla="*/ 0 h 29"/>
                <a:gd name="T2" fmla="*/ 2 w 2"/>
                <a:gd name="T3" fmla="*/ 0 h 29"/>
                <a:gd name="T4" fmla="*/ 0 w 2"/>
                <a:gd name="T5" fmla="*/ 29 h 29"/>
                <a:gd name="T6" fmla="*/ 2 w 2"/>
                <a:gd name="T7" fmla="*/ 0 h 29"/>
              </a:gdLst>
              <a:ahLst/>
              <a:cxnLst>
                <a:cxn ang="0">
                  <a:pos x="T0" y="T1"/>
                </a:cxn>
                <a:cxn ang="0">
                  <a:pos x="T2" y="T3"/>
                </a:cxn>
                <a:cxn ang="0">
                  <a:pos x="T4" y="T5"/>
                </a:cxn>
                <a:cxn ang="0">
                  <a:pos x="T6" y="T7"/>
                </a:cxn>
              </a:cxnLst>
              <a:rect l="0" t="0" r="r" b="b"/>
              <a:pathLst>
                <a:path w="2" h="29">
                  <a:moveTo>
                    <a:pt x="2" y="0"/>
                  </a:moveTo>
                  <a:lnTo>
                    <a:pt x="2" y="0"/>
                  </a:lnTo>
                  <a:lnTo>
                    <a:pt x="0" y="29"/>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8" name="íşļiḓê"/>
            <p:cNvSpPr/>
            <p:nvPr/>
          </p:nvSpPr>
          <p:spPr bwMode="auto">
            <a:xfrm>
              <a:off x="5418138" y="2970213"/>
              <a:ext cx="3175" cy="30163"/>
            </a:xfrm>
            <a:custGeom>
              <a:avLst/>
              <a:gdLst>
                <a:gd name="T0" fmla="*/ 1 w 1"/>
                <a:gd name="T1" fmla="*/ 0 h 9"/>
                <a:gd name="T2" fmla="*/ 0 w 1"/>
                <a:gd name="T3" fmla="*/ 0 h 9"/>
                <a:gd name="T4" fmla="*/ 1 w 1"/>
                <a:gd name="T5" fmla="*/ 9 h 9"/>
                <a:gd name="T6" fmla="*/ 1 w 1"/>
                <a:gd name="T7" fmla="*/ 0 h 9"/>
              </a:gdLst>
              <a:ahLst/>
              <a:cxnLst>
                <a:cxn ang="0">
                  <a:pos x="T0" y="T1"/>
                </a:cxn>
                <a:cxn ang="0">
                  <a:pos x="T2" y="T3"/>
                </a:cxn>
                <a:cxn ang="0">
                  <a:pos x="T4" y="T5"/>
                </a:cxn>
                <a:cxn ang="0">
                  <a:pos x="T6" y="T7"/>
                </a:cxn>
              </a:cxnLst>
              <a:rect l="0" t="0" r="r" b="b"/>
              <a:pathLst>
                <a:path w="1" h="9">
                  <a:moveTo>
                    <a:pt x="1" y="0"/>
                  </a:moveTo>
                  <a:cubicBezTo>
                    <a:pt x="0" y="0"/>
                    <a:pt x="0" y="0"/>
                    <a:pt x="0" y="0"/>
                  </a:cubicBezTo>
                  <a:cubicBezTo>
                    <a:pt x="1" y="9"/>
                    <a:pt x="1" y="9"/>
                    <a:pt x="1" y="9"/>
                  </a:cubicBezTo>
                  <a:cubicBezTo>
                    <a:pt x="1" y="6"/>
                    <a:pt x="1" y="3"/>
                    <a:pt x="1" y="0"/>
                  </a:cubicBezTo>
                </a:path>
              </a:pathLst>
            </a:custGeom>
            <a:solidFill>
              <a:srgbClr val="D3D2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9" name="îṥḷiḋè"/>
            <p:cNvSpPr/>
            <p:nvPr/>
          </p:nvSpPr>
          <p:spPr bwMode="auto">
            <a:xfrm>
              <a:off x="5418138" y="2944813"/>
              <a:ext cx="3175" cy="25400"/>
            </a:xfrm>
            <a:custGeom>
              <a:avLst/>
              <a:gdLst>
                <a:gd name="T0" fmla="*/ 0 w 1"/>
                <a:gd name="T1" fmla="*/ 0 h 8"/>
                <a:gd name="T2" fmla="*/ 0 w 1"/>
                <a:gd name="T3" fmla="*/ 0 h 8"/>
                <a:gd name="T4" fmla="*/ 0 w 1"/>
                <a:gd name="T5" fmla="*/ 8 h 8"/>
                <a:gd name="T6" fmla="*/ 1 w 1"/>
                <a:gd name="T7" fmla="*/ 8 h 8"/>
                <a:gd name="T8" fmla="*/ 0 w 1"/>
                <a:gd name="T9" fmla="*/ 0 h 8"/>
              </a:gdLst>
              <a:ahLst/>
              <a:cxnLst>
                <a:cxn ang="0">
                  <a:pos x="T0" y="T1"/>
                </a:cxn>
                <a:cxn ang="0">
                  <a:pos x="T2" y="T3"/>
                </a:cxn>
                <a:cxn ang="0">
                  <a:pos x="T4" y="T5"/>
                </a:cxn>
                <a:cxn ang="0">
                  <a:pos x="T6" y="T7"/>
                </a:cxn>
                <a:cxn ang="0">
                  <a:pos x="T8" y="T9"/>
                </a:cxn>
              </a:cxnLst>
              <a:rect l="0" t="0" r="r" b="b"/>
              <a:pathLst>
                <a:path w="1" h="8">
                  <a:moveTo>
                    <a:pt x="0" y="0"/>
                  </a:moveTo>
                  <a:cubicBezTo>
                    <a:pt x="0" y="0"/>
                    <a:pt x="0" y="0"/>
                    <a:pt x="0" y="0"/>
                  </a:cubicBezTo>
                  <a:cubicBezTo>
                    <a:pt x="0" y="8"/>
                    <a:pt x="0" y="8"/>
                    <a:pt x="0" y="8"/>
                  </a:cubicBezTo>
                  <a:cubicBezTo>
                    <a:pt x="1" y="8"/>
                    <a:pt x="1" y="8"/>
                    <a:pt x="1" y="8"/>
                  </a:cubicBezTo>
                  <a:cubicBezTo>
                    <a:pt x="0" y="5"/>
                    <a:pt x="0" y="3"/>
                    <a:pt x="0" y="0"/>
                  </a:cubicBezTo>
                </a:path>
              </a:pathLst>
            </a:custGeom>
            <a:solidFill>
              <a:srgbClr val="228D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0" name="iŝḷíde"/>
            <p:cNvSpPr/>
            <p:nvPr/>
          </p:nvSpPr>
          <p:spPr bwMode="auto">
            <a:xfrm>
              <a:off x="5418138" y="2871788"/>
              <a:ext cx="39688" cy="128588"/>
            </a:xfrm>
            <a:custGeom>
              <a:avLst/>
              <a:gdLst>
                <a:gd name="T0" fmla="*/ 12 w 12"/>
                <a:gd name="T1" fmla="*/ 0 h 39"/>
                <a:gd name="T2" fmla="*/ 0 w 12"/>
                <a:gd name="T3" fmla="*/ 22 h 39"/>
                <a:gd name="T4" fmla="*/ 1 w 12"/>
                <a:gd name="T5" fmla="*/ 30 h 39"/>
                <a:gd name="T6" fmla="*/ 1 w 12"/>
                <a:gd name="T7" fmla="*/ 39 h 39"/>
                <a:gd name="T8" fmla="*/ 12 w 12"/>
                <a:gd name="T9" fmla="*/ 0 h 39"/>
              </a:gdLst>
              <a:ahLst/>
              <a:cxnLst>
                <a:cxn ang="0">
                  <a:pos x="T0" y="T1"/>
                </a:cxn>
                <a:cxn ang="0">
                  <a:pos x="T2" y="T3"/>
                </a:cxn>
                <a:cxn ang="0">
                  <a:pos x="T4" y="T5"/>
                </a:cxn>
                <a:cxn ang="0">
                  <a:pos x="T6" y="T7"/>
                </a:cxn>
                <a:cxn ang="0">
                  <a:pos x="T8" y="T9"/>
                </a:cxn>
              </a:cxnLst>
              <a:rect l="0" t="0" r="r" b="b"/>
              <a:pathLst>
                <a:path w="12" h="39">
                  <a:moveTo>
                    <a:pt x="12" y="0"/>
                  </a:moveTo>
                  <a:cubicBezTo>
                    <a:pt x="0" y="22"/>
                    <a:pt x="0" y="22"/>
                    <a:pt x="0" y="22"/>
                  </a:cubicBezTo>
                  <a:cubicBezTo>
                    <a:pt x="0" y="25"/>
                    <a:pt x="0" y="27"/>
                    <a:pt x="1" y="30"/>
                  </a:cubicBezTo>
                  <a:cubicBezTo>
                    <a:pt x="1" y="33"/>
                    <a:pt x="1" y="36"/>
                    <a:pt x="1" y="39"/>
                  </a:cubicBezTo>
                  <a:cubicBezTo>
                    <a:pt x="12" y="0"/>
                    <a:pt x="12" y="0"/>
                    <a:pt x="12" y="0"/>
                  </a:cubicBezTo>
                </a:path>
              </a:pathLst>
            </a:custGeom>
            <a:solidFill>
              <a:srgbClr val="6F51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1" name="îṧḷîḑe"/>
            <p:cNvSpPr/>
            <p:nvPr/>
          </p:nvSpPr>
          <p:spPr bwMode="auto">
            <a:xfrm>
              <a:off x="5322888" y="2720976"/>
              <a:ext cx="134938" cy="481013"/>
            </a:xfrm>
            <a:custGeom>
              <a:avLst/>
              <a:gdLst>
                <a:gd name="T0" fmla="*/ 19 w 41"/>
                <a:gd name="T1" fmla="*/ 20 h 146"/>
                <a:gd name="T2" fmla="*/ 0 w 41"/>
                <a:gd name="T3" fmla="*/ 88 h 146"/>
                <a:gd name="T4" fmla="*/ 0 w 41"/>
                <a:gd name="T5" fmla="*/ 145 h 146"/>
                <a:gd name="T6" fmla="*/ 22 w 41"/>
                <a:gd name="T7" fmla="*/ 141 h 146"/>
                <a:gd name="T8" fmla="*/ 41 w 41"/>
                <a:gd name="T9" fmla="*/ 46 h 146"/>
                <a:gd name="T10" fmla="*/ 19 w 41"/>
                <a:gd name="T11" fmla="*/ 20 h 146"/>
              </a:gdLst>
              <a:ahLst/>
              <a:cxnLst>
                <a:cxn ang="0">
                  <a:pos x="T0" y="T1"/>
                </a:cxn>
                <a:cxn ang="0">
                  <a:pos x="T2" y="T3"/>
                </a:cxn>
                <a:cxn ang="0">
                  <a:pos x="T4" y="T5"/>
                </a:cxn>
                <a:cxn ang="0">
                  <a:pos x="T6" y="T7"/>
                </a:cxn>
                <a:cxn ang="0">
                  <a:pos x="T8" y="T9"/>
                </a:cxn>
                <a:cxn ang="0">
                  <a:pos x="T10" y="T11"/>
                </a:cxn>
              </a:cxnLst>
              <a:rect l="0" t="0" r="r" b="b"/>
              <a:pathLst>
                <a:path w="41" h="146">
                  <a:moveTo>
                    <a:pt x="19" y="20"/>
                  </a:moveTo>
                  <a:cubicBezTo>
                    <a:pt x="19" y="20"/>
                    <a:pt x="3" y="62"/>
                    <a:pt x="0" y="88"/>
                  </a:cubicBezTo>
                  <a:cubicBezTo>
                    <a:pt x="0" y="88"/>
                    <a:pt x="0" y="127"/>
                    <a:pt x="0" y="145"/>
                  </a:cubicBezTo>
                  <a:cubicBezTo>
                    <a:pt x="0" y="145"/>
                    <a:pt x="13" y="146"/>
                    <a:pt x="22" y="141"/>
                  </a:cubicBezTo>
                  <a:cubicBezTo>
                    <a:pt x="22" y="141"/>
                    <a:pt x="19" y="81"/>
                    <a:pt x="41" y="46"/>
                  </a:cubicBezTo>
                  <a:cubicBezTo>
                    <a:pt x="41" y="46"/>
                    <a:pt x="35" y="0"/>
                    <a:pt x="19" y="20"/>
                  </a:cubicBezTo>
                  <a:close/>
                </a:path>
              </a:pathLst>
            </a:custGeom>
            <a:solidFill>
              <a:srgbClr val="866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ïṣľïdè"/>
            <p:cNvSpPr/>
            <p:nvPr/>
          </p:nvSpPr>
          <p:spPr bwMode="auto">
            <a:xfrm>
              <a:off x="6332538" y="4329113"/>
              <a:ext cx="147638" cy="85725"/>
            </a:xfrm>
            <a:custGeom>
              <a:avLst/>
              <a:gdLst>
                <a:gd name="T0" fmla="*/ 25 w 45"/>
                <a:gd name="T1" fmla="*/ 3 h 26"/>
                <a:gd name="T2" fmla="*/ 12 w 45"/>
                <a:gd name="T3" fmla="*/ 0 h 26"/>
                <a:gd name="T4" fmla="*/ 9 w 45"/>
                <a:gd name="T5" fmla="*/ 15 h 26"/>
                <a:gd name="T6" fmla="*/ 35 w 45"/>
                <a:gd name="T7" fmla="*/ 25 h 26"/>
                <a:gd name="T8" fmla="*/ 45 w 45"/>
                <a:gd name="T9" fmla="*/ 21 h 26"/>
                <a:gd name="T10" fmla="*/ 44 w 45"/>
                <a:gd name="T11" fmla="*/ 1 h 26"/>
                <a:gd name="T12" fmla="*/ 25 w 45"/>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25" y="3"/>
                  </a:moveTo>
                  <a:cubicBezTo>
                    <a:pt x="25" y="3"/>
                    <a:pt x="16" y="1"/>
                    <a:pt x="12" y="0"/>
                  </a:cubicBezTo>
                  <a:cubicBezTo>
                    <a:pt x="7" y="0"/>
                    <a:pt x="0" y="9"/>
                    <a:pt x="9" y="15"/>
                  </a:cubicBezTo>
                  <a:cubicBezTo>
                    <a:pt x="18" y="21"/>
                    <a:pt x="30" y="26"/>
                    <a:pt x="35" y="25"/>
                  </a:cubicBezTo>
                  <a:cubicBezTo>
                    <a:pt x="40" y="24"/>
                    <a:pt x="44" y="22"/>
                    <a:pt x="45" y="21"/>
                  </a:cubicBezTo>
                  <a:cubicBezTo>
                    <a:pt x="45" y="20"/>
                    <a:pt x="44" y="1"/>
                    <a:pt x="44" y="1"/>
                  </a:cubicBezTo>
                  <a:cubicBezTo>
                    <a:pt x="25" y="3"/>
                    <a:pt x="25" y="3"/>
                    <a:pt x="25" y="3"/>
                  </a:cubicBezTo>
                </a:path>
              </a:pathLst>
            </a:custGeom>
            <a:solidFill>
              <a:srgbClr val="494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ïšļiḓe"/>
            <p:cNvSpPr/>
            <p:nvPr/>
          </p:nvSpPr>
          <p:spPr bwMode="auto">
            <a:xfrm>
              <a:off x="6394450" y="4022726"/>
              <a:ext cx="412750" cy="338138"/>
            </a:xfrm>
            <a:custGeom>
              <a:avLst/>
              <a:gdLst>
                <a:gd name="T0" fmla="*/ 63 w 125"/>
                <a:gd name="T1" fmla="*/ 9 h 103"/>
                <a:gd name="T2" fmla="*/ 14 w 125"/>
                <a:gd name="T3" fmla="*/ 1 h 103"/>
                <a:gd name="T4" fmla="*/ 2 w 125"/>
                <a:gd name="T5" fmla="*/ 11 h 103"/>
                <a:gd name="T6" fmla="*/ 2 w 125"/>
                <a:gd name="T7" fmla="*/ 96 h 103"/>
                <a:gd name="T8" fmla="*/ 17 w 125"/>
                <a:gd name="T9" fmla="*/ 102 h 103"/>
                <a:gd name="T10" fmla="*/ 28 w 125"/>
                <a:gd name="T11" fmla="*/ 96 h 103"/>
                <a:gd name="T12" fmla="*/ 30 w 125"/>
                <a:gd name="T13" fmla="*/ 42 h 103"/>
                <a:gd name="T14" fmla="*/ 39 w 125"/>
                <a:gd name="T15" fmla="*/ 44 h 103"/>
                <a:gd name="T16" fmla="*/ 90 w 125"/>
                <a:gd name="T17" fmla="*/ 54 h 103"/>
                <a:gd name="T18" fmla="*/ 125 w 125"/>
                <a:gd name="T19" fmla="*/ 19 h 103"/>
                <a:gd name="T20" fmla="*/ 63 w 125"/>
                <a:gd name="T21"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03">
                  <a:moveTo>
                    <a:pt x="63" y="9"/>
                  </a:moveTo>
                  <a:cubicBezTo>
                    <a:pt x="63" y="9"/>
                    <a:pt x="31" y="2"/>
                    <a:pt x="14" y="1"/>
                  </a:cubicBezTo>
                  <a:cubicBezTo>
                    <a:pt x="8" y="0"/>
                    <a:pt x="2" y="5"/>
                    <a:pt x="2" y="11"/>
                  </a:cubicBezTo>
                  <a:cubicBezTo>
                    <a:pt x="1" y="26"/>
                    <a:pt x="0" y="73"/>
                    <a:pt x="2" y="96"/>
                  </a:cubicBezTo>
                  <a:cubicBezTo>
                    <a:pt x="17" y="102"/>
                    <a:pt x="17" y="102"/>
                    <a:pt x="17" y="102"/>
                  </a:cubicBezTo>
                  <a:cubicBezTo>
                    <a:pt x="22" y="103"/>
                    <a:pt x="28" y="102"/>
                    <a:pt x="28" y="96"/>
                  </a:cubicBezTo>
                  <a:cubicBezTo>
                    <a:pt x="30" y="42"/>
                    <a:pt x="30" y="42"/>
                    <a:pt x="30" y="42"/>
                  </a:cubicBezTo>
                  <a:cubicBezTo>
                    <a:pt x="32" y="41"/>
                    <a:pt x="35" y="43"/>
                    <a:pt x="39" y="44"/>
                  </a:cubicBezTo>
                  <a:cubicBezTo>
                    <a:pt x="50" y="49"/>
                    <a:pt x="79" y="58"/>
                    <a:pt x="90" y="54"/>
                  </a:cubicBezTo>
                  <a:cubicBezTo>
                    <a:pt x="90" y="54"/>
                    <a:pt x="125" y="42"/>
                    <a:pt x="125" y="19"/>
                  </a:cubicBezTo>
                  <a:cubicBezTo>
                    <a:pt x="63" y="9"/>
                    <a:pt x="63" y="9"/>
                    <a:pt x="63" y="9"/>
                  </a:cubicBezTo>
                </a:path>
              </a:pathLst>
            </a:custGeom>
            <a:solidFill>
              <a:srgbClr val="FF9A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ïšļíḓe"/>
            <p:cNvSpPr/>
            <p:nvPr/>
          </p:nvSpPr>
          <p:spPr bwMode="auto">
            <a:xfrm>
              <a:off x="6583363" y="3729038"/>
              <a:ext cx="260350" cy="441325"/>
            </a:xfrm>
            <a:custGeom>
              <a:avLst/>
              <a:gdLst>
                <a:gd name="T0" fmla="*/ 71 w 79"/>
                <a:gd name="T1" fmla="*/ 5 h 134"/>
                <a:gd name="T2" fmla="*/ 58 w 79"/>
                <a:gd name="T3" fmla="*/ 1 h 134"/>
                <a:gd name="T4" fmla="*/ 49 w 79"/>
                <a:gd name="T5" fmla="*/ 4 h 134"/>
                <a:gd name="T6" fmla="*/ 23 w 79"/>
                <a:gd name="T7" fmla="*/ 16 h 134"/>
                <a:gd name="T8" fmla="*/ 5 w 79"/>
                <a:gd name="T9" fmla="*/ 26 h 134"/>
                <a:gd name="T10" fmla="*/ 3 w 79"/>
                <a:gd name="T11" fmla="*/ 84 h 134"/>
                <a:gd name="T12" fmla="*/ 0 w 79"/>
                <a:gd name="T13" fmla="*/ 108 h 134"/>
                <a:gd name="T14" fmla="*/ 12 w 79"/>
                <a:gd name="T15" fmla="*/ 122 h 134"/>
                <a:gd name="T16" fmla="*/ 70 w 79"/>
                <a:gd name="T17" fmla="*/ 110 h 134"/>
                <a:gd name="T18" fmla="*/ 79 w 79"/>
                <a:gd name="T19" fmla="*/ 30 h 134"/>
                <a:gd name="T20" fmla="*/ 71 w 79"/>
                <a:gd name="T21"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134">
                  <a:moveTo>
                    <a:pt x="71" y="5"/>
                  </a:moveTo>
                  <a:cubicBezTo>
                    <a:pt x="68" y="2"/>
                    <a:pt x="62" y="0"/>
                    <a:pt x="58" y="1"/>
                  </a:cubicBezTo>
                  <a:cubicBezTo>
                    <a:pt x="49" y="4"/>
                    <a:pt x="49" y="4"/>
                    <a:pt x="49" y="4"/>
                  </a:cubicBezTo>
                  <a:cubicBezTo>
                    <a:pt x="23" y="16"/>
                    <a:pt x="23" y="16"/>
                    <a:pt x="23" y="16"/>
                  </a:cubicBezTo>
                  <a:cubicBezTo>
                    <a:pt x="5" y="26"/>
                    <a:pt x="5" y="26"/>
                    <a:pt x="5" y="26"/>
                  </a:cubicBezTo>
                  <a:cubicBezTo>
                    <a:pt x="3" y="84"/>
                    <a:pt x="3" y="84"/>
                    <a:pt x="3" y="84"/>
                  </a:cubicBezTo>
                  <a:cubicBezTo>
                    <a:pt x="0" y="108"/>
                    <a:pt x="0" y="108"/>
                    <a:pt x="0" y="108"/>
                  </a:cubicBezTo>
                  <a:cubicBezTo>
                    <a:pt x="12" y="122"/>
                    <a:pt x="12" y="122"/>
                    <a:pt x="12" y="122"/>
                  </a:cubicBezTo>
                  <a:cubicBezTo>
                    <a:pt x="25" y="134"/>
                    <a:pt x="70" y="110"/>
                    <a:pt x="70" y="110"/>
                  </a:cubicBezTo>
                  <a:cubicBezTo>
                    <a:pt x="77" y="88"/>
                    <a:pt x="79" y="30"/>
                    <a:pt x="79" y="30"/>
                  </a:cubicBezTo>
                  <a:cubicBezTo>
                    <a:pt x="78" y="18"/>
                    <a:pt x="75" y="10"/>
                    <a:pt x="71" y="5"/>
                  </a:cubicBezTo>
                  <a:close/>
                </a:path>
              </a:pathLst>
            </a:custGeom>
            <a:solidFill>
              <a:srgbClr val="FFB1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ïSḷiḑe"/>
            <p:cNvSpPr/>
            <p:nvPr/>
          </p:nvSpPr>
          <p:spPr bwMode="auto">
            <a:xfrm>
              <a:off x="6592888" y="3567113"/>
              <a:ext cx="184150" cy="207963"/>
            </a:xfrm>
            <a:custGeom>
              <a:avLst/>
              <a:gdLst>
                <a:gd name="T0" fmla="*/ 37 w 56"/>
                <a:gd name="T1" fmla="*/ 2 h 63"/>
                <a:gd name="T2" fmla="*/ 21 w 56"/>
                <a:gd name="T3" fmla="*/ 2 h 63"/>
                <a:gd name="T4" fmla="*/ 3 w 56"/>
                <a:gd name="T5" fmla="*/ 24 h 63"/>
                <a:gd name="T6" fmla="*/ 6 w 56"/>
                <a:gd name="T7" fmla="*/ 57 h 63"/>
                <a:gd name="T8" fmla="*/ 23 w 56"/>
                <a:gd name="T9" fmla="*/ 61 h 63"/>
                <a:gd name="T10" fmla="*/ 44 w 56"/>
                <a:gd name="T11" fmla="*/ 52 h 63"/>
                <a:gd name="T12" fmla="*/ 56 w 56"/>
                <a:gd name="T13" fmla="*/ 24 h 63"/>
                <a:gd name="T14" fmla="*/ 37 w 56"/>
                <a:gd name="T15" fmla="*/ 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3">
                  <a:moveTo>
                    <a:pt x="37" y="2"/>
                  </a:moveTo>
                  <a:cubicBezTo>
                    <a:pt x="31" y="1"/>
                    <a:pt x="28" y="0"/>
                    <a:pt x="21" y="2"/>
                  </a:cubicBezTo>
                  <a:cubicBezTo>
                    <a:pt x="11" y="5"/>
                    <a:pt x="6" y="14"/>
                    <a:pt x="3" y="24"/>
                  </a:cubicBezTo>
                  <a:cubicBezTo>
                    <a:pt x="1" y="34"/>
                    <a:pt x="0" y="48"/>
                    <a:pt x="6" y="57"/>
                  </a:cubicBezTo>
                  <a:cubicBezTo>
                    <a:pt x="9" y="63"/>
                    <a:pt x="17" y="62"/>
                    <a:pt x="23" y="61"/>
                  </a:cubicBezTo>
                  <a:cubicBezTo>
                    <a:pt x="29" y="59"/>
                    <a:pt x="38" y="56"/>
                    <a:pt x="44" y="52"/>
                  </a:cubicBezTo>
                  <a:cubicBezTo>
                    <a:pt x="51" y="46"/>
                    <a:pt x="56" y="33"/>
                    <a:pt x="56" y="24"/>
                  </a:cubicBezTo>
                  <a:cubicBezTo>
                    <a:pt x="56" y="16"/>
                    <a:pt x="47" y="4"/>
                    <a:pt x="37" y="2"/>
                  </a:cubicBez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ïś1îḋe"/>
            <p:cNvSpPr/>
            <p:nvPr/>
          </p:nvSpPr>
          <p:spPr bwMode="auto">
            <a:xfrm>
              <a:off x="6654800" y="3729038"/>
              <a:ext cx="90488" cy="58738"/>
            </a:xfrm>
            <a:custGeom>
              <a:avLst/>
              <a:gdLst>
                <a:gd name="T0" fmla="*/ 4 w 27"/>
                <a:gd name="T1" fmla="*/ 12 h 18"/>
                <a:gd name="T2" fmla="*/ 25 w 27"/>
                <a:gd name="T3" fmla="*/ 3 h 18"/>
                <a:gd name="T4" fmla="*/ 27 w 27"/>
                <a:gd name="T5" fmla="*/ 0 h 18"/>
                <a:gd name="T6" fmla="*/ 27 w 27"/>
                <a:gd name="T7" fmla="*/ 0 h 18"/>
                <a:gd name="T8" fmla="*/ 27 w 27"/>
                <a:gd name="T9" fmla="*/ 10 h 18"/>
                <a:gd name="T10" fmla="*/ 17 w 27"/>
                <a:gd name="T11" fmla="*/ 15 h 18"/>
                <a:gd name="T12" fmla="*/ 1 w 27"/>
                <a:gd name="T13" fmla="*/ 16 h 18"/>
                <a:gd name="T14" fmla="*/ 0 w 27"/>
                <a:gd name="T15" fmla="*/ 12 h 18"/>
                <a:gd name="T16" fmla="*/ 4 w 27"/>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8">
                  <a:moveTo>
                    <a:pt x="4" y="12"/>
                  </a:moveTo>
                  <a:cubicBezTo>
                    <a:pt x="10" y="10"/>
                    <a:pt x="19" y="7"/>
                    <a:pt x="25" y="3"/>
                  </a:cubicBezTo>
                  <a:cubicBezTo>
                    <a:pt x="26" y="2"/>
                    <a:pt x="27" y="1"/>
                    <a:pt x="27" y="0"/>
                  </a:cubicBezTo>
                  <a:cubicBezTo>
                    <a:pt x="27" y="0"/>
                    <a:pt x="27" y="0"/>
                    <a:pt x="27" y="0"/>
                  </a:cubicBezTo>
                  <a:cubicBezTo>
                    <a:pt x="27" y="10"/>
                    <a:pt x="27" y="10"/>
                    <a:pt x="27" y="10"/>
                  </a:cubicBezTo>
                  <a:cubicBezTo>
                    <a:pt x="26" y="13"/>
                    <a:pt x="21" y="15"/>
                    <a:pt x="17" y="15"/>
                  </a:cubicBezTo>
                  <a:cubicBezTo>
                    <a:pt x="12" y="16"/>
                    <a:pt x="8" y="18"/>
                    <a:pt x="1" y="16"/>
                  </a:cubicBezTo>
                  <a:cubicBezTo>
                    <a:pt x="0" y="12"/>
                    <a:pt x="0" y="12"/>
                    <a:pt x="0" y="12"/>
                  </a:cubicBezTo>
                  <a:cubicBezTo>
                    <a:pt x="1" y="12"/>
                    <a:pt x="3" y="12"/>
                    <a:pt x="4" y="12"/>
                  </a:cubicBezTo>
                  <a:close/>
                </a:path>
              </a:pathLst>
            </a:custGeom>
            <a:solidFill>
              <a:srgbClr val="F7B3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iŝľîḍe"/>
            <p:cNvSpPr/>
            <p:nvPr/>
          </p:nvSpPr>
          <p:spPr bwMode="auto">
            <a:xfrm>
              <a:off x="6645275" y="3735388"/>
              <a:ext cx="109538" cy="76200"/>
            </a:xfrm>
            <a:custGeom>
              <a:avLst/>
              <a:gdLst>
                <a:gd name="T0" fmla="*/ 31 w 33"/>
                <a:gd name="T1" fmla="*/ 0 h 23"/>
                <a:gd name="T2" fmla="*/ 33 w 33"/>
                <a:gd name="T3" fmla="*/ 6 h 23"/>
                <a:gd name="T4" fmla="*/ 0 w 33"/>
                <a:gd name="T5" fmla="*/ 16 h 23"/>
                <a:gd name="T6" fmla="*/ 3 w 33"/>
                <a:gd name="T7" fmla="*/ 12 h 23"/>
                <a:gd name="T8" fmla="*/ 31 w 33"/>
                <a:gd name="T9" fmla="*/ 0 h 23"/>
              </a:gdLst>
              <a:ahLst/>
              <a:cxnLst>
                <a:cxn ang="0">
                  <a:pos x="T0" y="T1"/>
                </a:cxn>
                <a:cxn ang="0">
                  <a:pos x="T2" y="T3"/>
                </a:cxn>
                <a:cxn ang="0">
                  <a:pos x="T4" y="T5"/>
                </a:cxn>
                <a:cxn ang="0">
                  <a:pos x="T6" y="T7"/>
                </a:cxn>
                <a:cxn ang="0">
                  <a:pos x="T8" y="T9"/>
                </a:cxn>
              </a:cxnLst>
              <a:rect l="0" t="0" r="r" b="b"/>
              <a:pathLst>
                <a:path w="33" h="23">
                  <a:moveTo>
                    <a:pt x="31" y="0"/>
                  </a:moveTo>
                  <a:cubicBezTo>
                    <a:pt x="33" y="6"/>
                    <a:pt x="33" y="6"/>
                    <a:pt x="33" y="6"/>
                  </a:cubicBezTo>
                  <a:cubicBezTo>
                    <a:pt x="33" y="6"/>
                    <a:pt x="21" y="23"/>
                    <a:pt x="0" y="16"/>
                  </a:cubicBezTo>
                  <a:cubicBezTo>
                    <a:pt x="3" y="12"/>
                    <a:pt x="3" y="12"/>
                    <a:pt x="3" y="12"/>
                  </a:cubicBezTo>
                  <a:cubicBezTo>
                    <a:pt x="3" y="12"/>
                    <a:pt x="22" y="13"/>
                    <a:pt x="31" y="0"/>
                  </a:cubicBezTo>
                  <a:close/>
                </a:path>
              </a:pathLst>
            </a:custGeom>
            <a:solidFill>
              <a:srgbClr val="EC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íṣľíḍè"/>
            <p:cNvSpPr/>
            <p:nvPr/>
          </p:nvSpPr>
          <p:spPr bwMode="auto">
            <a:xfrm>
              <a:off x="6375400" y="3995738"/>
              <a:ext cx="58738" cy="76200"/>
            </a:xfrm>
            <a:custGeom>
              <a:avLst/>
              <a:gdLst>
                <a:gd name="T0" fmla="*/ 18 w 18"/>
                <a:gd name="T1" fmla="*/ 1 h 23"/>
                <a:gd name="T2" fmla="*/ 12 w 18"/>
                <a:gd name="T3" fmla="*/ 0 h 23"/>
                <a:gd name="T4" fmla="*/ 6 w 18"/>
                <a:gd name="T5" fmla="*/ 5 h 23"/>
                <a:gd name="T6" fmla="*/ 1 w 18"/>
                <a:gd name="T7" fmla="*/ 13 h 23"/>
                <a:gd name="T8" fmla="*/ 5 w 18"/>
                <a:gd name="T9" fmla="*/ 22 h 23"/>
                <a:gd name="T10" fmla="*/ 8 w 18"/>
                <a:gd name="T11" fmla="*/ 21 h 23"/>
                <a:gd name="T12" fmla="*/ 13 w 18"/>
                <a:gd name="T13" fmla="*/ 13 h 23"/>
                <a:gd name="T14" fmla="*/ 18 w 18"/>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3">
                  <a:moveTo>
                    <a:pt x="18" y="1"/>
                  </a:moveTo>
                  <a:cubicBezTo>
                    <a:pt x="18" y="1"/>
                    <a:pt x="14" y="0"/>
                    <a:pt x="12" y="0"/>
                  </a:cubicBezTo>
                  <a:cubicBezTo>
                    <a:pt x="9" y="1"/>
                    <a:pt x="8" y="3"/>
                    <a:pt x="6" y="5"/>
                  </a:cubicBezTo>
                  <a:cubicBezTo>
                    <a:pt x="4" y="6"/>
                    <a:pt x="1" y="9"/>
                    <a:pt x="1" y="13"/>
                  </a:cubicBezTo>
                  <a:cubicBezTo>
                    <a:pt x="0" y="18"/>
                    <a:pt x="2" y="22"/>
                    <a:pt x="5" y="22"/>
                  </a:cubicBezTo>
                  <a:cubicBezTo>
                    <a:pt x="7" y="22"/>
                    <a:pt x="7" y="23"/>
                    <a:pt x="8" y="21"/>
                  </a:cubicBezTo>
                  <a:cubicBezTo>
                    <a:pt x="9" y="19"/>
                    <a:pt x="13" y="13"/>
                    <a:pt x="13" y="13"/>
                  </a:cubicBezTo>
                  <a:lnTo>
                    <a:pt x="18" y="1"/>
                  </a:lnTo>
                  <a:close/>
                </a:path>
              </a:pathLst>
            </a:custGeom>
            <a:solidFill>
              <a:srgbClr val="F7CA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îšḻîḑe"/>
            <p:cNvSpPr/>
            <p:nvPr/>
          </p:nvSpPr>
          <p:spPr bwMode="auto">
            <a:xfrm>
              <a:off x="6411913" y="3811588"/>
              <a:ext cx="246063" cy="266700"/>
            </a:xfrm>
            <a:custGeom>
              <a:avLst/>
              <a:gdLst>
                <a:gd name="T0" fmla="*/ 5 w 75"/>
                <a:gd name="T1" fmla="*/ 55 h 81"/>
                <a:gd name="T2" fmla="*/ 36 w 75"/>
                <a:gd name="T3" fmla="*/ 58 h 81"/>
                <a:gd name="T4" fmla="*/ 43 w 75"/>
                <a:gd name="T5" fmla="*/ 13 h 81"/>
                <a:gd name="T6" fmla="*/ 57 w 75"/>
                <a:gd name="T7" fmla="*/ 0 h 81"/>
                <a:gd name="T8" fmla="*/ 66 w 75"/>
                <a:gd name="T9" fmla="*/ 31 h 81"/>
                <a:gd name="T10" fmla="*/ 54 w 75"/>
                <a:gd name="T11" fmla="*/ 74 h 81"/>
                <a:gd name="T12" fmla="*/ 46 w 75"/>
                <a:gd name="T13" fmla="*/ 80 h 81"/>
                <a:gd name="T14" fmla="*/ 0 w 75"/>
                <a:gd name="T15" fmla="*/ 71 h 81"/>
                <a:gd name="T16" fmla="*/ 5 w 75"/>
                <a:gd name="T17"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5" y="55"/>
                  </a:moveTo>
                  <a:cubicBezTo>
                    <a:pt x="10" y="56"/>
                    <a:pt x="36" y="58"/>
                    <a:pt x="36" y="58"/>
                  </a:cubicBezTo>
                  <a:cubicBezTo>
                    <a:pt x="36" y="58"/>
                    <a:pt x="40" y="24"/>
                    <a:pt x="43" y="13"/>
                  </a:cubicBezTo>
                  <a:cubicBezTo>
                    <a:pt x="47" y="3"/>
                    <a:pt x="57" y="0"/>
                    <a:pt x="57" y="0"/>
                  </a:cubicBezTo>
                  <a:cubicBezTo>
                    <a:pt x="75" y="9"/>
                    <a:pt x="66" y="31"/>
                    <a:pt x="66" y="31"/>
                  </a:cubicBezTo>
                  <a:cubicBezTo>
                    <a:pt x="59" y="50"/>
                    <a:pt x="56" y="66"/>
                    <a:pt x="54" y="74"/>
                  </a:cubicBezTo>
                  <a:cubicBezTo>
                    <a:pt x="53" y="78"/>
                    <a:pt x="50" y="81"/>
                    <a:pt x="46" y="80"/>
                  </a:cubicBezTo>
                  <a:cubicBezTo>
                    <a:pt x="23" y="76"/>
                    <a:pt x="0" y="71"/>
                    <a:pt x="0" y="71"/>
                  </a:cubicBezTo>
                  <a:cubicBezTo>
                    <a:pt x="0" y="61"/>
                    <a:pt x="5" y="55"/>
                    <a:pt x="5" y="55"/>
                  </a:cubicBezTo>
                  <a:close/>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0" name="îś1îḑé"/>
            <p:cNvSpPr/>
            <p:nvPr/>
          </p:nvSpPr>
          <p:spPr bwMode="auto">
            <a:xfrm>
              <a:off x="6572250" y="3548063"/>
              <a:ext cx="204788" cy="214313"/>
            </a:xfrm>
            <a:custGeom>
              <a:avLst/>
              <a:gdLst>
                <a:gd name="T0" fmla="*/ 10 w 62"/>
                <a:gd name="T1" fmla="*/ 12 h 65"/>
                <a:gd name="T2" fmla="*/ 44 w 62"/>
                <a:gd name="T3" fmla="*/ 7 h 65"/>
                <a:gd name="T4" fmla="*/ 44 w 62"/>
                <a:gd name="T5" fmla="*/ 7 h 65"/>
                <a:gd name="T6" fmla="*/ 49 w 62"/>
                <a:gd name="T7" fmla="*/ 8 h 65"/>
                <a:gd name="T8" fmla="*/ 62 w 62"/>
                <a:gd name="T9" fmla="*/ 30 h 65"/>
                <a:gd name="T10" fmla="*/ 50 w 62"/>
                <a:gd name="T11" fmla="*/ 58 h 65"/>
                <a:gd name="T12" fmla="*/ 34 w 62"/>
                <a:gd name="T13" fmla="*/ 65 h 65"/>
                <a:gd name="T14" fmla="*/ 30 w 62"/>
                <a:gd name="T15" fmla="*/ 56 h 65"/>
                <a:gd name="T16" fmla="*/ 32 w 62"/>
                <a:gd name="T17" fmla="*/ 41 h 65"/>
                <a:gd name="T18" fmla="*/ 26 w 62"/>
                <a:gd name="T19" fmla="*/ 46 h 65"/>
                <a:gd name="T20" fmla="*/ 23 w 62"/>
                <a:gd name="T21" fmla="*/ 39 h 65"/>
                <a:gd name="T22" fmla="*/ 23 w 62"/>
                <a:gd name="T23" fmla="*/ 31 h 65"/>
                <a:gd name="T24" fmla="*/ 7 w 62"/>
                <a:gd name="T25" fmla="*/ 36 h 65"/>
                <a:gd name="T26" fmla="*/ 10 w 62"/>
                <a:gd name="T27" fmla="*/ 1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5">
                  <a:moveTo>
                    <a:pt x="10" y="12"/>
                  </a:moveTo>
                  <a:cubicBezTo>
                    <a:pt x="24" y="0"/>
                    <a:pt x="44" y="7"/>
                    <a:pt x="44" y="7"/>
                  </a:cubicBezTo>
                  <a:cubicBezTo>
                    <a:pt x="44" y="7"/>
                    <a:pt x="44" y="7"/>
                    <a:pt x="44" y="7"/>
                  </a:cubicBezTo>
                  <a:cubicBezTo>
                    <a:pt x="46" y="7"/>
                    <a:pt x="47" y="7"/>
                    <a:pt x="49" y="8"/>
                  </a:cubicBezTo>
                  <a:cubicBezTo>
                    <a:pt x="56" y="12"/>
                    <a:pt x="62" y="22"/>
                    <a:pt x="62" y="30"/>
                  </a:cubicBezTo>
                  <a:cubicBezTo>
                    <a:pt x="62" y="39"/>
                    <a:pt x="57" y="52"/>
                    <a:pt x="50" y="58"/>
                  </a:cubicBezTo>
                  <a:cubicBezTo>
                    <a:pt x="45" y="61"/>
                    <a:pt x="39" y="63"/>
                    <a:pt x="34" y="65"/>
                  </a:cubicBezTo>
                  <a:cubicBezTo>
                    <a:pt x="32" y="64"/>
                    <a:pt x="30" y="56"/>
                    <a:pt x="30" y="56"/>
                  </a:cubicBezTo>
                  <a:cubicBezTo>
                    <a:pt x="33" y="54"/>
                    <a:pt x="35" y="43"/>
                    <a:pt x="32" y="41"/>
                  </a:cubicBezTo>
                  <a:cubicBezTo>
                    <a:pt x="28" y="39"/>
                    <a:pt x="26" y="46"/>
                    <a:pt x="26" y="46"/>
                  </a:cubicBezTo>
                  <a:cubicBezTo>
                    <a:pt x="24" y="45"/>
                    <a:pt x="21" y="43"/>
                    <a:pt x="23" y="39"/>
                  </a:cubicBezTo>
                  <a:cubicBezTo>
                    <a:pt x="25" y="35"/>
                    <a:pt x="23" y="31"/>
                    <a:pt x="23" y="31"/>
                  </a:cubicBezTo>
                  <a:cubicBezTo>
                    <a:pt x="8" y="31"/>
                    <a:pt x="7" y="36"/>
                    <a:pt x="7" y="36"/>
                  </a:cubicBezTo>
                  <a:cubicBezTo>
                    <a:pt x="0" y="22"/>
                    <a:pt x="10" y="12"/>
                    <a:pt x="10" y="12"/>
                  </a:cubicBezTo>
                  <a:close/>
                </a:path>
              </a:pathLst>
            </a:custGeom>
            <a:solidFill>
              <a:srgbClr val="B64D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íṧḻíďê"/>
            <p:cNvSpPr/>
            <p:nvPr/>
          </p:nvSpPr>
          <p:spPr bwMode="auto">
            <a:xfrm>
              <a:off x="6635750" y="4216401"/>
              <a:ext cx="52388" cy="315913"/>
            </a:xfrm>
            <a:custGeom>
              <a:avLst/>
              <a:gdLst>
                <a:gd name="T0" fmla="*/ 10 w 16"/>
                <a:gd name="T1" fmla="*/ 5 h 96"/>
                <a:gd name="T2" fmla="*/ 0 w 16"/>
                <a:gd name="T3" fmla="*/ 0 h 96"/>
                <a:gd name="T4" fmla="*/ 6 w 16"/>
                <a:gd name="T5" fmla="*/ 90 h 96"/>
                <a:gd name="T6" fmla="*/ 7 w 16"/>
                <a:gd name="T7" fmla="*/ 93 h 96"/>
                <a:gd name="T8" fmla="*/ 11 w 16"/>
                <a:gd name="T9" fmla="*/ 95 h 96"/>
                <a:gd name="T10" fmla="*/ 16 w 16"/>
                <a:gd name="T11" fmla="*/ 90 h 96"/>
                <a:gd name="T12" fmla="*/ 10 w 16"/>
                <a:gd name="T13" fmla="*/ 5 h 96"/>
              </a:gdLst>
              <a:ahLst/>
              <a:cxnLst>
                <a:cxn ang="0">
                  <a:pos x="T0" y="T1"/>
                </a:cxn>
                <a:cxn ang="0">
                  <a:pos x="T2" y="T3"/>
                </a:cxn>
                <a:cxn ang="0">
                  <a:pos x="T4" y="T5"/>
                </a:cxn>
                <a:cxn ang="0">
                  <a:pos x="T6" y="T7"/>
                </a:cxn>
                <a:cxn ang="0">
                  <a:pos x="T8" y="T9"/>
                </a:cxn>
                <a:cxn ang="0">
                  <a:pos x="T10" y="T11"/>
                </a:cxn>
                <a:cxn ang="0">
                  <a:pos x="T12" y="T13"/>
                </a:cxn>
              </a:cxnLst>
              <a:rect l="0" t="0" r="r" b="b"/>
              <a:pathLst>
                <a:path w="16" h="96">
                  <a:moveTo>
                    <a:pt x="10" y="5"/>
                  </a:moveTo>
                  <a:cubicBezTo>
                    <a:pt x="0" y="0"/>
                    <a:pt x="0" y="0"/>
                    <a:pt x="0" y="0"/>
                  </a:cubicBezTo>
                  <a:cubicBezTo>
                    <a:pt x="6" y="90"/>
                    <a:pt x="6" y="90"/>
                    <a:pt x="6" y="90"/>
                  </a:cubicBezTo>
                  <a:cubicBezTo>
                    <a:pt x="6" y="91"/>
                    <a:pt x="6" y="93"/>
                    <a:pt x="7" y="93"/>
                  </a:cubicBezTo>
                  <a:cubicBezTo>
                    <a:pt x="9" y="95"/>
                    <a:pt x="10" y="95"/>
                    <a:pt x="11" y="95"/>
                  </a:cubicBezTo>
                  <a:cubicBezTo>
                    <a:pt x="14" y="96"/>
                    <a:pt x="16" y="93"/>
                    <a:pt x="16" y="90"/>
                  </a:cubicBezTo>
                  <a:cubicBezTo>
                    <a:pt x="10" y="5"/>
                    <a:pt x="10" y="5"/>
                    <a:pt x="10" y="5"/>
                  </a:cubicBezTo>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íśļíde"/>
            <p:cNvSpPr/>
            <p:nvPr/>
          </p:nvSpPr>
          <p:spPr bwMode="auto">
            <a:xfrm>
              <a:off x="6877050" y="4094163"/>
              <a:ext cx="55563" cy="290513"/>
            </a:xfrm>
            <a:custGeom>
              <a:avLst/>
              <a:gdLst>
                <a:gd name="T0" fmla="*/ 10 w 17"/>
                <a:gd name="T1" fmla="*/ 5 h 88"/>
                <a:gd name="T2" fmla="*/ 0 w 17"/>
                <a:gd name="T3" fmla="*/ 0 h 88"/>
                <a:gd name="T4" fmla="*/ 7 w 17"/>
                <a:gd name="T5" fmla="*/ 82 h 88"/>
                <a:gd name="T6" fmla="*/ 9 w 17"/>
                <a:gd name="T7" fmla="*/ 86 h 88"/>
                <a:gd name="T8" fmla="*/ 12 w 17"/>
                <a:gd name="T9" fmla="*/ 88 h 88"/>
                <a:gd name="T10" fmla="*/ 17 w 17"/>
                <a:gd name="T11" fmla="*/ 82 h 88"/>
                <a:gd name="T12" fmla="*/ 10 w 17"/>
                <a:gd name="T13" fmla="*/ 5 h 88"/>
              </a:gdLst>
              <a:ahLst/>
              <a:cxnLst>
                <a:cxn ang="0">
                  <a:pos x="T0" y="T1"/>
                </a:cxn>
                <a:cxn ang="0">
                  <a:pos x="T2" y="T3"/>
                </a:cxn>
                <a:cxn ang="0">
                  <a:pos x="T4" y="T5"/>
                </a:cxn>
                <a:cxn ang="0">
                  <a:pos x="T6" y="T7"/>
                </a:cxn>
                <a:cxn ang="0">
                  <a:pos x="T8" y="T9"/>
                </a:cxn>
                <a:cxn ang="0">
                  <a:pos x="T10" y="T11"/>
                </a:cxn>
                <a:cxn ang="0">
                  <a:pos x="T12" y="T13"/>
                </a:cxn>
              </a:cxnLst>
              <a:rect l="0" t="0" r="r" b="b"/>
              <a:pathLst>
                <a:path w="17" h="88">
                  <a:moveTo>
                    <a:pt x="10" y="5"/>
                  </a:moveTo>
                  <a:cubicBezTo>
                    <a:pt x="0" y="0"/>
                    <a:pt x="0" y="0"/>
                    <a:pt x="0" y="0"/>
                  </a:cubicBezTo>
                  <a:cubicBezTo>
                    <a:pt x="7" y="82"/>
                    <a:pt x="7" y="82"/>
                    <a:pt x="7" y="82"/>
                  </a:cubicBezTo>
                  <a:cubicBezTo>
                    <a:pt x="7" y="84"/>
                    <a:pt x="8" y="85"/>
                    <a:pt x="9" y="86"/>
                  </a:cubicBezTo>
                  <a:cubicBezTo>
                    <a:pt x="10" y="87"/>
                    <a:pt x="11" y="87"/>
                    <a:pt x="12" y="88"/>
                  </a:cubicBezTo>
                  <a:cubicBezTo>
                    <a:pt x="15" y="88"/>
                    <a:pt x="17" y="85"/>
                    <a:pt x="17" y="82"/>
                  </a:cubicBezTo>
                  <a:cubicBezTo>
                    <a:pt x="10" y="5"/>
                    <a:pt x="10" y="5"/>
                    <a:pt x="10" y="5"/>
                  </a:cubicBezTo>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îśľîde"/>
            <p:cNvSpPr/>
            <p:nvPr/>
          </p:nvSpPr>
          <p:spPr bwMode="auto">
            <a:xfrm>
              <a:off x="6424613" y="4170363"/>
              <a:ext cx="69850" cy="257175"/>
            </a:xfrm>
            <a:custGeom>
              <a:avLst/>
              <a:gdLst>
                <a:gd name="T0" fmla="*/ 12 w 21"/>
                <a:gd name="T1" fmla="*/ 0 h 78"/>
                <a:gd name="T2" fmla="*/ 0 w 21"/>
                <a:gd name="T3" fmla="*/ 72 h 78"/>
                <a:gd name="T4" fmla="*/ 1 w 21"/>
                <a:gd name="T5" fmla="*/ 76 h 78"/>
                <a:gd name="T6" fmla="*/ 3 w 21"/>
                <a:gd name="T7" fmla="*/ 77 h 78"/>
                <a:gd name="T8" fmla="*/ 7 w 21"/>
                <a:gd name="T9" fmla="*/ 74 h 78"/>
                <a:gd name="T10" fmla="*/ 21 w 21"/>
                <a:gd name="T11" fmla="*/ 3 h 78"/>
                <a:gd name="T12" fmla="*/ 12 w 21"/>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21" h="78">
                  <a:moveTo>
                    <a:pt x="12" y="0"/>
                  </a:moveTo>
                  <a:cubicBezTo>
                    <a:pt x="0" y="72"/>
                    <a:pt x="0" y="72"/>
                    <a:pt x="0" y="72"/>
                  </a:cubicBezTo>
                  <a:cubicBezTo>
                    <a:pt x="0" y="73"/>
                    <a:pt x="0" y="75"/>
                    <a:pt x="1" y="76"/>
                  </a:cubicBezTo>
                  <a:cubicBezTo>
                    <a:pt x="2" y="77"/>
                    <a:pt x="2" y="77"/>
                    <a:pt x="3" y="77"/>
                  </a:cubicBezTo>
                  <a:cubicBezTo>
                    <a:pt x="5" y="78"/>
                    <a:pt x="6" y="76"/>
                    <a:pt x="7" y="74"/>
                  </a:cubicBezTo>
                  <a:cubicBezTo>
                    <a:pt x="21" y="3"/>
                    <a:pt x="21" y="3"/>
                    <a:pt x="21" y="3"/>
                  </a:cubicBezTo>
                  <a:cubicBezTo>
                    <a:pt x="12" y="0"/>
                    <a:pt x="12" y="0"/>
                    <a:pt x="12" y="0"/>
                  </a:cubicBezTo>
                </a:path>
              </a:pathLst>
            </a:custGeom>
            <a:solidFill>
              <a:srgbClr val="FFC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îṣļíḍê"/>
            <p:cNvSpPr/>
            <p:nvPr/>
          </p:nvSpPr>
          <p:spPr bwMode="auto">
            <a:xfrm>
              <a:off x="6657975" y="3817938"/>
              <a:ext cx="265113" cy="425450"/>
            </a:xfrm>
            <a:custGeom>
              <a:avLst/>
              <a:gdLst>
                <a:gd name="T0" fmla="*/ 73 w 80"/>
                <a:gd name="T1" fmla="*/ 0 h 129"/>
                <a:gd name="T2" fmla="*/ 2 w 80"/>
                <a:gd name="T3" fmla="*/ 40 h 129"/>
                <a:gd name="T4" fmla="*/ 0 w 80"/>
                <a:gd name="T5" fmla="*/ 47 h 129"/>
                <a:gd name="T6" fmla="*/ 0 w 80"/>
                <a:gd name="T7" fmla="*/ 129 h 129"/>
                <a:gd name="T8" fmla="*/ 80 w 80"/>
                <a:gd name="T9" fmla="*/ 86 h 129"/>
                <a:gd name="T10" fmla="*/ 80 w 80"/>
                <a:gd name="T11" fmla="*/ 7 h 129"/>
                <a:gd name="T12" fmla="*/ 73 w 80"/>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80" h="129">
                  <a:moveTo>
                    <a:pt x="73" y="0"/>
                  </a:moveTo>
                  <a:cubicBezTo>
                    <a:pt x="30" y="9"/>
                    <a:pt x="9" y="32"/>
                    <a:pt x="2" y="40"/>
                  </a:cubicBezTo>
                  <a:cubicBezTo>
                    <a:pt x="0" y="42"/>
                    <a:pt x="0" y="45"/>
                    <a:pt x="0" y="47"/>
                  </a:cubicBezTo>
                  <a:cubicBezTo>
                    <a:pt x="0" y="129"/>
                    <a:pt x="0" y="129"/>
                    <a:pt x="0" y="129"/>
                  </a:cubicBezTo>
                  <a:cubicBezTo>
                    <a:pt x="56" y="119"/>
                    <a:pt x="80" y="86"/>
                    <a:pt x="80" y="86"/>
                  </a:cubicBezTo>
                  <a:cubicBezTo>
                    <a:pt x="80" y="7"/>
                    <a:pt x="80" y="7"/>
                    <a:pt x="80" y="7"/>
                  </a:cubicBezTo>
                  <a:cubicBezTo>
                    <a:pt x="80" y="3"/>
                    <a:pt x="77" y="0"/>
                    <a:pt x="73" y="0"/>
                  </a:cubicBezTo>
                </a:path>
              </a:pathLst>
            </a:custGeom>
            <a:solidFill>
              <a:srgbClr val="EF5F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i$ḷïde"/>
            <p:cNvSpPr/>
            <p:nvPr/>
          </p:nvSpPr>
          <p:spPr bwMode="auto">
            <a:xfrm>
              <a:off x="6440488" y="4130676"/>
              <a:ext cx="217488" cy="112713"/>
            </a:xfrm>
            <a:custGeom>
              <a:avLst/>
              <a:gdLst>
                <a:gd name="T0" fmla="*/ 66 w 66"/>
                <a:gd name="T1" fmla="*/ 34 h 34"/>
                <a:gd name="T2" fmla="*/ 2 w 66"/>
                <a:gd name="T3" fmla="*/ 12 h 34"/>
                <a:gd name="T4" fmla="*/ 5 w 66"/>
                <a:gd name="T5" fmla="*/ 2 h 34"/>
                <a:gd name="T6" fmla="*/ 66 w 66"/>
                <a:gd name="T7" fmla="*/ 21 h 34"/>
                <a:gd name="T8" fmla="*/ 66 w 66"/>
                <a:gd name="T9" fmla="*/ 34 h 34"/>
              </a:gdLst>
              <a:ahLst/>
              <a:cxnLst>
                <a:cxn ang="0">
                  <a:pos x="T0" y="T1"/>
                </a:cxn>
                <a:cxn ang="0">
                  <a:pos x="T2" y="T3"/>
                </a:cxn>
                <a:cxn ang="0">
                  <a:pos x="T4" y="T5"/>
                </a:cxn>
                <a:cxn ang="0">
                  <a:pos x="T6" y="T7"/>
                </a:cxn>
                <a:cxn ang="0">
                  <a:pos x="T8" y="T9"/>
                </a:cxn>
              </a:cxnLst>
              <a:rect l="0" t="0" r="r" b="b"/>
              <a:pathLst>
                <a:path w="66" h="34">
                  <a:moveTo>
                    <a:pt x="66" y="34"/>
                  </a:moveTo>
                  <a:cubicBezTo>
                    <a:pt x="66" y="34"/>
                    <a:pt x="17" y="29"/>
                    <a:pt x="2" y="12"/>
                  </a:cubicBezTo>
                  <a:cubicBezTo>
                    <a:pt x="2" y="12"/>
                    <a:pt x="0" y="0"/>
                    <a:pt x="5" y="2"/>
                  </a:cubicBezTo>
                  <a:cubicBezTo>
                    <a:pt x="10" y="4"/>
                    <a:pt x="32" y="17"/>
                    <a:pt x="66" y="21"/>
                  </a:cubicBezTo>
                  <a:cubicBezTo>
                    <a:pt x="66" y="34"/>
                    <a:pt x="66" y="34"/>
                    <a:pt x="66" y="34"/>
                  </a:cubicBezTo>
                </a:path>
              </a:pathLst>
            </a:custGeom>
            <a:solidFill>
              <a:srgbClr val="EF5F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iś1ïḋé"/>
            <p:cNvSpPr/>
            <p:nvPr/>
          </p:nvSpPr>
          <p:spPr bwMode="auto">
            <a:xfrm>
              <a:off x="6375400" y="4225926"/>
              <a:ext cx="603250" cy="339725"/>
            </a:xfrm>
            <a:custGeom>
              <a:avLst/>
              <a:gdLst>
                <a:gd name="T0" fmla="*/ 106 w 183"/>
                <a:gd name="T1" fmla="*/ 0 h 103"/>
                <a:gd name="T2" fmla="*/ 89 w 183"/>
                <a:gd name="T3" fmla="*/ 4 h 103"/>
                <a:gd name="T4" fmla="*/ 95 w 183"/>
                <a:gd name="T5" fmla="*/ 87 h 103"/>
                <a:gd name="T6" fmla="*/ 91 w 183"/>
                <a:gd name="T7" fmla="*/ 92 h 103"/>
                <a:gd name="T8" fmla="*/ 90 w 183"/>
                <a:gd name="T9" fmla="*/ 92 h 103"/>
                <a:gd name="T10" fmla="*/ 86 w 183"/>
                <a:gd name="T11" fmla="*/ 90 h 103"/>
                <a:gd name="T12" fmla="*/ 85 w 183"/>
                <a:gd name="T13" fmla="*/ 87 h 103"/>
                <a:gd name="T14" fmla="*/ 79 w 183"/>
                <a:gd name="T15" fmla="*/ 4 h 103"/>
                <a:gd name="T16" fmla="*/ 72 w 183"/>
                <a:gd name="T17" fmla="*/ 3 h 103"/>
                <a:gd name="T18" fmla="*/ 34 w 183"/>
                <a:gd name="T19" fmla="*/ 24 h 103"/>
                <a:gd name="T20" fmla="*/ 34 w 183"/>
                <a:gd name="T21" fmla="*/ 34 h 103"/>
                <a:gd name="T22" fmla="*/ 31 w 183"/>
                <a:gd name="T23" fmla="*/ 39 h 103"/>
                <a:gd name="T24" fmla="*/ 32 w 183"/>
                <a:gd name="T25" fmla="*/ 52 h 103"/>
                <a:gd name="T26" fmla="*/ 22 w 183"/>
                <a:gd name="T27" fmla="*/ 56 h 103"/>
                <a:gd name="T28" fmla="*/ 22 w 183"/>
                <a:gd name="T29" fmla="*/ 56 h 103"/>
                <a:gd name="T30" fmla="*/ 22 w 183"/>
                <a:gd name="T31" fmla="*/ 57 h 103"/>
                <a:gd name="T32" fmla="*/ 19 w 183"/>
                <a:gd name="T33" fmla="*/ 60 h 103"/>
                <a:gd name="T34" fmla="*/ 18 w 183"/>
                <a:gd name="T35" fmla="*/ 60 h 103"/>
                <a:gd name="T36" fmla="*/ 16 w 183"/>
                <a:gd name="T37" fmla="*/ 59 h 103"/>
                <a:gd name="T38" fmla="*/ 15 w 183"/>
                <a:gd name="T39" fmla="*/ 55 h 103"/>
                <a:gd name="T40" fmla="*/ 0 w 183"/>
                <a:gd name="T41" fmla="*/ 48 h 103"/>
                <a:gd name="T42" fmla="*/ 4 w 183"/>
                <a:gd name="T43" fmla="*/ 55 h 103"/>
                <a:gd name="T44" fmla="*/ 87 w 183"/>
                <a:gd name="T45" fmla="*/ 102 h 103"/>
                <a:gd name="T46" fmla="*/ 91 w 183"/>
                <a:gd name="T47" fmla="*/ 103 h 103"/>
                <a:gd name="T48" fmla="*/ 94 w 183"/>
                <a:gd name="T49" fmla="*/ 102 h 103"/>
                <a:gd name="T50" fmla="*/ 177 w 183"/>
                <a:gd name="T51" fmla="*/ 55 h 103"/>
                <a:gd name="T52" fmla="*/ 177 w 183"/>
                <a:gd name="T53" fmla="*/ 41 h 103"/>
                <a:gd name="T54" fmla="*/ 168 w 183"/>
                <a:gd name="T55" fmla="*/ 36 h 103"/>
                <a:gd name="T56" fmla="*/ 169 w 183"/>
                <a:gd name="T57" fmla="*/ 42 h 103"/>
                <a:gd name="T58" fmla="*/ 165 w 183"/>
                <a:gd name="T59" fmla="*/ 48 h 103"/>
                <a:gd name="T60" fmla="*/ 164 w 183"/>
                <a:gd name="T61" fmla="*/ 48 h 103"/>
                <a:gd name="T62" fmla="*/ 161 w 183"/>
                <a:gd name="T63" fmla="*/ 46 h 103"/>
                <a:gd name="T64" fmla="*/ 159 w 183"/>
                <a:gd name="T65" fmla="*/ 42 h 103"/>
                <a:gd name="T66" fmla="*/ 158 w 183"/>
                <a:gd name="T67" fmla="*/ 30 h 103"/>
                <a:gd name="T68" fmla="*/ 106 w 183"/>
                <a:gd name="T6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3" h="103">
                  <a:moveTo>
                    <a:pt x="106" y="0"/>
                  </a:moveTo>
                  <a:cubicBezTo>
                    <a:pt x="101" y="1"/>
                    <a:pt x="95" y="3"/>
                    <a:pt x="89" y="4"/>
                  </a:cubicBezTo>
                  <a:cubicBezTo>
                    <a:pt x="95" y="87"/>
                    <a:pt x="95" y="87"/>
                    <a:pt x="95" y="87"/>
                  </a:cubicBezTo>
                  <a:cubicBezTo>
                    <a:pt x="95" y="90"/>
                    <a:pt x="93" y="92"/>
                    <a:pt x="91" y="92"/>
                  </a:cubicBezTo>
                  <a:cubicBezTo>
                    <a:pt x="91" y="92"/>
                    <a:pt x="90" y="92"/>
                    <a:pt x="90" y="92"/>
                  </a:cubicBezTo>
                  <a:cubicBezTo>
                    <a:pt x="89" y="92"/>
                    <a:pt x="88" y="92"/>
                    <a:pt x="86" y="90"/>
                  </a:cubicBezTo>
                  <a:cubicBezTo>
                    <a:pt x="85" y="90"/>
                    <a:pt x="85" y="88"/>
                    <a:pt x="85" y="87"/>
                  </a:cubicBezTo>
                  <a:cubicBezTo>
                    <a:pt x="79" y="4"/>
                    <a:pt x="79" y="4"/>
                    <a:pt x="79" y="4"/>
                  </a:cubicBezTo>
                  <a:cubicBezTo>
                    <a:pt x="77" y="4"/>
                    <a:pt x="75" y="3"/>
                    <a:pt x="72" y="3"/>
                  </a:cubicBezTo>
                  <a:cubicBezTo>
                    <a:pt x="34" y="24"/>
                    <a:pt x="34" y="24"/>
                    <a:pt x="34" y="24"/>
                  </a:cubicBezTo>
                  <a:cubicBezTo>
                    <a:pt x="34" y="34"/>
                    <a:pt x="34" y="34"/>
                    <a:pt x="34" y="34"/>
                  </a:cubicBezTo>
                  <a:cubicBezTo>
                    <a:pt x="34" y="36"/>
                    <a:pt x="33" y="38"/>
                    <a:pt x="31" y="39"/>
                  </a:cubicBezTo>
                  <a:cubicBezTo>
                    <a:pt x="32" y="44"/>
                    <a:pt x="32" y="52"/>
                    <a:pt x="32" y="52"/>
                  </a:cubicBezTo>
                  <a:cubicBezTo>
                    <a:pt x="31" y="53"/>
                    <a:pt x="27" y="55"/>
                    <a:pt x="22" y="56"/>
                  </a:cubicBezTo>
                  <a:cubicBezTo>
                    <a:pt x="22" y="56"/>
                    <a:pt x="22" y="56"/>
                    <a:pt x="22" y="56"/>
                  </a:cubicBezTo>
                  <a:cubicBezTo>
                    <a:pt x="22" y="57"/>
                    <a:pt x="22" y="57"/>
                    <a:pt x="22" y="57"/>
                  </a:cubicBezTo>
                  <a:cubicBezTo>
                    <a:pt x="21" y="59"/>
                    <a:pt x="20" y="60"/>
                    <a:pt x="19" y="60"/>
                  </a:cubicBezTo>
                  <a:cubicBezTo>
                    <a:pt x="19" y="60"/>
                    <a:pt x="18" y="60"/>
                    <a:pt x="18" y="60"/>
                  </a:cubicBezTo>
                  <a:cubicBezTo>
                    <a:pt x="17" y="60"/>
                    <a:pt x="17" y="60"/>
                    <a:pt x="16" y="59"/>
                  </a:cubicBezTo>
                  <a:cubicBezTo>
                    <a:pt x="15" y="58"/>
                    <a:pt x="15" y="56"/>
                    <a:pt x="15" y="55"/>
                  </a:cubicBezTo>
                  <a:cubicBezTo>
                    <a:pt x="10" y="53"/>
                    <a:pt x="5" y="51"/>
                    <a:pt x="0" y="48"/>
                  </a:cubicBezTo>
                  <a:cubicBezTo>
                    <a:pt x="0" y="51"/>
                    <a:pt x="2" y="54"/>
                    <a:pt x="4" y="55"/>
                  </a:cubicBezTo>
                  <a:cubicBezTo>
                    <a:pt x="87" y="102"/>
                    <a:pt x="87" y="102"/>
                    <a:pt x="87" y="102"/>
                  </a:cubicBezTo>
                  <a:cubicBezTo>
                    <a:pt x="88" y="103"/>
                    <a:pt x="89" y="103"/>
                    <a:pt x="91" y="103"/>
                  </a:cubicBezTo>
                  <a:cubicBezTo>
                    <a:pt x="92" y="103"/>
                    <a:pt x="93" y="103"/>
                    <a:pt x="94" y="102"/>
                  </a:cubicBezTo>
                  <a:cubicBezTo>
                    <a:pt x="177" y="55"/>
                    <a:pt x="177" y="55"/>
                    <a:pt x="177" y="55"/>
                  </a:cubicBezTo>
                  <a:cubicBezTo>
                    <a:pt x="183" y="52"/>
                    <a:pt x="183" y="44"/>
                    <a:pt x="177" y="41"/>
                  </a:cubicBezTo>
                  <a:cubicBezTo>
                    <a:pt x="168" y="36"/>
                    <a:pt x="168" y="36"/>
                    <a:pt x="168" y="36"/>
                  </a:cubicBezTo>
                  <a:cubicBezTo>
                    <a:pt x="169" y="42"/>
                    <a:pt x="169" y="42"/>
                    <a:pt x="169" y="42"/>
                  </a:cubicBezTo>
                  <a:cubicBezTo>
                    <a:pt x="169" y="45"/>
                    <a:pt x="167" y="48"/>
                    <a:pt x="165" y="48"/>
                  </a:cubicBezTo>
                  <a:cubicBezTo>
                    <a:pt x="164" y="48"/>
                    <a:pt x="164" y="48"/>
                    <a:pt x="164" y="48"/>
                  </a:cubicBezTo>
                  <a:cubicBezTo>
                    <a:pt x="163" y="47"/>
                    <a:pt x="162" y="47"/>
                    <a:pt x="161" y="46"/>
                  </a:cubicBezTo>
                  <a:cubicBezTo>
                    <a:pt x="160" y="45"/>
                    <a:pt x="159" y="44"/>
                    <a:pt x="159" y="42"/>
                  </a:cubicBezTo>
                  <a:cubicBezTo>
                    <a:pt x="158" y="30"/>
                    <a:pt x="158" y="30"/>
                    <a:pt x="158" y="30"/>
                  </a:cubicBezTo>
                  <a:cubicBezTo>
                    <a:pt x="106" y="0"/>
                    <a:pt x="106" y="0"/>
                    <a:pt x="106" y="0"/>
                  </a:cubicBezTo>
                </a:path>
              </a:pathLst>
            </a:custGeom>
            <a:solidFill>
              <a:srgbClr val="2B3990">
                <a:alpha val="10000"/>
              </a:srgbClr>
            </a:solidFill>
            <a:ln>
              <a:noFill/>
            </a:ln>
          </p:spPr>
          <p:txBody>
            <a:bodyPr anchor="ctr"/>
            <a:lstStyle/>
            <a:p>
              <a:pPr algn="ctr"/>
            </a:p>
          </p:txBody>
        </p:sp>
        <p:sp>
          <p:nvSpPr>
            <p:cNvPr id="297" name="işḷîďe"/>
            <p:cNvSpPr/>
            <p:nvPr/>
          </p:nvSpPr>
          <p:spPr bwMode="auto">
            <a:xfrm>
              <a:off x="7318375" y="1770063"/>
              <a:ext cx="155575" cy="1860550"/>
            </a:xfrm>
            <a:custGeom>
              <a:avLst/>
              <a:gdLst>
                <a:gd name="T0" fmla="*/ 44 w 44"/>
                <a:gd name="T1" fmla="*/ 0 h 563"/>
                <a:gd name="T2" fmla="*/ 44 w 44"/>
                <a:gd name="T3" fmla="*/ 553 h 563"/>
                <a:gd name="T4" fmla="*/ 22 w 44"/>
                <a:gd name="T5" fmla="*/ 563 h 563"/>
                <a:gd name="T6" fmla="*/ 0 w 44"/>
                <a:gd name="T7" fmla="*/ 553 h 563"/>
                <a:gd name="T8" fmla="*/ 0 w 44"/>
                <a:gd name="T9" fmla="*/ 0 h 563"/>
                <a:gd name="T10" fmla="*/ 44 w 44"/>
                <a:gd name="T11" fmla="*/ 0 h 563"/>
              </a:gdLst>
              <a:ahLst/>
              <a:cxnLst>
                <a:cxn ang="0">
                  <a:pos x="T0" y="T1"/>
                </a:cxn>
                <a:cxn ang="0">
                  <a:pos x="T2" y="T3"/>
                </a:cxn>
                <a:cxn ang="0">
                  <a:pos x="T4" y="T5"/>
                </a:cxn>
                <a:cxn ang="0">
                  <a:pos x="T6" y="T7"/>
                </a:cxn>
                <a:cxn ang="0">
                  <a:pos x="T8" y="T9"/>
                </a:cxn>
                <a:cxn ang="0">
                  <a:pos x="T10" y="T11"/>
                </a:cxn>
              </a:cxnLst>
              <a:rect l="0" t="0" r="r" b="b"/>
              <a:pathLst>
                <a:path w="44" h="563">
                  <a:moveTo>
                    <a:pt x="44" y="0"/>
                  </a:moveTo>
                  <a:cubicBezTo>
                    <a:pt x="44" y="553"/>
                    <a:pt x="44" y="553"/>
                    <a:pt x="44" y="553"/>
                  </a:cubicBezTo>
                  <a:cubicBezTo>
                    <a:pt x="44" y="559"/>
                    <a:pt x="34" y="563"/>
                    <a:pt x="22" y="563"/>
                  </a:cubicBezTo>
                  <a:cubicBezTo>
                    <a:pt x="10" y="563"/>
                    <a:pt x="0" y="559"/>
                    <a:pt x="0" y="553"/>
                  </a:cubicBezTo>
                  <a:cubicBezTo>
                    <a:pt x="0" y="0"/>
                    <a:pt x="0" y="0"/>
                    <a:pt x="0" y="0"/>
                  </a:cubicBezTo>
                  <a:lnTo>
                    <a:pt x="44" y="0"/>
                  </a:lnTo>
                  <a:close/>
                </a:path>
              </a:pathLst>
            </a:custGeom>
            <a:gradFill>
              <a:gsLst>
                <a:gs pos="93000">
                  <a:srgbClr val="6C8DEC"/>
                </a:gs>
                <a:gs pos="0">
                  <a:srgbClr val="506BD6"/>
                </a:gs>
              </a:gsLst>
              <a:lin ang="16200000" scaled="0"/>
            </a:gradFill>
            <a:ln>
              <a:noFill/>
            </a:ln>
          </p:spPr>
          <p:txBody>
            <a:bodyPr anchor="ctr"/>
            <a:lstStyle/>
            <a:p>
              <a:pPr algn="ctr"/>
            </a:p>
          </p:txBody>
        </p:sp>
        <p:sp>
          <p:nvSpPr>
            <p:cNvPr id="298" name="îśḷïde"/>
            <p:cNvSpPr/>
            <p:nvPr/>
          </p:nvSpPr>
          <p:spPr bwMode="auto">
            <a:xfrm>
              <a:off x="7391400" y="1511301"/>
              <a:ext cx="131763" cy="407988"/>
            </a:xfrm>
            <a:custGeom>
              <a:avLst/>
              <a:gdLst>
                <a:gd name="T0" fmla="*/ 0 w 83"/>
                <a:gd name="T1" fmla="*/ 48 h 257"/>
                <a:gd name="T2" fmla="*/ 0 w 83"/>
                <a:gd name="T3" fmla="*/ 257 h 257"/>
                <a:gd name="T4" fmla="*/ 83 w 83"/>
                <a:gd name="T5" fmla="*/ 210 h 257"/>
                <a:gd name="T6" fmla="*/ 83 w 83"/>
                <a:gd name="T7" fmla="*/ 0 h 257"/>
                <a:gd name="T8" fmla="*/ 0 w 83"/>
                <a:gd name="T9" fmla="*/ 48 h 257"/>
              </a:gdLst>
              <a:ahLst/>
              <a:cxnLst>
                <a:cxn ang="0">
                  <a:pos x="T0" y="T1"/>
                </a:cxn>
                <a:cxn ang="0">
                  <a:pos x="T2" y="T3"/>
                </a:cxn>
                <a:cxn ang="0">
                  <a:pos x="T4" y="T5"/>
                </a:cxn>
                <a:cxn ang="0">
                  <a:pos x="T6" y="T7"/>
                </a:cxn>
                <a:cxn ang="0">
                  <a:pos x="T8" y="T9"/>
                </a:cxn>
              </a:cxnLst>
              <a:rect l="0" t="0" r="r" b="b"/>
              <a:pathLst>
                <a:path w="83" h="257">
                  <a:moveTo>
                    <a:pt x="0" y="48"/>
                  </a:moveTo>
                  <a:lnTo>
                    <a:pt x="0" y="257"/>
                  </a:lnTo>
                  <a:lnTo>
                    <a:pt x="83" y="210"/>
                  </a:lnTo>
                  <a:lnTo>
                    <a:pt x="83" y="0"/>
                  </a:lnTo>
                  <a:lnTo>
                    <a:pt x="0" y="48"/>
                  </a:lnTo>
                  <a:close/>
                </a:path>
              </a:pathLst>
            </a:custGeom>
            <a:solidFill>
              <a:srgbClr val="456F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îş1iḋe"/>
            <p:cNvSpPr/>
            <p:nvPr/>
          </p:nvSpPr>
          <p:spPr bwMode="auto">
            <a:xfrm>
              <a:off x="7259638" y="1511301"/>
              <a:ext cx="131763" cy="407988"/>
            </a:xfrm>
            <a:custGeom>
              <a:avLst/>
              <a:gdLst>
                <a:gd name="T0" fmla="*/ 83 w 83"/>
                <a:gd name="T1" fmla="*/ 48 h 257"/>
                <a:gd name="T2" fmla="*/ 83 w 83"/>
                <a:gd name="T3" fmla="*/ 257 h 257"/>
                <a:gd name="T4" fmla="*/ 0 w 83"/>
                <a:gd name="T5" fmla="*/ 207 h 257"/>
                <a:gd name="T6" fmla="*/ 0 w 83"/>
                <a:gd name="T7" fmla="*/ 0 h 257"/>
                <a:gd name="T8" fmla="*/ 83 w 83"/>
                <a:gd name="T9" fmla="*/ 48 h 257"/>
              </a:gdLst>
              <a:ahLst/>
              <a:cxnLst>
                <a:cxn ang="0">
                  <a:pos x="T0" y="T1"/>
                </a:cxn>
                <a:cxn ang="0">
                  <a:pos x="T2" y="T3"/>
                </a:cxn>
                <a:cxn ang="0">
                  <a:pos x="T4" y="T5"/>
                </a:cxn>
                <a:cxn ang="0">
                  <a:pos x="T6" y="T7"/>
                </a:cxn>
                <a:cxn ang="0">
                  <a:pos x="T8" y="T9"/>
                </a:cxn>
              </a:cxnLst>
              <a:rect l="0" t="0" r="r" b="b"/>
              <a:pathLst>
                <a:path w="83" h="257">
                  <a:moveTo>
                    <a:pt x="83" y="48"/>
                  </a:moveTo>
                  <a:lnTo>
                    <a:pt x="83" y="257"/>
                  </a:lnTo>
                  <a:lnTo>
                    <a:pt x="0" y="207"/>
                  </a:lnTo>
                  <a:lnTo>
                    <a:pt x="0" y="0"/>
                  </a:lnTo>
                  <a:lnTo>
                    <a:pt x="83" y="48"/>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ïšľidé"/>
            <p:cNvSpPr/>
            <p:nvPr/>
          </p:nvSpPr>
          <p:spPr bwMode="auto">
            <a:xfrm>
              <a:off x="7427913" y="1579563"/>
              <a:ext cx="942975" cy="544513"/>
            </a:xfrm>
            <a:custGeom>
              <a:avLst/>
              <a:gdLst>
                <a:gd name="T0" fmla="*/ 594 w 594"/>
                <a:gd name="T1" fmla="*/ 320 h 343"/>
                <a:gd name="T2" fmla="*/ 553 w 594"/>
                <a:gd name="T3" fmla="*/ 343 h 343"/>
                <a:gd name="T4" fmla="*/ 0 w 594"/>
                <a:gd name="T5" fmla="*/ 25 h 343"/>
                <a:gd name="T6" fmla="*/ 41 w 594"/>
                <a:gd name="T7" fmla="*/ 0 h 343"/>
                <a:gd name="T8" fmla="*/ 594 w 594"/>
                <a:gd name="T9" fmla="*/ 320 h 343"/>
              </a:gdLst>
              <a:ahLst/>
              <a:cxnLst>
                <a:cxn ang="0">
                  <a:pos x="T0" y="T1"/>
                </a:cxn>
                <a:cxn ang="0">
                  <a:pos x="T2" y="T3"/>
                </a:cxn>
                <a:cxn ang="0">
                  <a:pos x="T4" y="T5"/>
                </a:cxn>
                <a:cxn ang="0">
                  <a:pos x="T6" y="T7"/>
                </a:cxn>
                <a:cxn ang="0">
                  <a:pos x="T8" y="T9"/>
                </a:cxn>
              </a:cxnLst>
              <a:rect l="0" t="0" r="r" b="b"/>
              <a:pathLst>
                <a:path w="594" h="343">
                  <a:moveTo>
                    <a:pt x="594" y="320"/>
                  </a:moveTo>
                  <a:lnTo>
                    <a:pt x="553" y="343"/>
                  </a:lnTo>
                  <a:lnTo>
                    <a:pt x="0" y="25"/>
                  </a:lnTo>
                  <a:lnTo>
                    <a:pt x="41" y="0"/>
                  </a:lnTo>
                  <a:lnTo>
                    <a:pt x="594" y="320"/>
                  </a:lnTo>
                  <a:close/>
                </a:path>
              </a:pathLst>
            </a:custGeom>
            <a:solidFill>
              <a:srgbClr val="6AA5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ïṡlîḍê"/>
            <p:cNvSpPr/>
            <p:nvPr/>
          </p:nvSpPr>
          <p:spPr bwMode="auto">
            <a:xfrm>
              <a:off x="7427913" y="1619251"/>
              <a:ext cx="877888" cy="596900"/>
            </a:xfrm>
            <a:custGeom>
              <a:avLst/>
              <a:gdLst>
                <a:gd name="T0" fmla="*/ 553 w 553"/>
                <a:gd name="T1" fmla="*/ 318 h 376"/>
                <a:gd name="T2" fmla="*/ 553 w 553"/>
                <a:gd name="T3" fmla="*/ 376 h 376"/>
                <a:gd name="T4" fmla="*/ 0 w 553"/>
                <a:gd name="T5" fmla="*/ 117 h 376"/>
                <a:gd name="T6" fmla="*/ 0 w 553"/>
                <a:gd name="T7" fmla="*/ 0 h 376"/>
                <a:gd name="T8" fmla="*/ 553 w 553"/>
                <a:gd name="T9" fmla="*/ 318 h 376"/>
              </a:gdLst>
              <a:ahLst/>
              <a:cxnLst>
                <a:cxn ang="0">
                  <a:pos x="T0" y="T1"/>
                </a:cxn>
                <a:cxn ang="0">
                  <a:pos x="T2" y="T3"/>
                </a:cxn>
                <a:cxn ang="0">
                  <a:pos x="T4" y="T5"/>
                </a:cxn>
                <a:cxn ang="0">
                  <a:pos x="T6" y="T7"/>
                </a:cxn>
                <a:cxn ang="0">
                  <a:pos x="T8" y="T9"/>
                </a:cxn>
              </a:cxnLst>
              <a:rect l="0" t="0" r="r" b="b"/>
              <a:pathLst>
                <a:path w="553" h="376">
                  <a:moveTo>
                    <a:pt x="553" y="318"/>
                  </a:moveTo>
                  <a:lnTo>
                    <a:pt x="553" y="376"/>
                  </a:lnTo>
                  <a:lnTo>
                    <a:pt x="0" y="117"/>
                  </a:lnTo>
                  <a:lnTo>
                    <a:pt x="0" y="0"/>
                  </a:lnTo>
                  <a:lnTo>
                    <a:pt x="553" y="318"/>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iṧ1ïḍe"/>
            <p:cNvSpPr/>
            <p:nvPr/>
          </p:nvSpPr>
          <p:spPr bwMode="auto">
            <a:xfrm>
              <a:off x="8296275" y="2057401"/>
              <a:ext cx="88900" cy="277813"/>
            </a:xfrm>
            <a:custGeom>
              <a:avLst/>
              <a:gdLst>
                <a:gd name="T0" fmla="*/ 56 w 56"/>
                <a:gd name="T1" fmla="*/ 34 h 175"/>
                <a:gd name="T2" fmla="*/ 56 w 56"/>
                <a:gd name="T3" fmla="*/ 175 h 175"/>
                <a:gd name="T4" fmla="*/ 0 w 56"/>
                <a:gd name="T5" fmla="*/ 144 h 175"/>
                <a:gd name="T6" fmla="*/ 0 w 56"/>
                <a:gd name="T7" fmla="*/ 0 h 175"/>
                <a:gd name="T8" fmla="*/ 56 w 56"/>
                <a:gd name="T9" fmla="*/ 34 h 175"/>
              </a:gdLst>
              <a:ahLst/>
              <a:cxnLst>
                <a:cxn ang="0">
                  <a:pos x="T0" y="T1"/>
                </a:cxn>
                <a:cxn ang="0">
                  <a:pos x="T2" y="T3"/>
                </a:cxn>
                <a:cxn ang="0">
                  <a:pos x="T4" y="T5"/>
                </a:cxn>
                <a:cxn ang="0">
                  <a:pos x="T6" y="T7"/>
                </a:cxn>
                <a:cxn ang="0">
                  <a:pos x="T8" y="T9"/>
                </a:cxn>
              </a:cxnLst>
              <a:rect l="0" t="0" r="r" b="b"/>
              <a:pathLst>
                <a:path w="56" h="175">
                  <a:moveTo>
                    <a:pt x="56" y="34"/>
                  </a:moveTo>
                  <a:lnTo>
                    <a:pt x="56" y="175"/>
                  </a:lnTo>
                  <a:lnTo>
                    <a:pt x="0" y="144"/>
                  </a:lnTo>
                  <a:lnTo>
                    <a:pt x="0" y="0"/>
                  </a:lnTo>
                  <a:lnTo>
                    <a:pt x="56" y="34"/>
                  </a:lnTo>
                  <a:close/>
                </a:path>
              </a:pathLst>
            </a:custGeom>
            <a:solidFill>
              <a:srgbClr val="4A8A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3" name="文本框 2"/>
          <p:cNvSpPr txBox="1"/>
          <p:nvPr/>
        </p:nvSpPr>
        <p:spPr>
          <a:xfrm>
            <a:off x="1059815" y="1982470"/>
            <a:ext cx="8283575" cy="1753235"/>
          </a:xfrm>
          <a:prstGeom prst="rect">
            <a:avLst/>
          </a:prstGeom>
          <a:noFill/>
        </p:spPr>
        <p:txBody>
          <a:bodyPr wrap="square" rtlCol="0" anchor="t">
            <a:spAutoFit/>
          </a:bodyPr>
          <a:lstStyle/>
          <a:p>
            <a:r>
              <a:rPr lang="zh-CN" altLang="zh-CN" b="1" dirty="0">
                <a:solidFill>
                  <a:srgbClr val="FF0000"/>
                </a:solidFill>
                <a:latin typeface="仿宋" panose="02010609060101010101" charset="-122"/>
                <a:ea typeface="仿宋" panose="02010609060101010101" charset="-122"/>
                <a:cs typeface="仿宋" panose="02010609060101010101" charset="-122"/>
              </a:rPr>
              <a:t>2022年1月21日</a:t>
            </a:r>
            <a:r>
              <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，最高人民法院发布了《最高人民法院关于审理证券市场虚假陈述侵权民事赔偿案件的若干规定》(以下简称《规定》)。</a:t>
            </a:r>
            <a:endPar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endPar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r>
              <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这是为了贯彻落实中央关于对资本市场财务造假“零容忍”的要求，在对2003年2月1日实施的证券虚假陈述民事赔偿诉讼司法解释进行修改和完善的基础上制定的一部系统性司法解释，是完善资本市场基础制度建设的一项重要成果。</a:t>
            </a:r>
            <a:endPar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p:txBody>
      </p:sp>
      <p:sp>
        <p:nvSpPr>
          <p:cNvPr id="19" name="文本框 18"/>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1137172" y="1510665"/>
            <a:ext cx="8825659" cy="431596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b="1" dirty="0">
                <a:solidFill>
                  <a:srgbClr val="FF0000"/>
                </a:solidFill>
                <a:latin typeface="仿宋" panose="02010609060101010101" charset="-122"/>
                <a:ea typeface="仿宋" panose="02010609060101010101" charset="-122"/>
                <a:cs typeface="仿宋" panose="02010609060101010101" charset="-122"/>
              </a:rPr>
              <a:t>损失认定</a:t>
            </a:r>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lang="zh-CN" b="1" dirty="0">
                <a:solidFill>
                  <a:schemeClr val="accent5">
                    <a:lumMod val="50000"/>
                  </a:schemeClr>
                </a:solidFill>
                <a:latin typeface="仿宋" panose="02010609060101010101" charset="-122"/>
                <a:ea typeface="仿宋" panose="02010609060101010101" charset="-122"/>
                <a:cs typeface="仿宋" panose="02010609060101010101" charset="-122"/>
              </a:rPr>
              <a:t>　</a:t>
            </a:r>
            <a:endParaRPr 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第二十四条</a:t>
            </a:r>
            <a:r>
              <a:rPr lang="en-US" altLang="zh-CN" b="1" dirty="0">
                <a:solidFill>
                  <a:schemeClr val="accent5">
                    <a:lumMod val="50000"/>
                  </a:schemeClr>
                </a:solidFill>
                <a:latin typeface="仿宋" panose="02010609060101010101" charset="-122"/>
                <a:ea typeface="仿宋" panose="02010609060101010101" charset="-122"/>
                <a:cs typeface="仿宋" panose="02010609060101010101" charset="-122"/>
                <a:sym typeface="+mn-ea"/>
              </a:rPr>
              <a:t> </a:t>
            </a:r>
            <a:r>
              <a:rPr lang="zh-CN" altLang="zh-CN" b="1" dirty="0">
                <a:solidFill>
                  <a:srgbClr val="FF0000"/>
                </a:solidFill>
                <a:latin typeface="仿宋" panose="02010609060101010101" charset="-122"/>
                <a:ea typeface="仿宋" panose="02010609060101010101" charset="-122"/>
                <a:cs typeface="仿宋" panose="02010609060101010101" charset="-122"/>
              </a:rPr>
              <a:t>发行人在证券发行市场虚假陈述，导致原告损失的，原告有权请求按照本规定第二十五条的规定赔偿损失</a:t>
            </a:r>
            <a:r>
              <a:rPr lang="zh-CN" altLang="zh-CN" dirty="0">
                <a:latin typeface="仿宋" panose="02010609060101010101" charset="-122"/>
                <a:ea typeface="仿宋" panose="02010609060101010101" charset="-122"/>
                <a:cs typeface="仿宋" panose="02010609060101010101" charset="-122"/>
              </a:rPr>
              <a:t>。</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第二十五条  信息披露义务人在证券交易市场承担民事赔偿责任的范围，以原告因虚假陈述而实际发生的损失为限。原告实际损失包括</a:t>
            </a:r>
            <a:r>
              <a:rPr lang="zh-CN" altLang="zh-CN" b="1" dirty="0">
                <a:solidFill>
                  <a:srgbClr val="FF0000"/>
                </a:solidFill>
                <a:latin typeface="仿宋" panose="02010609060101010101" charset="-122"/>
                <a:ea typeface="仿宋" panose="02010609060101010101" charset="-122"/>
                <a:cs typeface="仿宋" panose="02010609060101010101" charset="-122"/>
              </a:rPr>
              <a:t>投资差额损失、投资差额损失部分的佣金和印花税</a:t>
            </a:r>
            <a:r>
              <a:rPr lang="zh-CN" altLang="zh-CN" dirty="0">
                <a:latin typeface="仿宋" panose="02010609060101010101" charset="-122"/>
                <a:ea typeface="仿宋" panose="02010609060101010101" charset="-122"/>
                <a:cs typeface="仿宋" panose="02010609060101010101" charset="-122"/>
              </a:rPr>
              <a:t>。</a:t>
            </a:r>
            <a:endParaRPr lang="zh-CN" altLang="zh-CN" dirty="0">
              <a:latin typeface="仿宋" panose="02010609060101010101" charset="-122"/>
              <a:ea typeface="仿宋" panose="02010609060101010101" charset="-122"/>
              <a:cs typeface="仿宋" panose="02010609060101010101"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1137285" y="1320800"/>
            <a:ext cx="8978265" cy="47155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b="1" dirty="0">
                <a:solidFill>
                  <a:srgbClr val="FF0000"/>
                </a:solidFill>
                <a:latin typeface="仿宋" panose="02010609060101010101" charset="-122"/>
                <a:ea typeface="仿宋" panose="02010609060101010101" charset="-122"/>
                <a:cs typeface="仿宋" panose="02010609060101010101" charset="-122"/>
              </a:rPr>
              <a:t>虚假陈述的认定</a:t>
            </a:r>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lang="zh-CN" altLang="zh-CN" b="1" dirty="0">
                <a:solidFill>
                  <a:schemeClr val="accent5">
                    <a:lumMod val="50000"/>
                  </a:schemeClr>
                </a:solidFill>
                <a:latin typeface="仿宋" panose="02010609060101010101" charset="-122"/>
                <a:ea typeface="仿宋" panose="02010609060101010101" charset="-122"/>
                <a:cs typeface="仿宋" panose="02010609060101010101" charset="-122"/>
              </a:rPr>
              <a:t>第</a:t>
            </a:r>
            <a:r>
              <a:rPr lang="zh-CN" altLang="en-US" b="1" dirty="0">
                <a:solidFill>
                  <a:schemeClr val="accent5">
                    <a:lumMod val="50000"/>
                  </a:schemeClr>
                </a:solidFill>
                <a:latin typeface="仿宋" panose="02010609060101010101" charset="-122"/>
                <a:ea typeface="仿宋" panose="02010609060101010101" charset="-122"/>
                <a:cs typeface="仿宋" panose="02010609060101010101" charset="-122"/>
              </a:rPr>
              <a:t>四</a:t>
            </a:r>
            <a:r>
              <a:rPr lang="zh-CN" altLang="zh-CN" b="1" dirty="0">
                <a:solidFill>
                  <a:schemeClr val="accent5">
                    <a:lumMod val="50000"/>
                  </a:schemeClr>
                </a:solidFill>
                <a:latin typeface="仿宋" panose="02010609060101010101" charset="-122"/>
                <a:ea typeface="仿宋" panose="02010609060101010101" charset="-122"/>
                <a:cs typeface="仿宋" panose="02010609060101010101" charset="-122"/>
              </a:rPr>
              <a:t>条</a:t>
            </a:r>
            <a:endParaRPr lang="en-US" alt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信息披露义务人违反法律、行政法规、监管部门制定的规章和规范性文件关于信息披露的规定，在披露的信息中存在虚假记载、误导性陈述或者重大遗漏的，人民法院应当认定为</a:t>
            </a:r>
            <a:r>
              <a:rPr lang="zh-CN" altLang="zh-CN" b="1" dirty="0">
                <a:solidFill>
                  <a:srgbClr val="FF0000"/>
                </a:solidFill>
                <a:latin typeface="仿宋" panose="02010609060101010101" charset="-122"/>
                <a:ea typeface="仿宋" panose="02010609060101010101" charset="-122"/>
                <a:cs typeface="仿宋" panose="02010609060101010101" charset="-122"/>
              </a:rPr>
              <a:t>虚假陈述</a:t>
            </a:r>
            <a:r>
              <a:rPr lang="zh-CN" altLang="zh-CN" dirty="0">
                <a:latin typeface="仿宋" panose="02010609060101010101" charset="-122"/>
                <a:ea typeface="仿宋" panose="02010609060101010101" charset="-122"/>
                <a:cs typeface="仿宋" panose="02010609060101010101" charset="-122"/>
              </a:rPr>
              <a:t>。　　</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en-US" dirty="0">
                <a:latin typeface="仿宋" panose="02010609060101010101" charset="-122"/>
                <a:ea typeface="仿宋" panose="02010609060101010101" charset="-122"/>
                <a:cs typeface="仿宋" panose="02010609060101010101" charset="-122"/>
              </a:rPr>
              <a:t>    </a:t>
            </a:r>
            <a:r>
              <a:rPr altLang="zh-CN" dirty="0">
                <a:latin typeface="仿宋" panose="02010609060101010101" charset="-122"/>
                <a:ea typeface="仿宋" panose="02010609060101010101" charset="-122"/>
                <a:cs typeface="仿宋" panose="02010609060101010101" charset="-122"/>
              </a:rPr>
              <a:t>虚假记载，是指信息披露义务人披露的信息中对相关财务数据进行重大不实记载，或者对其他重要信息作出与真实情况不符的描述。</a:t>
            </a:r>
            <a:endParaRPr altLang="zh-CN" dirty="0">
              <a:latin typeface="仿宋" panose="02010609060101010101" charset="-122"/>
              <a:ea typeface="仿宋" panose="02010609060101010101" charset="-122"/>
              <a:cs typeface="仿宋" panose="02010609060101010101" charset="-122"/>
            </a:endParaRPr>
          </a:p>
          <a:p>
            <a:pPr marL="0" indent="0">
              <a:buFont typeface="Wingdings" panose="05000000000000000000" pitchFamily="2" charset="2"/>
              <a:buNone/>
            </a:pPr>
            <a:endParaRPr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altLang="zh-CN" dirty="0">
                <a:latin typeface="仿宋" panose="02010609060101010101" charset="-122"/>
                <a:ea typeface="仿宋" panose="02010609060101010101" charset="-122"/>
                <a:cs typeface="仿宋" panose="02010609060101010101" charset="-122"/>
              </a:rPr>
              <a:t>　　误导性陈述，是指信息披露义务人披露的信息隐瞒了与之相关的部分重要事实，或者未及时披露相关更正、确认信息，致使已经披露的信息因不完整、不准确而具有误导性。</a:t>
            </a:r>
            <a:endParaRPr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altLang="zh-CN" dirty="0">
                <a:latin typeface="仿宋" panose="02010609060101010101" charset="-122"/>
                <a:ea typeface="仿宋" panose="02010609060101010101" charset="-122"/>
                <a:cs typeface="仿宋" panose="02010609060101010101" charset="-122"/>
              </a:rPr>
              <a:t>　　重大遗漏，是指信息披露义务人违反关于信息披露的规定，对重大事件或者重要事项等应当披露的信息未予披露。</a:t>
            </a:r>
            <a:endParaRPr altLang="zh-CN" dirty="0">
              <a:latin typeface="仿宋" panose="02010609060101010101" charset="-122"/>
              <a:ea typeface="仿宋" panose="02010609060101010101" charset="-122"/>
              <a:cs typeface="仿宋" panose="02010609060101010101" charset="-122"/>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1137285" y="1587500"/>
            <a:ext cx="8978265" cy="471551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b="1" dirty="0">
                <a:solidFill>
                  <a:srgbClr val="FF0000"/>
                </a:solidFill>
                <a:latin typeface="仿宋" panose="02010609060101010101" charset="-122"/>
                <a:ea typeface="仿宋" panose="02010609060101010101" charset="-122"/>
                <a:cs typeface="仿宋" panose="02010609060101010101" charset="-122"/>
              </a:rPr>
              <a:t>过错认定</a:t>
            </a:r>
            <a:r>
              <a:rPr lang="en-US" b="1" dirty="0">
                <a:latin typeface="仿宋" panose="02010609060101010101" charset="-122"/>
                <a:ea typeface="仿宋" panose="02010609060101010101" charset="-122"/>
                <a:cs typeface="仿宋" panose="02010609060101010101" charset="-122"/>
              </a:rPr>
              <a:t>  </a:t>
            </a:r>
            <a:r>
              <a:rPr b="1" dirty="0">
                <a:latin typeface="仿宋" panose="02010609060101010101" charset="-122"/>
                <a:ea typeface="仿宋" panose="02010609060101010101" charset="-122"/>
                <a:cs typeface="仿宋" panose="02010609060101010101" charset="-122"/>
              </a:rPr>
              <a:t>第十三条  </a:t>
            </a:r>
            <a:endParaRPr b="1" dirty="0">
              <a:latin typeface="仿宋" panose="02010609060101010101" charset="-122"/>
              <a:ea typeface="仿宋" panose="02010609060101010101" charset="-122"/>
              <a:cs typeface="仿宋" panose="02010609060101010101" charset="-122"/>
            </a:endParaRPr>
          </a:p>
          <a:p>
            <a:endParaRPr dirty="0">
              <a:latin typeface="仿宋" panose="02010609060101010101" charset="-122"/>
              <a:ea typeface="仿宋" panose="02010609060101010101" charset="-122"/>
              <a:cs typeface="仿宋" panose="02010609060101010101" charset="-122"/>
            </a:endParaRPr>
          </a:p>
          <a:p>
            <a:pPr marL="0" indent="0">
              <a:buNone/>
            </a:pPr>
            <a:r>
              <a:rPr dirty="0">
                <a:latin typeface="仿宋" panose="02010609060101010101" charset="-122"/>
                <a:ea typeface="仿宋" panose="02010609060101010101" charset="-122"/>
                <a:cs typeface="仿宋" panose="02010609060101010101" charset="-122"/>
              </a:rPr>
              <a:t>证券法第八十五条、第一百六十三条所称的过错，包括以下两种情形：</a:t>
            </a:r>
            <a:endParaRPr dirty="0">
              <a:latin typeface="仿宋" panose="02010609060101010101" charset="-122"/>
              <a:ea typeface="仿宋" panose="02010609060101010101" charset="-122"/>
              <a:cs typeface="仿宋" panose="02010609060101010101" charset="-122"/>
            </a:endParaRPr>
          </a:p>
          <a:p>
            <a:endParaRPr dirty="0">
              <a:latin typeface="仿宋" panose="02010609060101010101" charset="-122"/>
              <a:ea typeface="仿宋" panose="02010609060101010101" charset="-122"/>
              <a:cs typeface="仿宋" panose="02010609060101010101" charset="-122"/>
            </a:endParaRPr>
          </a:p>
          <a:p>
            <a:r>
              <a:rPr dirty="0">
                <a:latin typeface="仿宋" panose="02010609060101010101" charset="-122"/>
                <a:ea typeface="仿宋" panose="02010609060101010101" charset="-122"/>
                <a:cs typeface="仿宋" panose="02010609060101010101" charset="-122"/>
              </a:rPr>
              <a:t>　　（一）行为人故意制作、出具存在虚假陈述的信息披露文件，或者明知信息披露文件存在虚假陈述而不予指明、予以发布；</a:t>
            </a:r>
            <a:endParaRPr dirty="0">
              <a:latin typeface="仿宋" panose="02010609060101010101" charset="-122"/>
              <a:ea typeface="仿宋" panose="02010609060101010101" charset="-122"/>
              <a:cs typeface="仿宋" panose="02010609060101010101" charset="-122"/>
            </a:endParaRPr>
          </a:p>
          <a:p>
            <a:endParaRPr dirty="0">
              <a:latin typeface="仿宋" panose="02010609060101010101" charset="-122"/>
              <a:ea typeface="仿宋" panose="02010609060101010101" charset="-122"/>
              <a:cs typeface="仿宋" panose="02010609060101010101" charset="-122"/>
            </a:endParaRPr>
          </a:p>
          <a:p>
            <a:r>
              <a:rPr dirty="0">
                <a:latin typeface="仿宋" panose="02010609060101010101" charset="-122"/>
                <a:ea typeface="仿宋" panose="02010609060101010101" charset="-122"/>
                <a:cs typeface="仿宋" panose="02010609060101010101" charset="-122"/>
              </a:rPr>
              <a:t>　　（二）行为人严重违反注意义务，对信息披露文件中虚假陈述的形成或者发布存在过失。</a:t>
            </a:r>
            <a:endParaRPr dirty="0">
              <a:latin typeface="仿宋" panose="02010609060101010101" charset="-122"/>
              <a:ea typeface="仿宋" panose="02010609060101010101" charset="-122"/>
              <a:cs typeface="仿宋" panose="02010609060101010101" charset="-122"/>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任意多边形: 形状 40"/>
          <p:cNvSpPr/>
          <p:nvPr>
            <p:custDataLst>
              <p:tags r:id="rId1"/>
            </p:custDataLst>
          </p:nvPr>
        </p:nvSpPr>
        <p:spPr>
          <a:xfrm>
            <a:off x="6419035" y="2012952"/>
            <a:ext cx="854550" cy="1504111"/>
          </a:xfrm>
          <a:custGeom>
            <a:avLst/>
            <a:gdLst>
              <a:gd name="connsiteX0" fmla="*/ 1394523 w 1509968"/>
              <a:gd name="connsiteY0" fmla="*/ 0 h 2657725"/>
              <a:gd name="connsiteX1" fmla="*/ 1414961 w 1509968"/>
              <a:gd name="connsiteY1" fmla="*/ 56307 h 2657725"/>
              <a:gd name="connsiteX2" fmla="*/ 1509968 w 1509968"/>
              <a:gd name="connsiteY2" fmla="*/ 689944 h 2657725"/>
              <a:gd name="connsiteX3" fmla="*/ 578265 w 1509968"/>
              <a:gd name="connsiteY3" fmla="*/ 2456845 h 2657725"/>
              <a:gd name="connsiteX4" fmla="*/ 563631 w 1509968"/>
              <a:gd name="connsiteY4" fmla="*/ 2465810 h 2657725"/>
              <a:gd name="connsiteX5" fmla="*/ 667600 w 1509968"/>
              <a:gd name="connsiteY5" fmla="*/ 2657725 h 2657725"/>
              <a:gd name="connsiteX6" fmla="*/ 459187 w 1509968"/>
              <a:gd name="connsiteY6" fmla="*/ 2529790 h 2657725"/>
              <a:gd name="connsiteX7" fmla="*/ 454763 w 1509968"/>
              <a:gd name="connsiteY7" fmla="*/ 2532499 h 2657725"/>
              <a:gd name="connsiteX8" fmla="*/ 250021 w 1509968"/>
              <a:gd name="connsiteY8" fmla="*/ 2401392 h 2657725"/>
              <a:gd name="connsiteX9" fmla="*/ 54592 w 1509968"/>
              <a:gd name="connsiteY9" fmla="*/ 2281428 h 2657725"/>
              <a:gd name="connsiteX10" fmla="*/ 54248 w 1509968"/>
              <a:gd name="connsiteY10" fmla="*/ 2276029 h 2657725"/>
              <a:gd name="connsiteX11" fmla="*/ 21352 w 1509968"/>
              <a:gd name="connsiteY11" fmla="*/ 2254964 h 2657725"/>
              <a:gd name="connsiteX12" fmla="*/ 21352 w 1509968"/>
              <a:gd name="connsiteY12" fmla="*/ 1760210 h 2657725"/>
              <a:gd name="connsiteX13" fmla="*/ 0 w 1509968"/>
              <a:gd name="connsiteY13" fmla="*/ 1425410 h 2657725"/>
              <a:gd name="connsiteX14" fmla="*/ 57691 w 1509968"/>
              <a:gd name="connsiteY14" fmla="*/ 1531900 h 2657725"/>
              <a:gd name="connsiteX15" fmla="*/ 87423 w 1509968"/>
              <a:gd name="connsiteY15" fmla="*/ 1509121 h 2657725"/>
              <a:gd name="connsiteX16" fmla="*/ 474352 w 1509968"/>
              <a:gd name="connsiteY16" fmla="*/ 668545 h 2657725"/>
              <a:gd name="connsiteX17" fmla="*/ 426550 w 1509968"/>
              <a:gd name="connsiteY17" fmla="*/ 344613 h 2657725"/>
              <a:gd name="connsiteX18" fmla="*/ 421160 w 1509968"/>
              <a:gd name="connsiteY18" fmla="*/ 329525 h 2657725"/>
              <a:gd name="connsiteX19" fmla="*/ 1008853 w 1509968"/>
              <a:gd name="connsiteY19" fmla="*/ 421784 h 2657725"/>
              <a:gd name="connsiteX20" fmla="*/ 1015449 w 1509968"/>
              <a:gd name="connsiteY20" fmla="*/ 427631 h 265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9968" h="2657725">
                <a:moveTo>
                  <a:pt x="1394523" y="0"/>
                </a:moveTo>
                <a:lnTo>
                  <a:pt x="1414961" y="56307"/>
                </a:lnTo>
                <a:cubicBezTo>
                  <a:pt x="1476706" y="256473"/>
                  <a:pt x="1509968" y="469292"/>
                  <a:pt x="1509968" y="689944"/>
                </a:cubicBezTo>
                <a:cubicBezTo>
                  <a:pt x="1509968" y="1425453"/>
                  <a:pt x="1140388" y="2073923"/>
                  <a:pt x="578265" y="2456845"/>
                </a:cubicBezTo>
                <a:lnTo>
                  <a:pt x="563631" y="2465810"/>
                </a:lnTo>
                <a:lnTo>
                  <a:pt x="667600" y="2657725"/>
                </a:lnTo>
                <a:lnTo>
                  <a:pt x="459187" y="2529790"/>
                </a:lnTo>
                <a:lnTo>
                  <a:pt x="454763" y="2532499"/>
                </a:lnTo>
                <a:lnTo>
                  <a:pt x="250021" y="2401392"/>
                </a:lnTo>
                <a:lnTo>
                  <a:pt x="54592" y="2281428"/>
                </a:lnTo>
                <a:lnTo>
                  <a:pt x="54248" y="2276029"/>
                </a:lnTo>
                <a:lnTo>
                  <a:pt x="21352" y="2254964"/>
                </a:lnTo>
                <a:lnTo>
                  <a:pt x="21352" y="1760210"/>
                </a:lnTo>
                <a:lnTo>
                  <a:pt x="0" y="1425410"/>
                </a:lnTo>
                <a:lnTo>
                  <a:pt x="57691" y="1531900"/>
                </a:lnTo>
                <a:lnTo>
                  <a:pt x="87423" y="1509121"/>
                </a:lnTo>
                <a:cubicBezTo>
                  <a:pt x="323730" y="1309323"/>
                  <a:pt x="474352" y="1006955"/>
                  <a:pt x="474352" y="668545"/>
                </a:cubicBezTo>
                <a:cubicBezTo>
                  <a:pt x="474352" y="555742"/>
                  <a:pt x="457616" y="446943"/>
                  <a:pt x="426550" y="344613"/>
                </a:cubicBezTo>
                <a:lnTo>
                  <a:pt x="421160" y="329525"/>
                </a:lnTo>
                <a:lnTo>
                  <a:pt x="1008853" y="421784"/>
                </a:lnTo>
                <a:lnTo>
                  <a:pt x="1015449" y="427631"/>
                </a:ln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5" name="任意多边形: 形状 44"/>
          <p:cNvSpPr/>
          <p:nvPr>
            <p:custDataLst>
              <p:tags r:id="rId2"/>
            </p:custDataLst>
          </p:nvPr>
        </p:nvSpPr>
        <p:spPr>
          <a:xfrm rot="3653995">
            <a:off x="4622926" y="1443423"/>
            <a:ext cx="1391007" cy="1348197"/>
          </a:xfrm>
          <a:custGeom>
            <a:avLst/>
            <a:gdLst>
              <a:gd name="connsiteX0" fmla="*/ 0 w 1937956"/>
              <a:gd name="connsiteY0" fmla="*/ 291842 h 1878313"/>
              <a:gd name="connsiteX1" fmla="*/ 483891 w 1937956"/>
              <a:gd name="connsiteY1" fmla="*/ 50468 h 1878313"/>
              <a:gd name="connsiteX2" fmla="*/ 571603 w 1937956"/>
              <a:gd name="connsiteY2" fmla="*/ 3307 h 1878313"/>
              <a:gd name="connsiteX3" fmla="*/ 574833 w 1937956"/>
              <a:gd name="connsiteY3" fmla="*/ 5104 h 1878313"/>
              <a:gd name="connsiteX4" fmla="*/ 585066 w 1937956"/>
              <a:gd name="connsiteY4" fmla="*/ 0 h 1878313"/>
              <a:gd name="connsiteX5" fmla="*/ 1105059 w 1937956"/>
              <a:gd name="connsiteY5" fmla="*/ 288962 h 1878313"/>
              <a:gd name="connsiteX6" fmla="*/ 977564 w 1937956"/>
              <a:gd name="connsiteY6" fmla="*/ 289295 h 1878313"/>
              <a:gd name="connsiteX7" fmla="*/ 987882 w 1937956"/>
              <a:gd name="connsiteY7" fmla="*/ 354107 h 1878313"/>
              <a:gd name="connsiteX8" fmla="*/ 1414458 w 1937956"/>
              <a:gd name="connsiteY8" fmla="*/ 923102 h 1878313"/>
              <a:gd name="connsiteX9" fmla="*/ 1903691 w 1937956"/>
              <a:gd name="connsiteY9" fmla="*/ 1031546 h 1878313"/>
              <a:gd name="connsiteX10" fmla="*/ 1914118 w 1937956"/>
              <a:gd name="connsiteY10" fmla="*/ 1030261 h 1878313"/>
              <a:gd name="connsiteX11" fmla="*/ 1700110 w 1937956"/>
              <a:gd name="connsiteY11" fmla="*/ 1476802 h 1878313"/>
              <a:gd name="connsiteX12" fmla="*/ 1694200 w 1937956"/>
              <a:gd name="connsiteY12" fmla="*/ 1480460 h 1878313"/>
              <a:gd name="connsiteX13" fmla="*/ 1937956 w 1937956"/>
              <a:gd name="connsiteY13" fmla="*/ 1874210 h 1878313"/>
              <a:gd name="connsiteX14" fmla="*/ 1818618 w 1937956"/>
              <a:gd name="connsiteY14" fmla="*/ 1878313 h 1878313"/>
              <a:gd name="connsiteX15" fmla="*/ 1021076 w 1937956"/>
              <a:gd name="connsiteY15" fmla="*/ 1664560 h 1878313"/>
              <a:gd name="connsiteX16" fmla="*/ 161057 w 1937956"/>
              <a:gd name="connsiteY16" fmla="*/ 345134 h 1878313"/>
              <a:gd name="connsiteX17" fmla="*/ 158815 w 1937956"/>
              <a:gd name="connsiteY17" fmla="*/ 291428 h 187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7956" h="1878313">
                <a:moveTo>
                  <a:pt x="0" y="291842"/>
                </a:moveTo>
                <a:lnTo>
                  <a:pt x="483891" y="50468"/>
                </a:lnTo>
                <a:lnTo>
                  <a:pt x="571603" y="3307"/>
                </a:lnTo>
                <a:lnTo>
                  <a:pt x="574833" y="5104"/>
                </a:lnTo>
                <a:lnTo>
                  <a:pt x="585066" y="0"/>
                </a:lnTo>
                <a:lnTo>
                  <a:pt x="1105059" y="288962"/>
                </a:lnTo>
                <a:lnTo>
                  <a:pt x="977564" y="289295"/>
                </a:lnTo>
                <a:lnTo>
                  <a:pt x="987882" y="354107"/>
                </a:lnTo>
                <a:cubicBezTo>
                  <a:pt x="1039185" y="585756"/>
                  <a:pt x="1187790" y="796940"/>
                  <a:pt x="1414458" y="923102"/>
                </a:cubicBezTo>
                <a:cubicBezTo>
                  <a:pt x="1569888" y="1009614"/>
                  <a:pt x="1739952" y="1043863"/>
                  <a:pt x="1903691" y="1031546"/>
                </a:cubicBezTo>
                <a:lnTo>
                  <a:pt x="1914118" y="1030261"/>
                </a:lnTo>
                <a:lnTo>
                  <a:pt x="1700110" y="1476802"/>
                </a:lnTo>
                <a:lnTo>
                  <a:pt x="1694200" y="1480460"/>
                </a:lnTo>
                <a:lnTo>
                  <a:pt x="1937956" y="1874210"/>
                </a:lnTo>
                <a:lnTo>
                  <a:pt x="1818618" y="1878313"/>
                </a:lnTo>
                <a:cubicBezTo>
                  <a:pt x="1548237" y="1874601"/>
                  <a:pt x="1274438" y="1805580"/>
                  <a:pt x="1021076" y="1664560"/>
                </a:cubicBezTo>
                <a:cubicBezTo>
                  <a:pt x="514354" y="1382522"/>
                  <a:pt x="209316" y="879240"/>
                  <a:pt x="161057" y="345134"/>
                </a:cubicBezTo>
                <a:lnTo>
                  <a:pt x="158815" y="291428"/>
                </a:lnTo>
                <a:close/>
              </a:path>
            </a:pathLst>
          </a:cu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任意多边形: 形状 42"/>
          <p:cNvSpPr/>
          <p:nvPr>
            <p:custDataLst>
              <p:tags r:id="rId3"/>
            </p:custDataLst>
          </p:nvPr>
        </p:nvSpPr>
        <p:spPr>
          <a:xfrm rot="9555269">
            <a:off x="5726108" y="1020261"/>
            <a:ext cx="1444980" cy="1323913"/>
          </a:xfrm>
          <a:custGeom>
            <a:avLst/>
            <a:gdLst>
              <a:gd name="connsiteX0" fmla="*/ 1586244 w 2553243"/>
              <a:gd name="connsiteY0" fmla="*/ 2202786 h 2339320"/>
              <a:gd name="connsiteX1" fmla="*/ 259527 w 2553243"/>
              <a:gd name="connsiteY1" fmla="*/ 603220 h 2339320"/>
              <a:gd name="connsiteX2" fmla="*/ 234257 w 2553243"/>
              <a:gd name="connsiteY2" fmla="*/ 369528 h 2339320"/>
              <a:gd name="connsiteX3" fmla="*/ 0 w 2553243"/>
              <a:gd name="connsiteY3" fmla="*/ 370138 h 2339320"/>
              <a:gd name="connsiteX4" fmla="*/ 620600 w 2553243"/>
              <a:gd name="connsiteY4" fmla="*/ 60571 h 2339320"/>
              <a:gd name="connsiteX5" fmla="*/ 727283 w 2553243"/>
              <a:gd name="connsiteY5" fmla="*/ 4563 h 2339320"/>
              <a:gd name="connsiteX6" fmla="*/ 729896 w 2553243"/>
              <a:gd name="connsiteY6" fmla="*/ 6052 h 2339320"/>
              <a:gd name="connsiteX7" fmla="*/ 742029 w 2553243"/>
              <a:gd name="connsiteY7" fmla="*/ 0 h 2339320"/>
              <a:gd name="connsiteX8" fmla="*/ 1401526 w 2553243"/>
              <a:gd name="connsiteY8" fmla="*/ 366486 h 2339320"/>
              <a:gd name="connsiteX9" fmla="*/ 1260799 w 2553243"/>
              <a:gd name="connsiteY9" fmla="*/ 366853 h 2339320"/>
              <a:gd name="connsiteX10" fmla="*/ 1261777 w 2553243"/>
              <a:gd name="connsiteY10" fmla="*/ 379460 h 2339320"/>
              <a:gd name="connsiteX11" fmla="*/ 1934156 w 2553243"/>
              <a:gd name="connsiteY11" fmla="*/ 1243755 h 2339320"/>
              <a:gd name="connsiteX12" fmla="*/ 2351514 w 2553243"/>
              <a:gd name="connsiteY12" fmla="*/ 1310301 h 2339320"/>
              <a:gd name="connsiteX13" fmla="*/ 2401225 w 2553243"/>
              <a:gd name="connsiteY13" fmla="*/ 1305495 h 2339320"/>
              <a:gd name="connsiteX14" fmla="*/ 2200439 w 2553243"/>
              <a:gd name="connsiteY14" fmla="*/ 1835587 h 2339320"/>
              <a:gd name="connsiteX15" fmla="*/ 2193363 w 2553243"/>
              <a:gd name="connsiteY15" fmla="*/ 1840845 h 2339320"/>
              <a:gd name="connsiteX16" fmla="*/ 2553243 w 2553243"/>
              <a:gd name="connsiteY16" fmla="*/ 2325053 h 2339320"/>
              <a:gd name="connsiteX17" fmla="*/ 2414790 w 2553243"/>
              <a:gd name="connsiteY17" fmla="*/ 2337560 h 2339320"/>
              <a:gd name="connsiteX18" fmla="*/ 1586244 w 2553243"/>
              <a:gd name="connsiteY18" fmla="*/ 2202786 h 233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243" h="2339320">
                <a:moveTo>
                  <a:pt x="1586244" y="2202786"/>
                </a:moveTo>
                <a:cubicBezTo>
                  <a:pt x="869990" y="1931486"/>
                  <a:pt x="388266" y="1309683"/>
                  <a:pt x="259527" y="603220"/>
                </a:cubicBezTo>
                <a:lnTo>
                  <a:pt x="234257" y="369528"/>
                </a:lnTo>
                <a:lnTo>
                  <a:pt x="0" y="370138"/>
                </a:lnTo>
                <a:lnTo>
                  <a:pt x="620600" y="60571"/>
                </a:lnTo>
                <a:lnTo>
                  <a:pt x="727283" y="4563"/>
                </a:lnTo>
                <a:lnTo>
                  <a:pt x="729896" y="6052"/>
                </a:lnTo>
                <a:lnTo>
                  <a:pt x="742029" y="0"/>
                </a:lnTo>
                <a:lnTo>
                  <a:pt x="1401526" y="366486"/>
                </a:lnTo>
                <a:lnTo>
                  <a:pt x="1260799" y="366853"/>
                </a:lnTo>
                <a:lnTo>
                  <a:pt x="1261777" y="379460"/>
                </a:lnTo>
                <a:cubicBezTo>
                  <a:pt x="1309873" y="760792"/>
                  <a:pt x="1556615" y="1100751"/>
                  <a:pt x="1934156" y="1243755"/>
                </a:cubicBezTo>
                <a:cubicBezTo>
                  <a:pt x="2071444" y="1295756"/>
                  <a:pt x="2213030" y="1316791"/>
                  <a:pt x="2351514" y="1310301"/>
                </a:cubicBezTo>
                <a:lnTo>
                  <a:pt x="2401225" y="1305495"/>
                </a:lnTo>
                <a:lnTo>
                  <a:pt x="2200439" y="1835587"/>
                </a:lnTo>
                <a:lnTo>
                  <a:pt x="2193363" y="1840845"/>
                </a:lnTo>
                <a:lnTo>
                  <a:pt x="2553243" y="2325053"/>
                </a:lnTo>
                <a:lnTo>
                  <a:pt x="2414790" y="2337560"/>
                </a:lnTo>
                <a:cubicBezTo>
                  <a:pt x="2140165" y="2348839"/>
                  <a:pt x="1859102" y="2306138"/>
                  <a:pt x="1586244" y="2202786"/>
                </a:cubicBez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任意多边形: 形状 43"/>
          <p:cNvSpPr/>
          <p:nvPr>
            <p:custDataLst>
              <p:tags r:id="rId4"/>
            </p:custDataLst>
          </p:nvPr>
        </p:nvSpPr>
        <p:spPr>
          <a:xfrm rot="19652868">
            <a:off x="5156933" y="2599153"/>
            <a:ext cx="1289357" cy="1279616"/>
          </a:xfrm>
          <a:custGeom>
            <a:avLst/>
            <a:gdLst>
              <a:gd name="connsiteX0" fmla="*/ 1401526 w 2278261"/>
              <a:gd name="connsiteY0" fmla="*/ 366486 h 2261048"/>
              <a:gd name="connsiteX1" fmla="*/ 1316187 w 2278261"/>
              <a:gd name="connsiteY1" fmla="*/ 366709 h 2261048"/>
              <a:gd name="connsiteX2" fmla="*/ 1318738 w 2278261"/>
              <a:gd name="connsiteY2" fmla="*/ 382590 h 2261048"/>
              <a:gd name="connsiteX3" fmla="*/ 1781966 w 2278261"/>
              <a:gd name="connsiteY3" fmla="*/ 1055256 h 2261048"/>
              <a:gd name="connsiteX4" fmla="*/ 2177140 w 2278261"/>
              <a:gd name="connsiteY4" fmla="*/ 1205101 h 2261048"/>
              <a:gd name="connsiteX5" fmla="*/ 2278261 w 2278261"/>
              <a:gd name="connsiteY5" fmla="*/ 1216058 h 2261048"/>
              <a:gd name="connsiteX6" fmla="*/ 1916170 w 2278261"/>
              <a:gd name="connsiteY6" fmla="*/ 1785474 h 2261048"/>
              <a:gd name="connsiteX7" fmla="*/ 1908175 w 2278261"/>
              <a:gd name="connsiteY7" fmla="*/ 1789187 h 2261048"/>
              <a:gd name="connsiteX8" fmla="*/ 2127349 w 2278261"/>
              <a:gd name="connsiteY8" fmla="*/ 2261048 h 2261048"/>
              <a:gd name="connsiteX9" fmla="*/ 1983482 w 2278261"/>
              <a:gd name="connsiteY9" fmla="*/ 2244543 h 2261048"/>
              <a:gd name="connsiteX10" fmla="*/ 1199517 w 2278261"/>
              <a:gd name="connsiteY10" fmla="*/ 1944458 h 2261048"/>
              <a:gd name="connsiteX11" fmla="*/ 239578 w 2278261"/>
              <a:gd name="connsiteY11" fmla="*/ 415120 h 2261048"/>
              <a:gd name="connsiteX12" fmla="*/ 236302 w 2278261"/>
              <a:gd name="connsiteY12" fmla="*/ 369523 h 2261048"/>
              <a:gd name="connsiteX13" fmla="*/ 0 w 2278261"/>
              <a:gd name="connsiteY13" fmla="*/ 370138 h 2261048"/>
              <a:gd name="connsiteX14" fmla="*/ 703437 w 2278261"/>
              <a:gd name="connsiteY14" fmla="*/ 19250 h 2261048"/>
              <a:gd name="connsiteX15" fmla="*/ 737308 w 2278261"/>
              <a:gd name="connsiteY15" fmla="*/ 931 h 2261048"/>
              <a:gd name="connsiteX16" fmla="*/ 738662 w 2278261"/>
              <a:gd name="connsiteY16" fmla="*/ 1680 h 2261048"/>
              <a:gd name="connsiteX17" fmla="*/ 742029 w 2278261"/>
              <a:gd name="connsiteY17" fmla="*/ 0 h 226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78261" h="2261048">
                <a:moveTo>
                  <a:pt x="1401526" y="366486"/>
                </a:moveTo>
                <a:lnTo>
                  <a:pt x="1316187" y="366709"/>
                </a:lnTo>
                <a:lnTo>
                  <a:pt x="1318738" y="382590"/>
                </a:lnTo>
                <a:cubicBezTo>
                  <a:pt x="1375324" y="652182"/>
                  <a:pt x="1534204" y="897705"/>
                  <a:pt x="1781966" y="1055256"/>
                </a:cubicBezTo>
                <a:cubicBezTo>
                  <a:pt x="1905846" y="1134031"/>
                  <a:pt x="2040220" y="1183356"/>
                  <a:pt x="2177140" y="1205101"/>
                </a:cubicBezTo>
                <a:lnTo>
                  <a:pt x="2278261" y="1216058"/>
                </a:lnTo>
                <a:lnTo>
                  <a:pt x="1916170" y="1785474"/>
                </a:lnTo>
                <a:lnTo>
                  <a:pt x="1908175" y="1789187"/>
                </a:lnTo>
                <a:lnTo>
                  <a:pt x="2127349" y="2261048"/>
                </a:lnTo>
                <a:lnTo>
                  <a:pt x="1983482" y="2244543"/>
                </a:lnTo>
                <a:cubicBezTo>
                  <a:pt x="1712281" y="2199865"/>
                  <a:pt x="1445729" y="2101024"/>
                  <a:pt x="1199517" y="1944458"/>
                </a:cubicBezTo>
                <a:cubicBezTo>
                  <a:pt x="645539" y="1592185"/>
                  <a:pt x="312533" y="1022717"/>
                  <a:pt x="239578" y="415120"/>
                </a:cubicBezTo>
                <a:lnTo>
                  <a:pt x="236302" y="369523"/>
                </a:lnTo>
                <a:lnTo>
                  <a:pt x="0" y="370138"/>
                </a:lnTo>
                <a:lnTo>
                  <a:pt x="703437" y="19250"/>
                </a:lnTo>
                <a:lnTo>
                  <a:pt x="737308" y="931"/>
                </a:lnTo>
                <a:lnTo>
                  <a:pt x="738662" y="1680"/>
                </a:lnTo>
                <a:lnTo>
                  <a:pt x="742029" y="0"/>
                </a:lnTo>
                <a:close/>
              </a:path>
            </a:pathLst>
          </a:cu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8" name="形状"/>
          <p:cNvSpPr/>
          <p:nvPr>
            <p:custDataLst>
              <p:tags r:id="rId5"/>
            </p:custDataLst>
          </p:nvPr>
        </p:nvSpPr>
        <p:spPr>
          <a:xfrm>
            <a:off x="4078192" y="1428074"/>
            <a:ext cx="336618" cy="247219"/>
          </a:xfrm>
          <a:custGeom>
            <a:avLst/>
            <a:gdLst/>
            <a:ahLst/>
            <a:cxnLst>
              <a:cxn ang="0">
                <a:pos x="wd2" y="hd2"/>
              </a:cxn>
              <a:cxn ang="5400000">
                <a:pos x="wd2" y="hd2"/>
              </a:cxn>
              <a:cxn ang="10800000">
                <a:pos x="wd2" y="hd2"/>
              </a:cxn>
              <a:cxn ang="16200000">
                <a:pos x="wd2" y="hd2"/>
              </a:cxn>
            </a:cxnLst>
            <a:rect l="0" t="0" r="r" b="b"/>
            <a:pathLst>
              <a:path w="21600" h="21600" extrusionOk="0">
                <a:moveTo>
                  <a:pt x="9404" y="13188"/>
                </a:moveTo>
                <a:cubicBezTo>
                  <a:pt x="9003" y="12815"/>
                  <a:pt x="8329" y="12268"/>
                  <a:pt x="8056" y="11720"/>
                </a:cubicBezTo>
                <a:cubicBezTo>
                  <a:pt x="674" y="2563"/>
                  <a:pt x="674" y="2563"/>
                  <a:pt x="674" y="2563"/>
                </a:cubicBezTo>
                <a:cubicBezTo>
                  <a:pt x="417" y="2191"/>
                  <a:pt x="144" y="1271"/>
                  <a:pt x="273" y="723"/>
                </a:cubicBezTo>
                <a:cubicBezTo>
                  <a:pt x="546" y="372"/>
                  <a:pt x="818" y="0"/>
                  <a:pt x="1476" y="0"/>
                </a:cubicBezTo>
                <a:cubicBezTo>
                  <a:pt x="20140" y="0"/>
                  <a:pt x="20140" y="0"/>
                  <a:pt x="20140" y="0"/>
                </a:cubicBezTo>
                <a:cubicBezTo>
                  <a:pt x="20140" y="0"/>
                  <a:pt x="20942" y="0"/>
                  <a:pt x="21343" y="898"/>
                </a:cubicBezTo>
                <a:cubicBezTo>
                  <a:pt x="21600" y="1468"/>
                  <a:pt x="21343" y="2366"/>
                  <a:pt x="20942" y="2738"/>
                </a:cubicBezTo>
                <a:cubicBezTo>
                  <a:pt x="12886" y="12618"/>
                  <a:pt x="12886" y="12618"/>
                  <a:pt x="12886" y="12618"/>
                </a:cubicBezTo>
                <a:cubicBezTo>
                  <a:pt x="12886" y="12618"/>
                  <a:pt x="11410" y="14283"/>
                  <a:pt x="9404" y="13188"/>
                </a:cubicBezTo>
                <a:close/>
                <a:moveTo>
                  <a:pt x="1476" y="21600"/>
                </a:moveTo>
                <a:cubicBezTo>
                  <a:pt x="1476" y="21600"/>
                  <a:pt x="0" y="21425"/>
                  <a:pt x="0" y="19585"/>
                </a:cubicBezTo>
                <a:cubicBezTo>
                  <a:pt x="0" y="4929"/>
                  <a:pt x="0" y="4929"/>
                  <a:pt x="0" y="4929"/>
                </a:cubicBezTo>
                <a:cubicBezTo>
                  <a:pt x="0" y="4381"/>
                  <a:pt x="273" y="4206"/>
                  <a:pt x="674" y="4754"/>
                </a:cubicBezTo>
                <a:cubicBezTo>
                  <a:pt x="3755" y="8960"/>
                  <a:pt x="3755" y="8960"/>
                  <a:pt x="3755" y="8960"/>
                </a:cubicBezTo>
                <a:cubicBezTo>
                  <a:pt x="4172" y="9332"/>
                  <a:pt x="4301" y="10252"/>
                  <a:pt x="4028" y="10800"/>
                </a:cubicBezTo>
                <a:cubicBezTo>
                  <a:pt x="1749" y="18117"/>
                  <a:pt x="1749" y="18117"/>
                  <a:pt x="1749" y="18117"/>
                </a:cubicBezTo>
                <a:cubicBezTo>
                  <a:pt x="1621" y="18686"/>
                  <a:pt x="1749" y="18686"/>
                  <a:pt x="2022" y="18117"/>
                </a:cubicBezTo>
                <a:cubicBezTo>
                  <a:pt x="5103" y="12618"/>
                  <a:pt x="5103" y="12618"/>
                  <a:pt x="5103" y="12618"/>
                </a:cubicBezTo>
                <a:cubicBezTo>
                  <a:pt x="5504" y="12092"/>
                  <a:pt x="5905" y="12092"/>
                  <a:pt x="6307" y="12443"/>
                </a:cubicBezTo>
                <a:cubicBezTo>
                  <a:pt x="7655" y="14086"/>
                  <a:pt x="7655" y="14086"/>
                  <a:pt x="7655" y="14086"/>
                </a:cubicBezTo>
                <a:cubicBezTo>
                  <a:pt x="8056" y="14458"/>
                  <a:pt x="8730" y="15006"/>
                  <a:pt x="9131" y="15203"/>
                </a:cubicBezTo>
                <a:cubicBezTo>
                  <a:pt x="10206" y="15554"/>
                  <a:pt x="11939" y="16101"/>
                  <a:pt x="13159" y="14831"/>
                </a:cubicBezTo>
                <a:cubicBezTo>
                  <a:pt x="15165" y="12443"/>
                  <a:pt x="15165" y="12443"/>
                  <a:pt x="15165" y="12443"/>
                </a:cubicBezTo>
                <a:cubicBezTo>
                  <a:pt x="15566" y="12092"/>
                  <a:pt x="16112" y="12092"/>
                  <a:pt x="16368" y="12618"/>
                </a:cubicBezTo>
                <a:cubicBezTo>
                  <a:pt x="19722" y="18686"/>
                  <a:pt x="19722" y="18686"/>
                  <a:pt x="19722" y="18686"/>
                </a:cubicBezTo>
                <a:cubicBezTo>
                  <a:pt x="19995" y="19212"/>
                  <a:pt x="19995" y="19037"/>
                  <a:pt x="19867" y="18489"/>
                </a:cubicBezTo>
                <a:cubicBezTo>
                  <a:pt x="17588" y="10800"/>
                  <a:pt x="17588" y="10800"/>
                  <a:pt x="17588" y="10800"/>
                </a:cubicBezTo>
                <a:cubicBezTo>
                  <a:pt x="17315" y="10252"/>
                  <a:pt x="17444" y="9508"/>
                  <a:pt x="17845" y="8960"/>
                </a:cubicBezTo>
                <a:cubicBezTo>
                  <a:pt x="21070" y="4754"/>
                  <a:pt x="21070" y="4754"/>
                  <a:pt x="21070" y="4754"/>
                </a:cubicBezTo>
                <a:cubicBezTo>
                  <a:pt x="21343" y="4206"/>
                  <a:pt x="21600" y="4381"/>
                  <a:pt x="21600" y="4929"/>
                </a:cubicBezTo>
                <a:cubicBezTo>
                  <a:pt x="21600" y="19782"/>
                  <a:pt x="21600" y="19782"/>
                  <a:pt x="21600" y="19782"/>
                </a:cubicBezTo>
                <a:cubicBezTo>
                  <a:pt x="21600" y="19782"/>
                  <a:pt x="21472" y="21600"/>
                  <a:pt x="19995" y="21600"/>
                </a:cubicBezTo>
                <a:cubicBezTo>
                  <a:pt x="1476" y="21600"/>
                  <a:pt x="1476" y="21600"/>
                  <a:pt x="1476" y="21600"/>
                </a:cubicBezTo>
                <a:close/>
              </a:path>
            </a:pathLst>
          </a:custGeom>
          <a:solidFill>
            <a:srgbClr val="1F74AD"/>
          </a:solidFill>
          <a:ln w="12700">
            <a:miter lim="400000"/>
          </a:ln>
        </p:spPr>
        <p:txBody>
          <a:bodyPr lIns="45719" rIns="45719" anchor="ctr"/>
          <a:lstStyle/>
          <a:p>
            <a:pPr marL="0" marR="0" lvl="0" indent="0" algn="l" defTabSz="914400" rtl="0" eaLnBrk="1" fontAlgn="auto" latinLnBrk="0" hangingPunct="1">
              <a:lnSpc>
                <a:spcPct val="100000"/>
              </a:lnSpc>
              <a:spcBef>
                <a:spcPts val="0"/>
              </a:spcBef>
              <a:spcAft>
                <a:spcPts val="0"/>
              </a:spcAft>
              <a:buClrTx/>
              <a:buSzTx/>
              <a:buFontTx/>
              <a:buNone/>
              <a:defRPr sz="1000"/>
            </a:pPr>
            <a:endParaRPr kumimoji="0" sz="1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2" name="圆角矩形 57"/>
          <p:cNvSpPr/>
          <p:nvPr>
            <p:custDataLst>
              <p:tags r:id="rId6"/>
            </p:custDataLst>
          </p:nvPr>
        </p:nvSpPr>
        <p:spPr>
          <a:xfrm>
            <a:off x="4069590" y="3138360"/>
            <a:ext cx="393089" cy="281985"/>
          </a:xfrm>
          <a:prstGeom prst="roundRect">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83" name="Shape 11125"/>
          <p:cNvSpPr/>
          <p:nvPr>
            <p:custDataLst>
              <p:tags r:id="rId7"/>
            </p:custDataLst>
          </p:nvPr>
        </p:nvSpPr>
        <p:spPr>
          <a:xfrm>
            <a:off x="4162024" y="3213859"/>
            <a:ext cx="88223" cy="65936"/>
          </a:xfrm>
          <a:custGeom>
            <a:avLst/>
            <a:gdLst/>
            <a:ahLst/>
            <a:cxnLst>
              <a:cxn ang="0">
                <a:pos x="wd2" y="hd2"/>
              </a:cxn>
              <a:cxn ang="5400000">
                <a:pos x="wd2" y="hd2"/>
              </a:cxn>
              <a:cxn ang="10800000">
                <a:pos x="wd2" y="hd2"/>
              </a:cxn>
              <a:cxn ang="16200000">
                <a:pos x="wd2" y="hd2"/>
              </a:cxn>
            </a:cxnLst>
            <a:rect l="0" t="0" r="r" b="b"/>
            <a:pathLst>
              <a:path w="21600" h="21600" extrusionOk="0">
                <a:moveTo>
                  <a:pt x="0" y="1386"/>
                </a:moveTo>
                <a:lnTo>
                  <a:pt x="0" y="9715"/>
                </a:lnTo>
                <a:cubicBezTo>
                  <a:pt x="0" y="10494"/>
                  <a:pt x="446" y="11102"/>
                  <a:pt x="1036" y="11102"/>
                </a:cubicBezTo>
                <a:lnTo>
                  <a:pt x="8298" y="11102"/>
                </a:lnTo>
                <a:cubicBezTo>
                  <a:pt x="13203" y="11102"/>
                  <a:pt x="15275" y="16350"/>
                  <a:pt x="17157" y="21600"/>
                </a:cubicBezTo>
                <a:cubicBezTo>
                  <a:pt x="18455" y="17522"/>
                  <a:pt x="19783" y="13486"/>
                  <a:pt x="21600" y="9759"/>
                </a:cubicBezTo>
                <a:cubicBezTo>
                  <a:pt x="18327" y="3601"/>
                  <a:pt x="14075" y="0"/>
                  <a:pt x="8298" y="0"/>
                </a:cubicBezTo>
                <a:lnTo>
                  <a:pt x="1036" y="0"/>
                </a:lnTo>
                <a:cubicBezTo>
                  <a:pt x="446" y="0"/>
                  <a:pt x="0" y="610"/>
                  <a:pt x="0" y="1386"/>
                </a:cubicBezTo>
                <a:close/>
              </a:path>
            </a:pathLst>
          </a:custGeom>
          <a:solidFill>
            <a:sysClr val="window" lastClr="FFFFFF"/>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84" name="Shape 11126"/>
          <p:cNvSpPr/>
          <p:nvPr>
            <p:custDataLst>
              <p:tags r:id="rId8"/>
            </p:custDataLst>
          </p:nvPr>
        </p:nvSpPr>
        <p:spPr>
          <a:xfrm>
            <a:off x="4151869" y="3182296"/>
            <a:ext cx="237410" cy="182176"/>
          </a:xfrm>
          <a:custGeom>
            <a:avLst/>
            <a:gdLst/>
            <a:ahLst/>
            <a:cxnLst>
              <a:cxn ang="0">
                <a:pos x="wd2" y="hd2"/>
              </a:cxn>
              <a:cxn ang="5400000">
                <a:pos x="wd2" y="hd2"/>
              </a:cxn>
              <a:cxn ang="10800000">
                <a:pos x="wd2" y="hd2"/>
              </a:cxn>
              <a:cxn ang="16200000">
                <a:pos x="wd2" y="hd2"/>
              </a:cxn>
            </a:cxnLst>
            <a:rect l="0" t="0" r="r" b="b"/>
            <a:pathLst>
              <a:path w="21600" h="21600" extrusionOk="0">
                <a:moveTo>
                  <a:pt x="21492" y="5165"/>
                </a:moveTo>
                <a:lnTo>
                  <a:pt x="17646" y="157"/>
                </a:lnTo>
                <a:cubicBezTo>
                  <a:pt x="17562" y="63"/>
                  <a:pt x="17467" y="0"/>
                  <a:pt x="17359" y="0"/>
                </a:cubicBezTo>
                <a:cubicBezTo>
                  <a:pt x="17140" y="0"/>
                  <a:pt x="16971" y="220"/>
                  <a:pt x="16971" y="502"/>
                </a:cubicBezTo>
                <a:lnTo>
                  <a:pt x="16971" y="3517"/>
                </a:lnTo>
                <a:lnTo>
                  <a:pt x="13885" y="3517"/>
                </a:lnTo>
                <a:cubicBezTo>
                  <a:pt x="9968" y="3517"/>
                  <a:pt x="8401" y="7723"/>
                  <a:pt x="7064" y="11774"/>
                </a:cubicBezTo>
                <a:cubicBezTo>
                  <a:pt x="6773" y="12670"/>
                  <a:pt x="6473" y="13578"/>
                  <a:pt x="6122" y="14458"/>
                </a:cubicBezTo>
                <a:cubicBezTo>
                  <a:pt x="5447" y="16155"/>
                  <a:pt x="4687" y="17584"/>
                  <a:pt x="3083" y="17584"/>
                </a:cubicBezTo>
                <a:lnTo>
                  <a:pt x="385" y="17584"/>
                </a:lnTo>
                <a:cubicBezTo>
                  <a:pt x="166" y="17584"/>
                  <a:pt x="0" y="17802"/>
                  <a:pt x="0" y="18085"/>
                </a:cubicBezTo>
                <a:lnTo>
                  <a:pt x="0" y="21099"/>
                </a:lnTo>
                <a:cubicBezTo>
                  <a:pt x="0" y="21381"/>
                  <a:pt x="166" y="21600"/>
                  <a:pt x="385" y="21600"/>
                </a:cubicBezTo>
                <a:lnTo>
                  <a:pt x="3083" y="21600"/>
                </a:lnTo>
                <a:cubicBezTo>
                  <a:pt x="7003" y="21600"/>
                  <a:pt x="8570" y="17393"/>
                  <a:pt x="9907" y="13343"/>
                </a:cubicBezTo>
                <a:cubicBezTo>
                  <a:pt x="10197" y="12449"/>
                  <a:pt x="10498" y="11537"/>
                  <a:pt x="10849" y="10659"/>
                </a:cubicBezTo>
                <a:cubicBezTo>
                  <a:pt x="11521" y="8963"/>
                  <a:pt x="12281" y="7535"/>
                  <a:pt x="13885" y="7535"/>
                </a:cubicBezTo>
                <a:lnTo>
                  <a:pt x="16971" y="7535"/>
                </a:lnTo>
                <a:lnTo>
                  <a:pt x="16971" y="10550"/>
                </a:lnTo>
                <a:cubicBezTo>
                  <a:pt x="16971" y="10832"/>
                  <a:pt x="17153" y="11052"/>
                  <a:pt x="17359" y="11052"/>
                </a:cubicBezTo>
                <a:cubicBezTo>
                  <a:pt x="17454" y="11052"/>
                  <a:pt x="17562" y="11004"/>
                  <a:pt x="17636" y="10910"/>
                </a:cubicBezTo>
                <a:lnTo>
                  <a:pt x="21492" y="5888"/>
                </a:lnTo>
                <a:cubicBezTo>
                  <a:pt x="21564" y="5793"/>
                  <a:pt x="21600" y="5651"/>
                  <a:pt x="21600" y="5526"/>
                </a:cubicBezTo>
                <a:cubicBezTo>
                  <a:pt x="21600" y="5400"/>
                  <a:pt x="21564" y="5260"/>
                  <a:pt x="21492" y="5165"/>
                </a:cubicBezTo>
                <a:close/>
              </a:path>
            </a:pathLst>
          </a:custGeom>
          <a:solidFill>
            <a:sysClr val="window" lastClr="FFFFFF"/>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85" name="Shape 11127"/>
          <p:cNvSpPr/>
          <p:nvPr>
            <p:custDataLst>
              <p:tags r:id="rId9"/>
            </p:custDataLst>
          </p:nvPr>
        </p:nvSpPr>
        <p:spPr>
          <a:xfrm>
            <a:off x="4243706" y="3287518"/>
            <a:ext cx="138988" cy="95584"/>
          </a:xfrm>
          <a:custGeom>
            <a:avLst/>
            <a:gdLst/>
            <a:ahLst/>
            <a:cxnLst>
              <a:cxn ang="0">
                <a:pos x="wd2" y="hd2"/>
              </a:cxn>
              <a:cxn ang="5400000">
                <a:pos x="wd2" y="hd2"/>
              </a:cxn>
              <a:cxn ang="10800000">
                <a:pos x="wd2" y="hd2"/>
              </a:cxn>
              <a:cxn ang="16200000">
                <a:pos x="wd2" y="hd2"/>
              </a:cxn>
            </a:cxnLst>
            <a:rect l="0" t="0" r="r" b="b"/>
            <a:pathLst>
              <a:path w="21600" h="21600" extrusionOk="0">
                <a:moveTo>
                  <a:pt x="21600" y="11072"/>
                </a:moveTo>
                <a:cubicBezTo>
                  <a:pt x="21600" y="10829"/>
                  <a:pt x="21538" y="10562"/>
                  <a:pt x="21416" y="10382"/>
                </a:cubicBezTo>
                <a:lnTo>
                  <a:pt x="14847" y="837"/>
                </a:lnTo>
                <a:cubicBezTo>
                  <a:pt x="14702" y="660"/>
                  <a:pt x="14540" y="539"/>
                  <a:pt x="14355" y="539"/>
                </a:cubicBezTo>
                <a:cubicBezTo>
                  <a:pt x="13981" y="539"/>
                  <a:pt x="13693" y="958"/>
                  <a:pt x="13693" y="1495"/>
                </a:cubicBezTo>
                <a:lnTo>
                  <a:pt x="13693" y="7243"/>
                </a:lnTo>
                <a:lnTo>
                  <a:pt x="8421" y="7243"/>
                </a:lnTo>
                <a:cubicBezTo>
                  <a:pt x="5313" y="7243"/>
                  <a:pt x="3997" y="3623"/>
                  <a:pt x="2803" y="0"/>
                </a:cubicBezTo>
                <a:cubicBezTo>
                  <a:pt x="1979" y="2812"/>
                  <a:pt x="1136" y="5595"/>
                  <a:pt x="0" y="8166"/>
                </a:cubicBezTo>
                <a:cubicBezTo>
                  <a:pt x="3813" y="15945"/>
                  <a:pt x="7579" y="14897"/>
                  <a:pt x="13693" y="14897"/>
                </a:cubicBezTo>
                <a:lnTo>
                  <a:pt x="13693" y="20647"/>
                </a:lnTo>
                <a:cubicBezTo>
                  <a:pt x="13693" y="21152"/>
                  <a:pt x="14004" y="21600"/>
                  <a:pt x="14355" y="21600"/>
                </a:cubicBezTo>
                <a:cubicBezTo>
                  <a:pt x="14517" y="21600"/>
                  <a:pt x="14702" y="21512"/>
                  <a:pt x="14828" y="21333"/>
                </a:cubicBezTo>
                <a:lnTo>
                  <a:pt x="21416" y="11758"/>
                </a:lnTo>
                <a:cubicBezTo>
                  <a:pt x="21538" y="11578"/>
                  <a:pt x="21600" y="11311"/>
                  <a:pt x="21600" y="11072"/>
                </a:cubicBezTo>
                <a:close/>
              </a:path>
            </a:pathLst>
          </a:custGeom>
          <a:solidFill>
            <a:sysClr val="window" lastClr="FFFFFF"/>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86" name="线条"/>
          <p:cNvSpPr/>
          <p:nvPr>
            <p:custDataLst>
              <p:tags r:id="rId10"/>
            </p:custDataLst>
          </p:nvPr>
        </p:nvSpPr>
        <p:spPr>
          <a:xfrm>
            <a:off x="4541294" y="1532631"/>
            <a:ext cx="562644"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7" name="线条"/>
          <p:cNvSpPr/>
          <p:nvPr>
            <p:custDataLst>
              <p:tags r:id="rId11"/>
            </p:custDataLst>
          </p:nvPr>
        </p:nvSpPr>
        <p:spPr>
          <a:xfrm>
            <a:off x="4541294" y="3266334"/>
            <a:ext cx="562644"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8" name="线条"/>
          <p:cNvSpPr/>
          <p:nvPr>
            <p:custDataLst>
              <p:tags r:id="rId12"/>
            </p:custDataLst>
          </p:nvPr>
        </p:nvSpPr>
        <p:spPr>
          <a:xfrm>
            <a:off x="7025579" y="1532631"/>
            <a:ext cx="562643"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9" name="线条"/>
          <p:cNvSpPr/>
          <p:nvPr>
            <p:custDataLst>
              <p:tags r:id="rId13"/>
            </p:custDataLst>
          </p:nvPr>
        </p:nvSpPr>
        <p:spPr>
          <a:xfrm>
            <a:off x="7025579" y="3266334"/>
            <a:ext cx="562643" cy="1"/>
          </a:xfrm>
          <a:prstGeom prst="line">
            <a:avLst/>
          </a:prstGeom>
          <a:ln w="12700">
            <a:solidFill>
              <a:srgbClr val="ADB9CA"/>
            </a:solidFill>
            <a:prstDash val="sysDash"/>
            <a:miter/>
            <a:headEnd type="oval"/>
            <a:tailEnd type="ova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1" name="文本框 90"/>
          <p:cNvSpPr txBox="1"/>
          <p:nvPr>
            <p:custDataLst>
              <p:tags r:id="rId14"/>
            </p:custDataLst>
          </p:nvPr>
        </p:nvSpPr>
        <p:spPr>
          <a:xfrm>
            <a:off x="5103938" y="1905095"/>
            <a:ext cx="345911"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1</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2" name="文本框 91"/>
          <p:cNvSpPr txBox="1"/>
          <p:nvPr>
            <p:custDataLst>
              <p:tags r:id="rId15"/>
            </p:custDataLst>
          </p:nvPr>
        </p:nvSpPr>
        <p:spPr>
          <a:xfrm>
            <a:off x="6283338" y="1379555"/>
            <a:ext cx="345911"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dirty="0">
                <a:solidFill>
                  <a:sysClr val="window" lastClr="FFFFFF"/>
                </a:solidFill>
                <a:latin typeface="微软雅黑" panose="020B0503020204020204" pitchFamily="34" charset="-122"/>
                <a:ea typeface="微软雅黑" panose="020B0503020204020204" pitchFamily="34" charset="-122"/>
              </a:rPr>
              <a:t>2</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3" name="文本框 92"/>
          <p:cNvSpPr txBox="1"/>
          <p:nvPr>
            <p:custDataLst>
              <p:tags r:id="rId16"/>
            </p:custDataLst>
          </p:nvPr>
        </p:nvSpPr>
        <p:spPr>
          <a:xfrm>
            <a:off x="6759555" y="2536202"/>
            <a:ext cx="345911"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3</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4" name="文本框 93"/>
          <p:cNvSpPr txBox="1"/>
          <p:nvPr>
            <p:custDataLst>
              <p:tags r:id="rId17"/>
            </p:custDataLst>
          </p:nvPr>
        </p:nvSpPr>
        <p:spPr>
          <a:xfrm>
            <a:off x="5627054" y="3044793"/>
            <a:ext cx="345911"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4</a:t>
            </a:r>
            <a:endParaRPr kumimoji="0" lang="zh-CN" altLang="en-US" sz="28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文本框 24"/>
          <p:cNvSpPr txBox="1"/>
          <p:nvPr>
            <p:custDataLst>
              <p:tags r:id="rId18"/>
            </p:custDataLst>
          </p:nvPr>
        </p:nvSpPr>
        <p:spPr>
          <a:xfrm>
            <a:off x="5377180" y="2221865"/>
            <a:ext cx="1437640" cy="314325"/>
          </a:xfrm>
          <a:prstGeom prst="rect">
            <a:avLst/>
          </a:prstGeom>
          <a:noFill/>
        </p:spPr>
        <p:txBody>
          <a:bodyPr wrap="square" tIns="0" rtlCol="0">
            <a:noAutofit/>
          </a:bodyPr>
          <a:lstStyle/>
          <a:p>
            <a:pPr algn="ctr">
              <a:lnSpc>
                <a:spcPct val="120000"/>
              </a:lnSpc>
            </a:pPr>
            <a:r>
              <a:rPr lang="zh-CN" altLang="en-US" b="1" spc="150">
                <a:latin typeface="微软雅黑" panose="020B0503020204020204" pitchFamily="34" charset="-122"/>
                <a:ea typeface="微软雅黑" panose="020B0503020204020204" pitchFamily="34" charset="-122"/>
              </a:rPr>
              <a:t>区分职责</a:t>
            </a:r>
            <a:endParaRPr lang="zh-CN" altLang="en-US" b="1" spc="150">
              <a:latin typeface="微软雅黑" panose="020B0503020204020204" pitchFamily="34" charset="-122"/>
              <a:ea typeface="微软雅黑" panose="020B0503020204020204" pitchFamily="34" charset="-122"/>
            </a:endParaRPr>
          </a:p>
        </p:txBody>
      </p:sp>
      <p:sp>
        <p:nvSpPr>
          <p:cNvPr id="38" name="文本框 37"/>
          <p:cNvSpPr txBox="1"/>
          <p:nvPr>
            <p:custDataLst>
              <p:tags r:id="rId19"/>
            </p:custDataLst>
          </p:nvPr>
        </p:nvSpPr>
        <p:spPr>
          <a:xfrm>
            <a:off x="1600200" y="1139825"/>
            <a:ext cx="2358390" cy="288290"/>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700" b="1" spc="300" dirty="0">
                <a:latin typeface="微软雅黑" panose="020B0503020204020204" pitchFamily="34" charset="-122"/>
                <a:ea typeface="微软雅黑" panose="020B0503020204020204" pitchFamily="34" charset="-122"/>
                <a:cs typeface="+mn-ea"/>
              </a:rPr>
              <a:t>发行人的董监高</a:t>
            </a:r>
            <a:endParaRPr lang="zh-CN" altLang="en-US" sz="1700" b="1" spc="300" dirty="0">
              <a:latin typeface="微软雅黑" panose="020B0503020204020204" pitchFamily="34" charset="-122"/>
              <a:ea typeface="微软雅黑" panose="020B0503020204020204" pitchFamily="34" charset="-122"/>
              <a:cs typeface="+mn-ea"/>
            </a:endParaRPr>
          </a:p>
        </p:txBody>
      </p:sp>
      <p:sp>
        <p:nvSpPr>
          <p:cNvPr id="46" name="文本框 45"/>
          <p:cNvSpPr txBox="1"/>
          <p:nvPr>
            <p:custDataLst>
              <p:tags r:id="rId20"/>
            </p:custDataLst>
          </p:nvPr>
        </p:nvSpPr>
        <p:spPr>
          <a:xfrm>
            <a:off x="1337945" y="2765425"/>
            <a:ext cx="3239135" cy="288290"/>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700" b="1" spc="300" dirty="0">
                <a:latin typeface="微软雅黑" panose="020B0503020204020204" pitchFamily="34" charset="-122"/>
                <a:ea typeface="微软雅黑" panose="020B0503020204020204" pitchFamily="34" charset="-122"/>
                <a:cs typeface="+mn-ea"/>
              </a:rPr>
              <a:t>履行承销保荐职责的机构</a:t>
            </a:r>
            <a:endParaRPr lang="zh-CN" altLang="en-US" sz="2000" b="1" spc="300" dirty="0">
              <a:latin typeface="微软雅黑" panose="020B0503020204020204" pitchFamily="34" charset="-122"/>
              <a:ea typeface="微软雅黑" panose="020B0503020204020204" pitchFamily="34" charset="-122"/>
              <a:cs typeface="+mn-ea"/>
            </a:endParaRPr>
          </a:p>
        </p:txBody>
      </p:sp>
      <p:sp>
        <p:nvSpPr>
          <p:cNvPr id="48" name="文本框 47"/>
          <p:cNvSpPr txBox="1"/>
          <p:nvPr>
            <p:custDataLst>
              <p:tags r:id="rId21"/>
            </p:custDataLst>
          </p:nvPr>
        </p:nvSpPr>
        <p:spPr>
          <a:xfrm>
            <a:off x="8449222" y="1139846"/>
            <a:ext cx="1656225" cy="288056"/>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700" b="1" spc="300" dirty="0">
                <a:latin typeface="微软雅黑" panose="020B0503020204020204" pitchFamily="34" charset="-122"/>
                <a:ea typeface="微软雅黑" panose="020B0503020204020204" pitchFamily="34" charset="-122"/>
                <a:cs typeface="+mn-ea"/>
              </a:rPr>
              <a:t>独立董事</a:t>
            </a:r>
            <a:endParaRPr lang="zh-CN" altLang="en-US" sz="1700" b="1" spc="300" dirty="0">
              <a:latin typeface="微软雅黑" panose="020B0503020204020204" pitchFamily="34" charset="-122"/>
              <a:ea typeface="微软雅黑" panose="020B0503020204020204" pitchFamily="34" charset="-122"/>
              <a:cs typeface="+mn-ea"/>
            </a:endParaRPr>
          </a:p>
        </p:txBody>
      </p:sp>
      <p:sp>
        <p:nvSpPr>
          <p:cNvPr id="52" name="文本框 51"/>
          <p:cNvSpPr txBox="1"/>
          <p:nvPr>
            <p:custDataLst>
              <p:tags r:id="rId22"/>
            </p:custDataLst>
          </p:nvPr>
        </p:nvSpPr>
        <p:spPr>
          <a:xfrm>
            <a:off x="8430260" y="2756535"/>
            <a:ext cx="2837180" cy="288290"/>
          </a:xfrm>
          <a:prstGeom prst="rect">
            <a:avLst/>
          </a:prstGeom>
          <a:noFill/>
        </p:spPr>
        <p:txBody>
          <a:bodyPr wrap="square" lIns="90000" tIns="46800" rIns="90000" bIns="0" anchor="b" anchorCtr="0">
            <a:no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700" b="1" spc="300" dirty="0">
                <a:latin typeface="微软雅黑" panose="020B0503020204020204" pitchFamily="34" charset="-122"/>
                <a:ea typeface="微软雅黑" panose="020B0503020204020204" pitchFamily="34" charset="-122"/>
                <a:cs typeface="+mn-ea"/>
              </a:rPr>
              <a:t>证券服务机构</a:t>
            </a:r>
            <a:endParaRPr lang="zh-CN" altLang="en-US" sz="1700" b="1" spc="300" dirty="0">
              <a:latin typeface="微软雅黑" panose="020B0503020204020204" pitchFamily="34" charset="-122"/>
              <a:ea typeface="微软雅黑" panose="020B0503020204020204" pitchFamily="34" charset="-122"/>
              <a:cs typeface="+mn-ea"/>
            </a:endParaRPr>
          </a:p>
        </p:txBody>
      </p:sp>
      <p:sp>
        <p:nvSpPr>
          <p:cNvPr id="35" name="open-office-folder_74337"/>
          <p:cNvSpPr>
            <a:spLocks noChangeAspect="1"/>
          </p:cNvSpPr>
          <p:nvPr>
            <p:custDataLst>
              <p:tags r:id="rId23"/>
            </p:custDataLst>
          </p:nvPr>
        </p:nvSpPr>
        <p:spPr bwMode="auto">
          <a:xfrm>
            <a:off x="7794419" y="3111619"/>
            <a:ext cx="352559" cy="259921"/>
          </a:xfrm>
          <a:custGeom>
            <a:avLst/>
            <a:gdLst>
              <a:gd name="connsiteX0" fmla="*/ 116997 w 605592"/>
              <a:gd name="connsiteY0" fmla="*/ 132804 h 446468"/>
              <a:gd name="connsiteX1" fmla="*/ 605592 w 605592"/>
              <a:gd name="connsiteY1" fmla="*/ 132804 h 446468"/>
              <a:gd name="connsiteX2" fmla="*/ 555359 w 605592"/>
              <a:gd name="connsiteY2" fmla="*/ 446468 h 446468"/>
              <a:gd name="connsiteX3" fmla="*/ 116997 w 605592"/>
              <a:gd name="connsiteY3" fmla="*/ 446468 h 446468"/>
              <a:gd name="connsiteX4" fmla="*/ 0 w 605592"/>
              <a:gd name="connsiteY4" fmla="*/ 0 h 446468"/>
              <a:gd name="connsiteX5" fmla="*/ 137120 w 605592"/>
              <a:gd name="connsiteY5" fmla="*/ 0 h 446468"/>
              <a:gd name="connsiteX6" fmla="*/ 153635 w 605592"/>
              <a:gd name="connsiteY6" fmla="*/ 27991 h 446468"/>
              <a:gd name="connsiteX7" fmla="*/ 438423 w 605592"/>
              <a:gd name="connsiteY7" fmla="*/ 27991 h 446468"/>
              <a:gd name="connsiteX8" fmla="*/ 438423 w 605592"/>
              <a:gd name="connsiteY8" fmla="*/ 91455 h 446468"/>
              <a:gd name="connsiteX9" fmla="*/ 69670 w 605592"/>
              <a:gd name="connsiteY9" fmla="*/ 91455 h 446468"/>
              <a:gd name="connsiteX10" fmla="*/ 69670 w 605592"/>
              <a:gd name="connsiteY10" fmla="*/ 446468 h 446468"/>
              <a:gd name="connsiteX11" fmla="*/ 0 w 605592"/>
              <a:gd name="connsiteY11" fmla="*/ 446468 h 44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5592" h="446468">
                <a:moveTo>
                  <a:pt x="116997" y="132804"/>
                </a:moveTo>
                <a:lnTo>
                  <a:pt x="605592" y="132804"/>
                </a:lnTo>
                <a:lnTo>
                  <a:pt x="555359" y="446468"/>
                </a:lnTo>
                <a:lnTo>
                  <a:pt x="116997" y="446468"/>
                </a:lnTo>
                <a:close/>
                <a:moveTo>
                  <a:pt x="0" y="0"/>
                </a:moveTo>
                <a:lnTo>
                  <a:pt x="137120" y="0"/>
                </a:lnTo>
                <a:lnTo>
                  <a:pt x="153635" y="27991"/>
                </a:lnTo>
                <a:lnTo>
                  <a:pt x="438423" y="27991"/>
                </a:lnTo>
                <a:lnTo>
                  <a:pt x="438423" y="91455"/>
                </a:lnTo>
                <a:lnTo>
                  <a:pt x="69670" y="91455"/>
                </a:lnTo>
                <a:lnTo>
                  <a:pt x="69670" y="446468"/>
                </a:lnTo>
                <a:lnTo>
                  <a:pt x="0" y="446468"/>
                </a:lnTo>
                <a:close/>
              </a:path>
            </a:pathLst>
          </a:custGeom>
          <a:solidFill>
            <a:srgbClr val="1AA3AA"/>
          </a:solidFill>
          <a:ln>
            <a:noFill/>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3" name="Shape 11364"/>
          <p:cNvSpPr/>
          <p:nvPr>
            <p:custDataLst>
              <p:tags r:id="rId24"/>
            </p:custDataLst>
          </p:nvPr>
        </p:nvSpPr>
        <p:spPr>
          <a:xfrm>
            <a:off x="7787294" y="1549249"/>
            <a:ext cx="352559" cy="126044"/>
          </a:xfrm>
          <a:custGeom>
            <a:avLst/>
            <a:gdLst/>
            <a:ahLst/>
            <a:cxnLst>
              <a:cxn ang="0">
                <a:pos x="wd2" y="hd2"/>
              </a:cxn>
              <a:cxn ang="5400000">
                <a:pos x="wd2" y="hd2"/>
              </a:cxn>
              <a:cxn ang="10800000">
                <a:pos x="wd2" y="hd2"/>
              </a:cxn>
              <a:cxn ang="16200000">
                <a:pos x="wd2" y="hd2"/>
              </a:cxn>
            </a:cxnLst>
            <a:rect l="0" t="0" r="r" b="b"/>
            <a:pathLst>
              <a:path w="21600" h="21600" extrusionOk="0">
                <a:moveTo>
                  <a:pt x="0" y="16199"/>
                </a:moveTo>
                <a:cubicBezTo>
                  <a:pt x="0" y="19169"/>
                  <a:pt x="868" y="21600"/>
                  <a:pt x="1929" y="21600"/>
                </a:cubicBezTo>
                <a:lnTo>
                  <a:pt x="19673" y="21600"/>
                </a:lnTo>
                <a:cubicBezTo>
                  <a:pt x="20733" y="21600"/>
                  <a:pt x="21600" y="19169"/>
                  <a:pt x="21600" y="16199"/>
                </a:cubicBezTo>
                <a:lnTo>
                  <a:pt x="21600" y="0"/>
                </a:lnTo>
                <a:lnTo>
                  <a:pt x="13500" y="0"/>
                </a:lnTo>
                <a:lnTo>
                  <a:pt x="13500" y="5397"/>
                </a:lnTo>
                <a:cubicBezTo>
                  <a:pt x="13500" y="6580"/>
                  <a:pt x="13150" y="7560"/>
                  <a:pt x="12730" y="7560"/>
                </a:cubicBezTo>
                <a:lnTo>
                  <a:pt x="8872" y="7560"/>
                </a:lnTo>
                <a:cubicBezTo>
                  <a:pt x="8449" y="7560"/>
                  <a:pt x="8100" y="6580"/>
                  <a:pt x="8100" y="5397"/>
                </a:cubicBezTo>
                <a:lnTo>
                  <a:pt x="8100" y="0"/>
                </a:lnTo>
                <a:lnTo>
                  <a:pt x="0" y="0"/>
                </a:lnTo>
                <a:cubicBezTo>
                  <a:pt x="0" y="0"/>
                  <a:pt x="0" y="16199"/>
                  <a:pt x="0" y="16199"/>
                </a:cubicBezTo>
                <a:close/>
              </a:path>
            </a:pathLst>
          </a:custGeom>
          <a:solidFill>
            <a:srgbClr val="3498DB"/>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34" name="Shape 11365"/>
          <p:cNvSpPr/>
          <p:nvPr>
            <p:custDataLst>
              <p:tags r:id="rId25"/>
            </p:custDataLst>
          </p:nvPr>
        </p:nvSpPr>
        <p:spPr>
          <a:xfrm>
            <a:off x="7933917" y="1549249"/>
            <a:ext cx="50359" cy="252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rgbClr val="3498DB"/>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36" name="Shape 11366"/>
          <p:cNvSpPr/>
          <p:nvPr>
            <p:custDataLst>
              <p:tags r:id="rId26"/>
            </p:custDataLst>
          </p:nvPr>
        </p:nvSpPr>
        <p:spPr>
          <a:xfrm>
            <a:off x="7787294" y="1370046"/>
            <a:ext cx="352559" cy="157559"/>
          </a:xfrm>
          <a:custGeom>
            <a:avLst/>
            <a:gdLst/>
            <a:ahLst/>
            <a:cxnLst>
              <a:cxn ang="0">
                <a:pos x="wd2" y="hd2"/>
              </a:cxn>
              <a:cxn ang="5400000">
                <a:pos x="wd2" y="hd2"/>
              </a:cxn>
              <a:cxn ang="10800000">
                <a:pos x="wd2" y="hd2"/>
              </a:cxn>
              <a:cxn ang="16200000">
                <a:pos x="wd2" y="hd2"/>
              </a:cxn>
            </a:cxnLst>
            <a:rect l="0" t="0" r="r" b="b"/>
            <a:pathLst>
              <a:path w="21600" h="21600" extrusionOk="0">
                <a:moveTo>
                  <a:pt x="7715" y="3456"/>
                </a:moveTo>
                <a:lnTo>
                  <a:pt x="13886" y="3456"/>
                </a:lnTo>
                <a:lnTo>
                  <a:pt x="13886" y="6912"/>
                </a:lnTo>
                <a:lnTo>
                  <a:pt x="7715" y="6912"/>
                </a:lnTo>
                <a:cubicBezTo>
                  <a:pt x="7715" y="6912"/>
                  <a:pt x="7715" y="3456"/>
                  <a:pt x="7715" y="3456"/>
                </a:cubicBezTo>
                <a:close/>
                <a:moveTo>
                  <a:pt x="0" y="21600"/>
                </a:moveTo>
                <a:lnTo>
                  <a:pt x="21600" y="21600"/>
                </a:lnTo>
                <a:lnTo>
                  <a:pt x="21600" y="11231"/>
                </a:lnTo>
                <a:cubicBezTo>
                  <a:pt x="21600" y="8858"/>
                  <a:pt x="20733" y="6912"/>
                  <a:pt x="19673" y="6912"/>
                </a:cubicBezTo>
                <a:lnTo>
                  <a:pt x="15431" y="6912"/>
                </a:lnTo>
                <a:lnTo>
                  <a:pt x="15431" y="2591"/>
                </a:lnTo>
                <a:cubicBezTo>
                  <a:pt x="15431" y="1162"/>
                  <a:pt x="14910" y="0"/>
                  <a:pt x="14273" y="0"/>
                </a:cubicBezTo>
                <a:lnTo>
                  <a:pt x="7329" y="0"/>
                </a:lnTo>
                <a:cubicBezTo>
                  <a:pt x="6689" y="0"/>
                  <a:pt x="6171" y="1162"/>
                  <a:pt x="6171" y="2591"/>
                </a:cubicBezTo>
                <a:lnTo>
                  <a:pt x="6171" y="6912"/>
                </a:lnTo>
                <a:lnTo>
                  <a:pt x="1929" y="6912"/>
                </a:lnTo>
                <a:cubicBezTo>
                  <a:pt x="868" y="6912"/>
                  <a:pt x="0" y="8858"/>
                  <a:pt x="0" y="11231"/>
                </a:cubicBezTo>
                <a:cubicBezTo>
                  <a:pt x="0" y="11231"/>
                  <a:pt x="0" y="21600"/>
                  <a:pt x="0" y="21600"/>
                </a:cubicBezTo>
                <a:close/>
              </a:path>
            </a:pathLst>
          </a:custGeom>
          <a:solidFill>
            <a:srgbClr val="3498DB"/>
          </a:solidFill>
          <a:ln w="12700">
            <a:miter lim="400000"/>
          </a:ln>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sym typeface="Gill Sans"/>
            </a:endParaRPr>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1133475" y="4201160"/>
            <a:ext cx="10159365" cy="645160"/>
          </a:xfrm>
          <a:prstGeom prst="rect">
            <a:avLst/>
          </a:prstGeom>
          <a:noFill/>
        </p:spPr>
        <p:txBody>
          <a:bodyPr wrap="square" rtlCol="0" anchor="t">
            <a:spAutoFit/>
          </a:bodyPr>
          <a:lstStyle/>
          <a:p>
            <a:pPr marL="342900" indent="-342900" algn="l" defTabSz="457200">
              <a:spcBef>
                <a:spcPts val="1000"/>
              </a:spcBef>
              <a:spcAft>
                <a:spcPts val="0"/>
              </a:spcAft>
              <a:buClr>
                <a:schemeClr val="accent1"/>
              </a:buClr>
              <a:buSzPct val="80000"/>
              <a:buFont typeface="Wingdings" panose="05000000000000000000" pitchFamily="2" charset="2"/>
              <a:buChar char="l"/>
            </a:pPr>
            <a:r>
              <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对虚假陈述侵权民事赔偿责任，除了证券法第八十五条、第一百六十三条所列明的民事责任主体外，《规定》根据民法典的规定，明确了“首恶”和“帮凶”的责任，以依法震慑财务造假活动。</a:t>
            </a:r>
            <a:endPar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1503680" y="5143500"/>
            <a:ext cx="9763760" cy="645160"/>
          </a:xfrm>
          <a:prstGeom prst="rect">
            <a:avLst/>
          </a:prstGeom>
          <a:noFill/>
        </p:spPr>
        <p:txBody>
          <a:bodyPr wrap="square" rtlCol="0" anchor="t">
            <a:spAutoFit/>
          </a:bodyPr>
          <a:lstStyle/>
          <a:p>
            <a:r>
              <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在财务造假活动中，“首恶”首先是指发行人的董事、经理、财务负责人等核心高管团队，证券法第八十五条已经对其责任进行了明确。</a:t>
            </a:r>
            <a:endParaRPr lang="zh-CN"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969010" y="1749425"/>
            <a:ext cx="8978265" cy="47155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b="1" dirty="0">
                <a:solidFill>
                  <a:srgbClr val="FF0000"/>
                </a:solidFill>
                <a:latin typeface="仿宋" panose="02010609060101010101" charset="-122"/>
                <a:ea typeface="仿宋" panose="02010609060101010101" charset="-122"/>
                <a:cs typeface="仿宋" panose="02010609060101010101" charset="-122"/>
              </a:rPr>
              <a:t>诉讼时效</a:t>
            </a:r>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lang="zh-CN" b="1" dirty="0">
                <a:solidFill>
                  <a:schemeClr val="accent5">
                    <a:lumMod val="50000"/>
                  </a:schemeClr>
                </a:solidFill>
                <a:latin typeface="仿宋" panose="02010609060101010101" charset="-122"/>
                <a:ea typeface="仿宋" panose="02010609060101010101" charset="-122"/>
                <a:cs typeface="仿宋" panose="02010609060101010101" charset="-122"/>
              </a:rPr>
              <a:t>第三十二条</a:t>
            </a:r>
            <a:endParaRPr 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endParaRPr 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endParaRPr 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a:t>
            </a:r>
            <a:r>
              <a:rPr lang="en-US" altLang="zh-CN" dirty="0">
                <a:latin typeface="仿宋" panose="02010609060101010101" charset="-122"/>
                <a:ea typeface="仿宋" panose="02010609060101010101" charset="-122"/>
                <a:cs typeface="仿宋" panose="02010609060101010101" charset="-122"/>
              </a:rPr>
              <a:t>  </a:t>
            </a:r>
            <a:r>
              <a:rPr lang="zh-CN" altLang="zh-CN" b="1" dirty="0">
                <a:solidFill>
                  <a:srgbClr val="FF0000"/>
                </a:solidFill>
                <a:latin typeface="仿宋" panose="02010609060101010101" charset="-122"/>
                <a:ea typeface="仿宋" panose="02010609060101010101" charset="-122"/>
                <a:cs typeface="仿宋" panose="02010609060101010101" charset="-122"/>
              </a:rPr>
              <a:t>当事人主张以揭露日或更正日起算诉讼时效的，人民法院应当予以支持。</a:t>
            </a:r>
            <a:r>
              <a:rPr lang="zh-CN" altLang="zh-CN" dirty="0">
                <a:latin typeface="仿宋" panose="02010609060101010101" charset="-122"/>
                <a:ea typeface="仿宋" panose="02010609060101010101" charset="-122"/>
                <a:cs typeface="仿宋" panose="02010609060101010101" charset="-122"/>
              </a:rPr>
              <a:t>揭露日与更正日不一致的，以在先的为准。</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对于虚假陈述责任人中的一人发生诉讼时效中断效力的事由，应当认定对其他连带责任人也发生诉讼时效中断的效力。</a:t>
            </a:r>
            <a:endParaRPr lang="zh-CN" altLang="zh-CN" dirty="0">
              <a:latin typeface="仿宋" panose="02010609060101010101" charset="-122"/>
              <a:ea typeface="仿宋" panose="02010609060101010101" charset="-122"/>
              <a:cs typeface="仿宋" panose="02010609060101010101" charset="-122"/>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68298" y="2857877"/>
            <a:ext cx="5419185" cy="895350"/>
          </a:xfrm>
        </p:spPr>
        <p:txBody>
          <a:bodyPr/>
          <a:lstStyle/>
          <a:p>
            <a:r>
              <a:rPr lang="zh-CN" altLang="en-US" sz="3600" dirty="0">
                <a:sym typeface="+mn-lt"/>
              </a:rPr>
              <a:t>参与证券维权的条件</a:t>
            </a:r>
            <a:endParaRPr lang="zh-CN" altLang="en-US"/>
          </a:p>
        </p:txBody>
      </p:sp>
      <p:sp>
        <p:nvSpPr>
          <p:cNvPr id="9" name="文本框 8"/>
          <p:cNvSpPr txBox="1"/>
          <p:nvPr/>
        </p:nvSpPr>
        <p:spPr>
          <a:xfrm>
            <a:off x="753604" y="2986954"/>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/03</a:t>
            </a:r>
            <a:endParaRPr lang="zh-CN" altLang="en-US" spc="100" dirty="0">
              <a:solidFill>
                <a:schemeClr val="accent1"/>
              </a:solidFill>
              <a:latin typeface="Impact" panose="020B080603090205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nvGraphicFramePr>
        <p:xfrm>
          <a:off x="1904365" y="763905"/>
          <a:ext cx="7958455" cy="521652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iconfont-10123-4966221"/>
          <p:cNvSpPr/>
          <p:nvPr/>
        </p:nvSpPr>
        <p:spPr>
          <a:xfrm>
            <a:off x="363855" y="367220"/>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2557780" cy="506730"/>
          </a:xfrm>
          <a:prstGeom prst="rect">
            <a:avLst/>
          </a:prstGeom>
          <a:noFill/>
        </p:spPr>
        <p:txBody>
          <a:bodyPr wrap="none" rtlCol="0" anchor="t">
            <a:spAutoFit/>
          </a:bodyPr>
          <a:lstStyle/>
          <a:p>
            <a:pPr indent="0" algn="l">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842010" y="168910"/>
            <a:ext cx="2557780" cy="506730"/>
          </a:xfrm>
          <a:prstGeom prst="rect">
            <a:avLst/>
          </a:prstGeom>
          <a:noFill/>
        </p:spPr>
        <p:txBody>
          <a:bodyPr wrap="none" rtlCol="0" anchor="t">
            <a:spAutoFit/>
          </a:bodyPr>
          <a:lstStyle/>
          <a:p>
            <a:pPr indent="0" algn="l">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969010" y="1682750"/>
            <a:ext cx="8978265" cy="47155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b="1" dirty="0">
                <a:solidFill>
                  <a:srgbClr val="FF0000"/>
                </a:solidFill>
                <a:latin typeface="仿宋" panose="02010609060101010101" charset="-122"/>
                <a:ea typeface="仿宋" panose="02010609060101010101" charset="-122"/>
                <a:cs typeface="仿宋" panose="02010609060101010101" charset="-122"/>
              </a:rPr>
              <a:t>重大性及交易因果关系</a:t>
            </a:r>
            <a:r>
              <a:rPr lang="en-US" b="1" dirty="0">
                <a:solidFill>
                  <a:srgbClr val="FF0000"/>
                </a:solidFill>
                <a:latin typeface="仿宋" panose="02010609060101010101" charset="-122"/>
                <a:ea typeface="仿宋" panose="02010609060101010101" charset="-122"/>
                <a:cs typeface="仿宋" panose="02010609060101010101" charset="-122"/>
              </a:rPr>
              <a:t>  </a:t>
            </a:r>
            <a:r>
              <a:rPr lang="zh-CN" b="1" dirty="0">
                <a:solidFill>
                  <a:schemeClr val="accent5">
                    <a:lumMod val="50000"/>
                  </a:schemeClr>
                </a:solidFill>
                <a:latin typeface="仿宋" panose="02010609060101010101" charset="-122"/>
                <a:ea typeface="仿宋" panose="02010609060101010101" charset="-122"/>
                <a:cs typeface="仿宋" panose="02010609060101010101" charset="-122"/>
              </a:rPr>
              <a:t>第十一条</a:t>
            </a:r>
            <a:endParaRPr lang="zh-CN" b="1"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a:t>
            </a:r>
            <a:r>
              <a:rPr lang="zh-CN" altLang="zh-CN" b="1" dirty="0">
                <a:solidFill>
                  <a:srgbClr val="FF0000"/>
                </a:solidFill>
                <a:latin typeface="仿宋" panose="02010609060101010101" charset="-122"/>
                <a:ea typeface="仿宋" panose="02010609060101010101" charset="-122"/>
                <a:cs typeface="仿宋" panose="02010609060101010101" charset="-122"/>
              </a:rPr>
              <a:t>原告能够证明下列情形的，人民法院应当认定原告的投资决定与虚假陈述之间的交易因果关系成立</a:t>
            </a:r>
            <a:r>
              <a:rPr lang="zh-CN" altLang="zh-CN" dirty="0">
                <a:latin typeface="仿宋" panose="02010609060101010101" charset="-122"/>
                <a:ea typeface="仿宋" panose="02010609060101010101" charset="-122"/>
                <a:cs typeface="仿宋" panose="02010609060101010101" charset="-122"/>
              </a:rPr>
              <a:t>：</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（一）信息披露义务人实施了虚假陈述；</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（二）原告交易的是与虚假陈述直接关联的证券；</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（三）原告在虚假陈述实施日之后、揭露日或更正日之前实施了相应的交易行为，即在诱多型虚假陈述中买入了相关证券，或者在诱空型虚假陈述中卖出了相关证券。</a:t>
            </a:r>
            <a:endParaRPr lang="zh-CN" altLang="zh-CN" dirty="0">
              <a:latin typeface="仿宋" panose="02010609060101010101" charset="-122"/>
              <a:ea typeface="仿宋" panose="02010609060101010101" charset="-122"/>
              <a:cs typeface="仿宋" panose="02010609060101010101" charset="-122"/>
            </a:endParaRPr>
          </a:p>
        </p:txBody>
      </p:sp>
      <p:sp>
        <p:nvSpPr>
          <p:cNvPr id="4" name="iconfont-10123-4966221"/>
          <p:cNvSpPr/>
          <p:nvPr/>
        </p:nvSpPr>
        <p:spPr>
          <a:xfrm>
            <a:off x="363855" y="367220"/>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842010" y="168910"/>
            <a:ext cx="2557780" cy="506730"/>
          </a:xfrm>
          <a:prstGeom prst="rect">
            <a:avLst/>
          </a:prstGeom>
          <a:noFill/>
        </p:spPr>
        <p:txBody>
          <a:bodyPr wrap="none" rtlCol="0" anchor="t">
            <a:spAutoFit/>
          </a:bodyPr>
          <a:lstStyle/>
          <a:p>
            <a:pPr indent="0" algn="l">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969010" y="1682750"/>
            <a:ext cx="8978265" cy="471551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b="1" dirty="0">
                <a:latin typeface="仿宋" panose="02010609060101010101" charset="-122"/>
                <a:ea typeface="仿宋" panose="02010609060101010101" charset="-122"/>
                <a:cs typeface="仿宋" panose="02010609060101010101" charset="-122"/>
              </a:rPr>
              <a:t>第七条  </a:t>
            </a:r>
            <a:r>
              <a:rPr b="1" dirty="0">
                <a:solidFill>
                  <a:srgbClr val="FF0000"/>
                </a:solidFill>
                <a:latin typeface="仿宋" panose="02010609060101010101" charset="-122"/>
                <a:ea typeface="仿宋" panose="02010609060101010101" charset="-122"/>
                <a:cs typeface="仿宋" panose="02010609060101010101" charset="-122"/>
              </a:rPr>
              <a:t>虚假陈述实施日</a:t>
            </a:r>
            <a:r>
              <a:rPr b="1" dirty="0">
                <a:latin typeface="仿宋" panose="02010609060101010101" charset="-122"/>
                <a:ea typeface="仿宋" panose="02010609060101010101" charset="-122"/>
                <a:cs typeface="仿宋" panose="02010609060101010101" charset="-122"/>
              </a:rPr>
              <a:t>，是指信息披露义务人作出虚假陈述或者发生虚假陈述之日。</a:t>
            </a:r>
            <a:r>
              <a:rPr lang="zh-CN" altLang="zh-CN" dirty="0">
                <a:latin typeface="仿宋" panose="02010609060101010101" charset="-122"/>
                <a:ea typeface="仿宋" panose="02010609060101010101" charset="-122"/>
                <a:cs typeface="仿宋" panose="02010609060101010101" charset="-122"/>
              </a:rPr>
              <a:t> </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信息披露义务人在证券交易场所的网站或者符合监管部门规定条件的媒体上公告发布具有虚假陈述内容的信息披露文件，以披露日为实施日；通过召开业绩说明会、接受新闻媒体采访等方式实施虚假陈述的，以该虚假陈述的内容在具有全国性影响的媒体上首次公布之日为实施日。信息披露文件或者相关报导内容在交易日收市后发布的，以其后的第一个交易日为实施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因未及时披露相关更正、确认信息构成误导性陈述，或者未及时披露重大事件或者重要事项等构成重大遗漏的，以应当披露相关信息期限届满后的第一个交易日为实施日。</a:t>
            </a:r>
            <a:endParaRPr lang="zh-CN" altLang="zh-CN" dirty="0">
              <a:latin typeface="仿宋" panose="02010609060101010101" charset="-122"/>
              <a:ea typeface="仿宋" panose="02010609060101010101" charset="-122"/>
              <a:cs typeface="仿宋" panose="02010609060101010101" charset="-122"/>
            </a:endParaRPr>
          </a:p>
        </p:txBody>
      </p:sp>
      <p:sp>
        <p:nvSpPr>
          <p:cNvPr id="4" name="iconfont-10123-4966221"/>
          <p:cNvSpPr/>
          <p:nvPr/>
        </p:nvSpPr>
        <p:spPr>
          <a:xfrm>
            <a:off x="363855" y="367220"/>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842010" y="168910"/>
            <a:ext cx="2557780" cy="506730"/>
          </a:xfrm>
          <a:prstGeom prst="rect">
            <a:avLst/>
          </a:prstGeom>
          <a:noFill/>
        </p:spPr>
        <p:txBody>
          <a:bodyPr wrap="none" rtlCol="0" anchor="t">
            <a:spAutoFit/>
          </a:bodyPr>
          <a:lstStyle/>
          <a:p>
            <a:pPr indent="0" algn="l">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1137285" y="1165225"/>
            <a:ext cx="10080625" cy="536638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b="1" dirty="0">
                <a:latin typeface="仿宋" panose="02010609060101010101" charset="-122"/>
                <a:ea typeface="仿宋" panose="02010609060101010101" charset="-122"/>
                <a:cs typeface="仿宋" panose="02010609060101010101" charset="-122"/>
              </a:rPr>
              <a:t>第八条 </a:t>
            </a:r>
            <a:r>
              <a:rPr b="1" dirty="0">
                <a:solidFill>
                  <a:srgbClr val="FF0000"/>
                </a:solidFill>
                <a:latin typeface="仿宋" panose="02010609060101010101" charset="-122"/>
                <a:ea typeface="仿宋" panose="02010609060101010101" charset="-122"/>
                <a:cs typeface="仿宋" panose="02010609060101010101" charset="-122"/>
              </a:rPr>
              <a:t>虚假陈述揭露日</a:t>
            </a:r>
            <a:r>
              <a:rPr dirty="0">
                <a:latin typeface="仿宋" panose="02010609060101010101" charset="-122"/>
                <a:ea typeface="仿宋" panose="02010609060101010101" charset="-122"/>
                <a:cs typeface="仿宋" panose="02010609060101010101" charset="-122"/>
              </a:rPr>
              <a:t>，是指虚假陈述在具有全国性影响的报刊、电台、电视台或监管部门网站、交易场所网站、主要门户网站、行业知名的自媒体等媒体上，首次被公开揭露并为证券市场知悉之日。</a:t>
            </a:r>
            <a:endParaRPr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人民法院应当根据公开交易市场对相关信息的反应等证据，判断投资者是否知悉了虚假陈述。</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除当事人有相反证据足以反驳外，下列日期应当认定为揭露日：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（一）监管部门以涉嫌信息披露违法为由对信息披露义务人立案调查的信息公开之日；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（二）证券交易场所等自律管理组织因虚假陈述对信息披露义务人等责任主体采取自律管理措施的信息公布之日。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信息披露义务人实施的虚假陈述呈连续状态的，以首次被公开揭露并为证券市场知悉之日为揭露日。信息披露义务人实施多个相互独立的虚假陈述的，人民法院应当分别认定其揭露日。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en-US" altLang="zh-CN" dirty="0">
                <a:latin typeface="仿宋" panose="02010609060101010101" charset="-122"/>
                <a:ea typeface="仿宋" panose="02010609060101010101" charset="-122"/>
                <a:cs typeface="仿宋" panose="02010609060101010101" charset="-122"/>
              </a:rPr>
              <a:t> </a:t>
            </a:r>
            <a:r>
              <a:rPr lang="zh-CN" altLang="zh-CN" dirty="0">
                <a:latin typeface="仿宋" panose="02010609060101010101" charset="-122"/>
                <a:ea typeface="仿宋" panose="02010609060101010101" charset="-122"/>
                <a:cs typeface="仿宋" panose="02010609060101010101" charset="-122"/>
              </a:rPr>
              <a:t>第九条  虚假陈述更正日，是指信息披露义务人在证券交易场所网站或者符合监管部门规定条件的媒体上，自行更正虚假陈述之日。</a:t>
            </a:r>
            <a:endParaRPr lang="zh-CN" altLang="zh-CN" dirty="0">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p:txBody>
      </p:sp>
      <p:sp>
        <p:nvSpPr>
          <p:cNvPr id="4" name="iconfont-10123-4966221"/>
          <p:cNvSpPr/>
          <p:nvPr/>
        </p:nvSpPr>
        <p:spPr>
          <a:xfrm>
            <a:off x="363855" y="367220"/>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confont-10123-4966221"/>
          <p:cNvSpPr/>
          <p:nvPr/>
        </p:nvSpPr>
        <p:spPr>
          <a:xfrm>
            <a:off x="287020" y="285100"/>
            <a:ext cx="395605" cy="390555"/>
          </a:xfrm>
          <a:custGeom>
            <a:avLst/>
            <a:gdLst>
              <a:gd name="connsiteX0" fmla="*/ 223448 w 608133"/>
              <a:gd name="connsiteY0" fmla="*/ 531429 h 600371"/>
              <a:gd name="connsiteX1" fmla="*/ 384544 w 608133"/>
              <a:gd name="connsiteY1" fmla="*/ 531429 h 600371"/>
              <a:gd name="connsiteX2" fmla="*/ 394249 w 608133"/>
              <a:gd name="connsiteY2" fmla="*/ 541132 h 600371"/>
              <a:gd name="connsiteX3" fmla="*/ 384544 w 608133"/>
              <a:gd name="connsiteY3" fmla="*/ 550835 h 600371"/>
              <a:gd name="connsiteX4" fmla="*/ 223448 w 608133"/>
              <a:gd name="connsiteY4" fmla="*/ 550835 h 600371"/>
              <a:gd name="connsiteX5" fmla="*/ 213743 w 608133"/>
              <a:gd name="connsiteY5" fmla="*/ 541132 h 600371"/>
              <a:gd name="connsiteX6" fmla="*/ 223448 w 608133"/>
              <a:gd name="connsiteY6" fmla="*/ 531429 h 600371"/>
              <a:gd name="connsiteX7" fmla="*/ 234246 w 608133"/>
              <a:gd name="connsiteY7" fmla="*/ 501342 h 600371"/>
              <a:gd name="connsiteX8" fmla="*/ 194362 w 608133"/>
              <a:gd name="connsiteY8" fmla="*/ 541167 h 600371"/>
              <a:gd name="connsiteX9" fmla="*/ 184658 w 608133"/>
              <a:gd name="connsiteY9" fmla="*/ 550857 h 600371"/>
              <a:gd name="connsiteX10" fmla="*/ 169617 w 608133"/>
              <a:gd name="connsiteY10" fmla="*/ 550857 h 600371"/>
              <a:gd name="connsiteX11" fmla="*/ 130897 w 608133"/>
              <a:gd name="connsiteY11" fmla="*/ 580992 h 600371"/>
              <a:gd name="connsiteX12" fmla="*/ 477236 w 608133"/>
              <a:gd name="connsiteY12" fmla="*/ 580992 h 600371"/>
              <a:gd name="connsiteX13" fmla="*/ 438516 w 608133"/>
              <a:gd name="connsiteY13" fmla="*/ 550857 h 600371"/>
              <a:gd name="connsiteX14" fmla="*/ 423378 w 608133"/>
              <a:gd name="connsiteY14" fmla="*/ 550857 h 600371"/>
              <a:gd name="connsiteX15" fmla="*/ 413674 w 608133"/>
              <a:gd name="connsiteY15" fmla="*/ 541167 h 600371"/>
              <a:gd name="connsiteX16" fmla="*/ 373790 w 608133"/>
              <a:gd name="connsiteY16" fmla="*/ 501342 h 600371"/>
              <a:gd name="connsiteX17" fmla="*/ 441390 w 608133"/>
              <a:gd name="connsiteY17" fmla="*/ 381101 h 600371"/>
              <a:gd name="connsiteX18" fmla="*/ 504671 w 608133"/>
              <a:gd name="connsiteY18" fmla="*/ 415795 h 600371"/>
              <a:gd name="connsiteX19" fmla="*/ 567952 w 608133"/>
              <a:gd name="connsiteY19" fmla="*/ 381101 h 600371"/>
              <a:gd name="connsiteX20" fmla="*/ 40168 w 608133"/>
              <a:gd name="connsiteY20" fmla="*/ 381101 h 600371"/>
              <a:gd name="connsiteX21" fmla="*/ 103427 w 608133"/>
              <a:gd name="connsiteY21" fmla="*/ 415795 h 600371"/>
              <a:gd name="connsiteX22" fmla="*/ 166589 w 608133"/>
              <a:gd name="connsiteY22" fmla="*/ 381101 h 600371"/>
              <a:gd name="connsiteX23" fmla="*/ 411012 w 608133"/>
              <a:gd name="connsiteY23" fmla="*/ 361719 h 600371"/>
              <a:gd name="connsiteX24" fmla="*/ 598427 w 608133"/>
              <a:gd name="connsiteY24" fmla="*/ 361719 h 600371"/>
              <a:gd name="connsiteX25" fmla="*/ 608133 w 608133"/>
              <a:gd name="connsiteY25" fmla="*/ 371410 h 600371"/>
              <a:gd name="connsiteX26" fmla="*/ 598427 w 608133"/>
              <a:gd name="connsiteY26" fmla="*/ 381101 h 600371"/>
              <a:gd name="connsiteX27" fmla="*/ 590081 w 608133"/>
              <a:gd name="connsiteY27" fmla="*/ 381101 h 600371"/>
              <a:gd name="connsiteX28" fmla="*/ 504671 w 608133"/>
              <a:gd name="connsiteY28" fmla="*/ 435178 h 600371"/>
              <a:gd name="connsiteX29" fmla="*/ 419261 w 608133"/>
              <a:gd name="connsiteY29" fmla="*/ 381101 h 600371"/>
              <a:gd name="connsiteX30" fmla="*/ 411012 w 608133"/>
              <a:gd name="connsiteY30" fmla="*/ 381101 h 600371"/>
              <a:gd name="connsiteX31" fmla="*/ 401306 w 608133"/>
              <a:gd name="connsiteY31" fmla="*/ 371410 h 600371"/>
              <a:gd name="connsiteX32" fmla="*/ 411012 w 608133"/>
              <a:gd name="connsiteY32" fmla="*/ 361719 h 600371"/>
              <a:gd name="connsiteX33" fmla="*/ 9702 w 608133"/>
              <a:gd name="connsiteY33" fmla="*/ 361719 h 600371"/>
              <a:gd name="connsiteX34" fmla="*/ 197055 w 608133"/>
              <a:gd name="connsiteY34" fmla="*/ 361719 h 600371"/>
              <a:gd name="connsiteX35" fmla="*/ 206757 w 608133"/>
              <a:gd name="connsiteY35" fmla="*/ 371410 h 600371"/>
              <a:gd name="connsiteX36" fmla="*/ 197055 w 608133"/>
              <a:gd name="connsiteY36" fmla="*/ 381101 h 600371"/>
              <a:gd name="connsiteX37" fmla="*/ 188808 w 608133"/>
              <a:gd name="connsiteY37" fmla="*/ 381101 h 600371"/>
              <a:gd name="connsiteX38" fmla="*/ 103427 w 608133"/>
              <a:gd name="connsiteY38" fmla="*/ 435178 h 600371"/>
              <a:gd name="connsiteX39" fmla="*/ 18046 w 608133"/>
              <a:gd name="connsiteY39" fmla="*/ 381101 h 600371"/>
              <a:gd name="connsiteX40" fmla="*/ 9702 w 608133"/>
              <a:gd name="connsiteY40" fmla="*/ 381101 h 600371"/>
              <a:gd name="connsiteX41" fmla="*/ 0 w 608133"/>
              <a:gd name="connsiteY41" fmla="*/ 371410 h 600371"/>
              <a:gd name="connsiteX42" fmla="*/ 9702 w 608133"/>
              <a:gd name="connsiteY42" fmla="*/ 361719 h 600371"/>
              <a:gd name="connsiteX43" fmla="*/ 304018 w 608133"/>
              <a:gd name="connsiteY43" fmla="*/ 0 h 600371"/>
              <a:gd name="connsiteX44" fmla="*/ 313722 w 608133"/>
              <a:gd name="connsiteY44" fmla="*/ 9689 h 600371"/>
              <a:gd name="connsiteX45" fmla="*/ 313722 w 608133"/>
              <a:gd name="connsiteY45" fmla="*/ 19864 h 600371"/>
              <a:gd name="connsiteX46" fmla="*/ 361175 w 608133"/>
              <a:gd name="connsiteY46" fmla="*/ 19864 h 600371"/>
              <a:gd name="connsiteX47" fmla="*/ 407172 w 608133"/>
              <a:gd name="connsiteY47" fmla="*/ 57169 h 600371"/>
              <a:gd name="connsiteX48" fmla="*/ 427939 w 608133"/>
              <a:gd name="connsiteY48" fmla="*/ 57169 h 600371"/>
              <a:gd name="connsiteX49" fmla="*/ 437643 w 608133"/>
              <a:gd name="connsiteY49" fmla="*/ 66858 h 600371"/>
              <a:gd name="connsiteX50" fmla="*/ 427939 w 608133"/>
              <a:gd name="connsiteY50" fmla="*/ 76548 h 600371"/>
              <a:gd name="connsiteX51" fmla="*/ 398536 w 608133"/>
              <a:gd name="connsiteY51" fmla="*/ 76548 h 600371"/>
              <a:gd name="connsiteX52" fmla="*/ 388832 w 608133"/>
              <a:gd name="connsiteY52" fmla="*/ 66858 h 600371"/>
              <a:gd name="connsiteX53" fmla="*/ 361175 w 608133"/>
              <a:gd name="connsiteY53" fmla="*/ 39243 h 600371"/>
              <a:gd name="connsiteX54" fmla="*/ 313722 w 608133"/>
              <a:gd name="connsiteY54" fmla="*/ 39243 h 600371"/>
              <a:gd name="connsiteX55" fmla="*/ 313722 w 608133"/>
              <a:gd name="connsiteY55" fmla="*/ 96024 h 600371"/>
              <a:gd name="connsiteX56" fmla="*/ 534102 w 608133"/>
              <a:gd name="connsiteY56" fmla="*/ 96024 h 600371"/>
              <a:gd name="connsiteX57" fmla="*/ 543806 w 608133"/>
              <a:gd name="connsiteY57" fmla="*/ 105714 h 600371"/>
              <a:gd name="connsiteX58" fmla="*/ 534102 w 608133"/>
              <a:gd name="connsiteY58" fmla="*/ 115404 h 600371"/>
              <a:gd name="connsiteX59" fmla="*/ 518187 w 608133"/>
              <a:gd name="connsiteY59" fmla="*/ 115404 h 600371"/>
              <a:gd name="connsiteX60" fmla="*/ 592908 w 608133"/>
              <a:gd name="connsiteY60" fmla="*/ 338556 h 600371"/>
              <a:gd name="connsiteX61" fmla="*/ 586795 w 608133"/>
              <a:gd name="connsiteY61" fmla="*/ 350862 h 600371"/>
              <a:gd name="connsiteX62" fmla="*/ 583689 w 608133"/>
              <a:gd name="connsiteY62" fmla="*/ 351347 h 600371"/>
              <a:gd name="connsiteX63" fmla="*/ 574471 w 608133"/>
              <a:gd name="connsiteY63" fmla="*/ 344758 h 600371"/>
              <a:gd name="connsiteX64" fmla="*/ 504698 w 608133"/>
              <a:gd name="connsiteY64" fmla="*/ 136236 h 600371"/>
              <a:gd name="connsiteX65" fmla="*/ 434926 w 608133"/>
              <a:gd name="connsiteY65" fmla="*/ 344758 h 600371"/>
              <a:gd name="connsiteX66" fmla="*/ 422602 w 608133"/>
              <a:gd name="connsiteY66" fmla="*/ 350862 h 600371"/>
              <a:gd name="connsiteX67" fmla="*/ 416488 w 608133"/>
              <a:gd name="connsiteY67" fmla="*/ 338556 h 600371"/>
              <a:gd name="connsiteX68" fmla="*/ 491210 w 608133"/>
              <a:gd name="connsiteY68" fmla="*/ 115404 h 600371"/>
              <a:gd name="connsiteX69" fmla="*/ 313722 w 608133"/>
              <a:gd name="connsiteY69" fmla="*/ 115404 h 600371"/>
              <a:gd name="connsiteX70" fmla="*/ 313722 w 608133"/>
              <a:gd name="connsiteY70" fmla="*/ 481963 h 600371"/>
              <a:gd name="connsiteX71" fmla="*/ 373790 w 608133"/>
              <a:gd name="connsiteY71" fmla="*/ 481963 h 600371"/>
              <a:gd name="connsiteX72" fmla="*/ 432306 w 608133"/>
              <a:gd name="connsiteY72" fmla="*/ 531478 h 600371"/>
              <a:gd name="connsiteX73" fmla="*/ 438516 w 608133"/>
              <a:gd name="connsiteY73" fmla="*/ 531478 h 600371"/>
              <a:gd name="connsiteX74" fmla="*/ 497032 w 608133"/>
              <a:gd name="connsiteY74" fmla="*/ 580992 h 600371"/>
              <a:gd name="connsiteX75" fmla="*/ 546620 w 608133"/>
              <a:gd name="connsiteY75" fmla="*/ 580992 h 600371"/>
              <a:gd name="connsiteX76" fmla="*/ 556324 w 608133"/>
              <a:gd name="connsiteY76" fmla="*/ 590682 h 600371"/>
              <a:gd name="connsiteX77" fmla="*/ 546620 w 608133"/>
              <a:gd name="connsiteY77" fmla="*/ 600371 h 600371"/>
              <a:gd name="connsiteX78" fmla="*/ 61416 w 608133"/>
              <a:gd name="connsiteY78" fmla="*/ 600371 h 600371"/>
              <a:gd name="connsiteX79" fmla="*/ 51712 w 608133"/>
              <a:gd name="connsiteY79" fmla="*/ 590682 h 600371"/>
              <a:gd name="connsiteX80" fmla="*/ 61416 w 608133"/>
              <a:gd name="connsiteY80" fmla="*/ 580992 h 600371"/>
              <a:gd name="connsiteX81" fmla="*/ 111101 w 608133"/>
              <a:gd name="connsiteY81" fmla="*/ 580992 h 600371"/>
              <a:gd name="connsiteX82" fmla="*/ 169617 w 608133"/>
              <a:gd name="connsiteY82" fmla="*/ 531478 h 600371"/>
              <a:gd name="connsiteX83" fmla="*/ 175730 w 608133"/>
              <a:gd name="connsiteY83" fmla="*/ 531478 h 600371"/>
              <a:gd name="connsiteX84" fmla="*/ 234246 w 608133"/>
              <a:gd name="connsiteY84" fmla="*/ 481963 h 600371"/>
              <a:gd name="connsiteX85" fmla="*/ 294314 w 608133"/>
              <a:gd name="connsiteY85" fmla="*/ 481963 h 600371"/>
              <a:gd name="connsiteX86" fmla="*/ 294314 w 608133"/>
              <a:gd name="connsiteY86" fmla="*/ 115404 h 600371"/>
              <a:gd name="connsiteX87" fmla="*/ 116826 w 608133"/>
              <a:gd name="connsiteY87" fmla="*/ 115404 h 600371"/>
              <a:gd name="connsiteX88" fmla="*/ 191645 w 608133"/>
              <a:gd name="connsiteY88" fmla="*/ 338556 h 600371"/>
              <a:gd name="connsiteX89" fmla="*/ 185531 w 608133"/>
              <a:gd name="connsiteY89" fmla="*/ 350862 h 600371"/>
              <a:gd name="connsiteX90" fmla="*/ 182426 w 608133"/>
              <a:gd name="connsiteY90" fmla="*/ 351347 h 600371"/>
              <a:gd name="connsiteX91" fmla="*/ 173207 w 608133"/>
              <a:gd name="connsiteY91" fmla="*/ 344758 h 600371"/>
              <a:gd name="connsiteX92" fmla="*/ 103435 w 608133"/>
              <a:gd name="connsiteY92" fmla="*/ 136236 h 600371"/>
              <a:gd name="connsiteX93" fmla="*/ 33565 w 608133"/>
              <a:gd name="connsiteY93" fmla="*/ 344758 h 600371"/>
              <a:gd name="connsiteX94" fmla="*/ 21338 w 608133"/>
              <a:gd name="connsiteY94" fmla="*/ 350862 h 600371"/>
              <a:gd name="connsiteX95" fmla="*/ 15225 w 608133"/>
              <a:gd name="connsiteY95" fmla="*/ 338556 h 600371"/>
              <a:gd name="connsiteX96" fmla="*/ 89946 w 608133"/>
              <a:gd name="connsiteY96" fmla="*/ 115404 h 600371"/>
              <a:gd name="connsiteX97" fmla="*/ 74031 w 608133"/>
              <a:gd name="connsiteY97" fmla="*/ 115404 h 600371"/>
              <a:gd name="connsiteX98" fmla="*/ 64327 w 608133"/>
              <a:gd name="connsiteY98" fmla="*/ 105714 h 600371"/>
              <a:gd name="connsiteX99" fmla="*/ 74031 w 608133"/>
              <a:gd name="connsiteY99" fmla="*/ 96024 h 600371"/>
              <a:gd name="connsiteX100" fmla="*/ 294314 w 608133"/>
              <a:gd name="connsiteY100" fmla="*/ 96024 h 600371"/>
              <a:gd name="connsiteX101" fmla="*/ 294314 w 608133"/>
              <a:gd name="connsiteY101" fmla="*/ 39243 h 600371"/>
              <a:gd name="connsiteX102" fmla="*/ 246958 w 608133"/>
              <a:gd name="connsiteY102" fmla="*/ 39243 h 600371"/>
              <a:gd name="connsiteX103" fmla="*/ 219301 w 608133"/>
              <a:gd name="connsiteY103" fmla="*/ 66858 h 600371"/>
              <a:gd name="connsiteX104" fmla="*/ 209597 w 608133"/>
              <a:gd name="connsiteY104" fmla="*/ 76548 h 600371"/>
              <a:gd name="connsiteX105" fmla="*/ 180194 w 608133"/>
              <a:gd name="connsiteY105" fmla="*/ 76548 h 600371"/>
              <a:gd name="connsiteX106" fmla="*/ 170490 w 608133"/>
              <a:gd name="connsiteY106" fmla="*/ 66858 h 600371"/>
              <a:gd name="connsiteX107" fmla="*/ 180194 w 608133"/>
              <a:gd name="connsiteY107" fmla="*/ 57169 h 600371"/>
              <a:gd name="connsiteX108" fmla="*/ 200864 w 608133"/>
              <a:gd name="connsiteY108" fmla="*/ 57169 h 600371"/>
              <a:gd name="connsiteX109" fmla="*/ 246958 w 608133"/>
              <a:gd name="connsiteY109" fmla="*/ 19864 h 600371"/>
              <a:gd name="connsiteX110" fmla="*/ 294314 w 608133"/>
              <a:gd name="connsiteY110" fmla="*/ 19864 h 600371"/>
              <a:gd name="connsiteX111" fmla="*/ 294314 w 608133"/>
              <a:gd name="connsiteY111" fmla="*/ 9689 h 600371"/>
              <a:gd name="connsiteX112" fmla="*/ 304018 w 608133"/>
              <a:gd name="connsiteY112"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133" h="600371">
                <a:moveTo>
                  <a:pt x="223448" y="531429"/>
                </a:moveTo>
                <a:lnTo>
                  <a:pt x="384544" y="531429"/>
                </a:lnTo>
                <a:cubicBezTo>
                  <a:pt x="389979" y="531429"/>
                  <a:pt x="394249" y="535796"/>
                  <a:pt x="394249" y="541132"/>
                </a:cubicBezTo>
                <a:cubicBezTo>
                  <a:pt x="394249" y="546469"/>
                  <a:pt x="389979" y="550835"/>
                  <a:pt x="384544" y="550835"/>
                </a:cubicBezTo>
                <a:lnTo>
                  <a:pt x="223448" y="550835"/>
                </a:lnTo>
                <a:cubicBezTo>
                  <a:pt x="218110" y="550835"/>
                  <a:pt x="213743" y="546469"/>
                  <a:pt x="213743" y="541132"/>
                </a:cubicBezTo>
                <a:cubicBezTo>
                  <a:pt x="213743" y="535796"/>
                  <a:pt x="218110" y="531429"/>
                  <a:pt x="223448" y="531429"/>
                </a:cubicBezTo>
                <a:close/>
                <a:moveTo>
                  <a:pt x="234246" y="501342"/>
                </a:moveTo>
                <a:cubicBezTo>
                  <a:pt x="212314" y="501342"/>
                  <a:pt x="194362" y="519171"/>
                  <a:pt x="194362" y="541167"/>
                </a:cubicBezTo>
                <a:cubicBezTo>
                  <a:pt x="194362" y="546497"/>
                  <a:pt x="190092" y="550857"/>
                  <a:pt x="184658" y="550857"/>
                </a:cubicBezTo>
                <a:lnTo>
                  <a:pt x="169617" y="550857"/>
                </a:lnTo>
                <a:cubicBezTo>
                  <a:pt x="150985" y="550857"/>
                  <a:pt x="135264" y="563744"/>
                  <a:pt x="130897" y="580992"/>
                </a:cubicBezTo>
                <a:lnTo>
                  <a:pt x="477236" y="580992"/>
                </a:lnTo>
                <a:cubicBezTo>
                  <a:pt x="472869" y="563744"/>
                  <a:pt x="457148" y="550857"/>
                  <a:pt x="438516" y="550857"/>
                </a:cubicBezTo>
                <a:lnTo>
                  <a:pt x="423378" y="550857"/>
                </a:lnTo>
                <a:cubicBezTo>
                  <a:pt x="418041" y="550857"/>
                  <a:pt x="413674" y="546497"/>
                  <a:pt x="413674" y="541167"/>
                </a:cubicBezTo>
                <a:cubicBezTo>
                  <a:pt x="413674" y="519171"/>
                  <a:pt x="395819" y="501342"/>
                  <a:pt x="373790" y="501342"/>
                </a:cubicBezTo>
                <a:close/>
                <a:moveTo>
                  <a:pt x="441390" y="381101"/>
                </a:moveTo>
                <a:cubicBezTo>
                  <a:pt x="455075" y="402228"/>
                  <a:pt x="478951" y="415795"/>
                  <a:pt x="504671" y="415795"/>
                </a:cubicBezTo>
                <a:cubicBezTo>
                  <a:pt x="530391" y="415795"/>
                  <a:pt x="554364" y="402228"/>
                  <a:pt x="567952" y="381101"/>
                </a:cubicBezTo>
                <a:close/>
                <a:moveTo>
                  <a:pt x="40168" y="381101"/>
                </a:moveTo>
                <a:cubicBezTo>
                  <a:pt x="53751" y="402228"/>
                  <a:pt x="77619" y="415795"/>
                  <a:pt x="103427" y="415795"/>
                </a:cubicBezTo>
                <a:cubicBezTo>
                  <a:pt x="129138" y="415795"/>
                  <a:pt x="153006" y="402228"/>
                  <a:pt x="166589" y="381101"/>
                </a:cubicBezTo>
                <a:close/>
                <a:moveTo>
                  <a:pt x="411012" y="361719"/>
                </a:moveTo>
                <a:lnTo>
                  <a:pt x="598427" y="361719"/>
                </a:lnTo>
                <a:cubicBezTo>
                  <a:pt x="603766" y="361719"/>
                  <a:pt x="608133" y="365983"/>
                  <a:pt x="608133" y="371410"/>
                </a:cubicBezTo>
                <a:cubicBezTo>
                  <a:pt x="608133" y="376740"/>
                  <a:pt x="603766" y="381101"/>
                  <a:pt x="598427" y="381101"/>
                </a:cubicBezTo>
                <a:lnTo>
                  <a:pt x="590081" y="381101"/>
                </a:lnTo>
                <a:cubicBezTo>
                  <a:pt x="574649" y="413663"/>
                  <a:pt x="541164" y="435178"/>
                  <a:pt x="504671" y="435178"/>
                </a:cubicBezTo>
                <a:cubicBezTo>
                  <a:pt x="468275" y="435178"/>
                  <a:pt x="434693" y="413663"/>
                  <a:pt x="419261" y="381101"/>
                </a:cubicBezTo>
                <a:lnTo>
                  <a:pt x="411012" y="381101"/>
                </a:lnTo>
                <a:cubicBezTo>
                  <a:pt x="405576" y="381101"/>
                  <a:pt x="401306" y="376740"/>
                  <a:pt x="401306" y="371410"/>
                </a:cubicBezTo>
                <a:cubicBezTo>
                  <a:pt x="401306" y="365983"/>
                  <a:pt x="405576" y="361719"/>
                  <a:pt x="411012" y="361719"/>
                </a:cubicBezTo>
                <a:close/>
                <a:moveTo>
                  <a:pt x="9702" y="361719"/>
                </a:moveTo>
                <a:lnTo>
                  <a:pt x="197055" y="361719"/>
                </a:lnTo>
                <a:cubicBezTo>
                  <a:pt x="202391" y="361719"/>
                  <a:pt x="206757" y="365983"/>
                  <a:pt x="206757" y="371410"/>
                </a:cubicBezTo>
                <a:cubicBezTo>
                  <a:pt x="206757" y="376740"/>
                  <a:pt x="202391" y="381101"/>
                  <a:pt x="197055" y="381101"/>
                </a:cubicBezTo>
                <a:lnTo>
                  <a:pt x="188808" y="381101"/>
                </a:lnTo>
                <a:cubicBezTo>
                  <a:pt x="173284" y="413663"/>
                  <a:pt x="139811" y="435178"/>
                  <a:pt x="103427" y="435178"/>
                </a:cubicBezTo>
                <a:cubicBezTo>
                  <a:pt x="66946" y="435178"/>
                  <a:pt x="33473" y="413663"/>
                  <a:pt x="18046" y="381101"/>
                </a:cubicBezTo>
                <a:lnTo>
                  <a:pt x="9702" y="381101"/>
                </a:lnTo>
                <a:cubicBezTo>
                  <a:pt x="4366" y="381101"/>
                  <a:pt x="0" y="376740"/>
                  <a:pt x="0" y="371410"/>
                </a:cubicBezTo>
                <a:cubicBezTo>
                  <a:pt x="0" y="365983"/>
                  <a:pt x="4366" y="361719"/>
                  <a:pt x="9702" y="361719"/>
                </a:cubicBezTo>
                <a:close/>
                <a:moveTo>
                  <a:pt x="304018" y="0"/>
                </a:moveTo>
                <a:cubicBezTo>
                  <a:pt x="309452" y="0"/>
                  <a:pt x="313722" y="4360"/>
                  <a:pt x="313722" y="9689"/>
                </a:cubicBezTo>
                <a:lnTo>
                  <a:pt x="313722" y="19864"/>
                </a:lnTo>
                <a:lnTo>
                  <a:pt x="361175" y="19864"/>
                </a:lnTo>
                <a:cubicBezTo>
                  <a:pt x="383785" y="19864"/>
                  <a:pt x="402708" y="35851"/>
                  <a:pt x="407172" y="57169"/>
                </a:cubicBezTo>
                <a:lnTo>
                  <a:pt x="427939" y="57169"/>
                </a:lnTo>
                <a:cubicBezTo>
                  <a:pt x="433276" y="57169"/>
                  <a:pt x="437643" y="61529"/>
                  <a:pt x="437643" y="66858"/>
                </a:cubicBezTo>
                <a:cubicBezTo>
                  <a:pt x="437643" y="72188"/>
                  <a:pt x="433276" y="76548"/>
                  <a:pt x="427939" y="76548"/>
                </a:cubicBezTo>
                <a:lnTo>
                  <a:pt x="398536" y="76548"/>
                </a:lnTo>
                <a:cubicBezTo>
                  <a:pt x="393198" y="76548"/>
                  <a:pt x="388832" y="72188"/>
                  <a:pt x="388832" y="66858"/>
                </a:cubicBezTo>
                <a:cubicBezTo>
                  <a:pt x="388832" y="51646"/>
                  <a:pt x="376410" y="39243"/>
                  <a:pt x="361175" y="39243"/>
                </a:cubicBezTo>
                <a:lnTo>
                  <a:pt x="313722" y="39243"/>
                </a:lnTo>
                <a:lnTo>
                  <a:pt x="313722" y="96024"/>
                </a:lnTo>
                <a:lnTo>
                  <a:pt x="534102" y="96024"/>
                </a:lnTo>
                <a:cubicBezTo>
                  <a:pt x="539439" y="96024"/>
                  <a:pt x="543806" y="100288"/>
                  <a:pt x="543806" y="105714"/>
                </a:cubicBezTo>
                <a:cubicBezTo>
                  <a:pt x="543806" y="111043"/>
                  <a:pt x="539439" y="115404"/>
                  <a:pt x="534102" y="115404"/>
                </a:cubicBezTo>
                <a:lnTo>
                  <a:pt x="518187" y="115404"/>
                </a:lnTo>
                <a:lnTo>
                  <a:pt x="592908" y="338556"/>
                </a:lnTo>
                <a:cubicBezTo>
                  <a:pt x="594655" y="343692"/>
                  <a:pt x="591841" y="349118"/>
                  <a:pt x="586795" y="350862"/>
                </a:cubicBezTo>
                <a:cubicBezTo>
                  <a:pt x="585727" y="351153"/>
                  <a:pt x="584757" y="351347"/>
                  <a:pt x="583689" y="351347"/>
                </a:cubicBezTo>
                <a:cubicBezTo>
                  <a:pt x="579614" y="351347"/>
                  <a:pt x="575829" y="348827"/>
                  <a:pt x="574471" y="344758"/>
                </a:cubicBezTo>
                <a:lnTo>
                  <a:pt x="504698" y="136236"/>
                </a:lnTo>
                <a:lnTo>
                  <a:pt x="434926" y="344758"/>
                </a:lnTo>
                <a:cubicBezTo>
                  <a:pt x="433179" y="349796"/>
                  <a:pt x="427745" y="352509"/>
                  <a:pt x="422602" y="350862"/>
                </a:cubicBezTo>
                <a:cubicBezTo>
                  <a:pt x="417556" y="349118"/>
                  <a:pt x="414839" y="343692"/>
                  <a:pt x="416488" y="338556"/>
                </a:cubicBezTo>
                <a:lnTo>
                  <a:pt x="491210" y="115404"/>
                </a:lnTo>
                <a:lnTo>
                  <a:pt x="313722" y="115404"/>
                </a:lnTo>
                <a:lnTo>
                  <a:pt x="313722" y="481963"/>
                </a:lnTo>
                <a:lnTo>
                  <a:pt x="373790" y="481963"/>
                </a:lnTo>
                <a:cubicBezTo>
                  <a:pt x="403194" y="481963"/>
                  <a:pt x="427648" y="503474"/>
                  <a:pt x="432306" y="531478"/>
                </a:cubicBezTo>
                <a:lnTo>
                  <a:pt x="438516" y="531478"/>
                </a:lnTo>
                <a:cubicBezTo>
                  <a:pt x="467920" y="531478"/>
                  <a:pt x="492374" y="552989"/>
                  <a:pt x="497032" y="580992"/>
                </a:cubicBezTo>
                <a:lnTo>
                  <a:pt x="546620" y="580992"/>
                </a:lnTo>
                <a:cubicBezTo>
                  <a:pt x="552054" y="580992"/>
                  <a:pt x="556324" y="585352"/>
                  <a:pt x="556324" y="590682"/>
                </a:cubicBezTo>
                <a:cubicBezTo>
                  <a:pt x="556324" y="596108"/>
                  <a:pt x="552054" y="600371"/>
                  <a:pt x="546620" y="600371"/>
                </a:cubicBezTo>
                <a:lnTo>
                  <a:pt x="61416" y="600371"/>
                </a:lnTo>
                <a:cubicBezTo>
                  <a:pt x="56079" y="600371"/>
                  <a:pt x="51712" y="596108"/>
                  <a:pt x="51712" y="590682"/>
                </a:cubicBezTo>
                <a:cubicBezTo>
                  <a:pt x="51712" y="585352"/>
                  <a:pt x="56079" y="580992"/>
                  <a:pt x="61416" y="580992"/>
                </a:cubicBezTo>
                <a:lnTo>
                  <a:pt x="111101" y="580992"/>
                </a:lnTo>
                <a:cubicBezTo>
                  <a:pt x="115759" y="552989"/>
                  <a:pt x="140213" y="531478"/>
                  <a:pt x="169617" y="531478"/>
                </a:cubicBezTo>
                <a:lnTo>
                  <a:pt x="175730" y="531478"/>
                </a:lnTo>
                <a:cubicBezTo>
                  <a:pt x="180388" y="503474"/>
                  <a:pt x="204939" y="481963"/>
                  <a:pt x="234246" y="481963"/>
                </a:cubicBezTo>
                <a:lnTo>
                  <a:pt x="294314" y="481963"/>
                </a:lnTo>
                <a:lnTo>
                  <a:pt x="294314" y="115404"/>
                </a:lnTo>
                <a:lnTo>
                  <a:pt x="116826" y="115404"/>
                </a:lnTo>
                <a:lnTo>
                  <a:pt x="191645" y="338556"/>
                </a:lnTo>
                <a:cubicBezTo>
                  <a:pt x="193295" y="343692"/>
                  <a:pt x="190577" y="349118"/>
                  <a:pt x="185531" y="350862"/>
                </a:cubicBezTo>
                <a:cubicBezTo>
                  <a:pt x="184464" y="351153"/>
                  <a:pt x="183396" y="351347"/>
                  <a:pt x="182426" y="351347"/>
                </a:cubicBezTo>
                <a:cubicBezTo>
                  <a:pt x="178350" y="351347"/>
                  <a:pt x="174566" y="348730"/>
                  <a:pt x="173207" y="344758"/>
                </a:cubicBezTo>
                <a:lnTo>
                  <a:pt x="103435" y="136236"/>
                </a:lnTo>
                <a:lnTo>
                  <a:pt x="33565" y="344758"/>
                </a:lnTo>
                <a:cubicBezTo>
                  <a:pt x="31916" y="349796"/>
                  <a:pt x="26384" y="352509"/>
                  <a:pt x="21338" y="350862"/>
                </a:cubicBezTo>
                <a:cubicBezTo>
                  <a:pt x="16195" y="349118"/>
                  <a:pt x="13478" y="343692"/>
                  <a:pt x="15225" y="338556"/>
                </a:cubicBezTo>
                <a:lnTo>
                  <a:pt x="89946" y="115404"/>
                </a:lnTo>
                <a:lnTo>
                  <a:pt x="74031" y="115404"/>
                </a:lnTo>
                <a:cubicBezTo>
                  <a:pt x="68694" y="115404"/>
                  <a:pt x="64327" y="111043"/>
                  <a:pt x="64327" y="105714"/>
                </a:cubicBezTo>
                <a:cubicBezTo>
                  <a:pt x="64327" y="100288"/>
                  <a:pt x="68694" y="96024"/>
                  <a:pt x="74031" y="96024"/>
                </a:cubicBezTo>
                <a:lnTo>
                  <a:pt x="294314" y="96024"/>
                </a:lnTo>
                <a:lnTo>
                  <a:pt x="294314" y="39243"/>
                </a:lnTo>
                <a:lnTo>
                  <a:pt x="246958" y="39243"/>
                </a:lnTo>
                <a:cubicBezTo>
                  <a:pt x="231723" y="39243"/>
                  <a:pt x="219301" y="51646"/>
                  <a:pt x="219301" y="66858"/>
                </a:cubicBezTo>
                <a:cubicBezTo>
                  <a:pt x="219301" y="72188"/>
                  <a:pt x="214935" y="76548"/>
                  <a:pt x="209597" y="76548"/>
                </a:cubicBezTo>
                <a:lnTo>
                  <a:pt x="180194" y="76548"/>
                </a:lnTo>
                <a:cubicBezTo>
                  <a:pt x="174857" y="76548"/>
                  <a:pt x="170490" y="72188"/>
                  <a:pt x="170490" y="66858"/>
                </a:cubicBezTo>
                <a:cubicBezTo>
                  <a:pt x="170490" y="61529"/>
                  <a:pt x="174857" y="57169"/>
                  <a:pt x="180194" y="57169"/>
                </a:cubicBezTo>
                <a:lnTo>
                  <a:pt x="200864" y="57169"/>
                </a:lnTo>
                <a:cubicBezTo>
                  <a:pt x="205425" y="35851"/>
                  <a:pt x="224348" y="19864"/>
                  <a:pt x="246958" y="19864"/>
                </a:cubicBezTo>
                <a:lnTo>
                  <a:pt x="294314" y="19864"/>
                </a:lnTo>
                <a:lnTo>
                  <a:pt x="294314" y="9689"/>
                </a:lnTo>
                <a:cubicBezTo>
                  <a:pt x="294314" y="4360"/>
                  <a:pt x="298681" y="0"/>
                  <a:pt x="3040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3243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2.  </a:t>
            </a:r>
            <a:r>
              <a:rPr lang="zh-CN" altLang="en-US" dirty="0">
                <a:sym typeface="+mn-lt"/>
              </a:rPr>
              <a:t>投资者证券维权的法律依据</a:t>
            </a:r>
            <a:endParaRPr lang="zh-CN" altLang="en-US"/>
          </a:p>
        </p:txBody>
      </p:sp>
      <p:sp>
        <p:nvSpPr>
          <p:cNvPr id="2" name="文本框 1"/>
          <p:cNvSpPr txBox="1"/>
          <p:nvPr/>
        </p:nvSpPr>
        <p:spPr>
          <a:xfrm>
            <a:off x="1137285" y="675640"/>
            <a:ext cx="8641080" cy="645160"/>
          </a:xfrm>
          <a:prstGeom prst="rect">
            <a:avLst/>
          </a:prstGeom>
          <a:noFill/>
        </p:spPr>
        <p:txBody>
          <a:bodyPr wrap="none" rtlCol="0" anchor="t">
            <a:spAutoFit/>
          </a:bodyPr>
          <a:lstStyle/>
          <a:p>
            <a:r>
              <a:rPr kumimoji="1" lang="en-US" altLang="zh-CN" dirty="0">
                <a:latin typeface="仿宋" panose="02010609060101010101" charset="-122"/>
                <a:ea typeface="仿宋" panose="02010609060101010101" charset="-122"/>
                <a:cs typeface="仿宋" panose="02010609060101010101" charset="-122"/>
                <a:sym typeface="+mn-ea"/>
              </a:rPr>
              <a:t>——《</a:t>
            </a:r>
            <a:r>
              <a:rPr kumimoji="1" lang="zh-CN" altLang="en-US" dirty="0">
                <a:latin typeface="仿宋" panose="02010609060101010101" charset="-122"/>
                <a:ea typeface="仿宋" panose="02010609060101010101" charset="-122"/>
                <a:cs typeface="仿宋" panose="02010609060101010101" charset="-122"/>
                <a:sym typeface="+mn-ea"/>
              </a:rPr>
              <a:t>最高人民法院关于审理证券市场因虚假陈述引发的民事赔偿案件的若干规定</a:t>
            </a:r>
            <a:r>
              <a:rPr kumimoji="1" lang="en-US" altLang="zh-CN" dirty="0">
                <a:latin typeface="仿宋" panose="02010609060101010101" charset="-122"/>
                <a:ea typeface="仿宋" panose="02010609060101010101" charset="-122"/>
                <a:cs typeface="仿宋" panose="02010609060101010101" charset="-122"/>
                <a:sym typeface="+mn-ea"/>
              </a:rPr>
              <a:t>》</a:t>
            </a:r>
            <a:br>
              <a:rPr kumimoji="1" lang="en-US" altLang="zh-CN" dirty="0">
                <a:sym typeface="+mn-ea"/>
              </a:rPr>
            </a:br>
            <a:endParaRPr lang="zh-CN" altLang="en-US"/>
          </a:p>
        </p:txBody>
      </p:sp>
      <p:sp>
        <p:nvSpPr>
          <p:cNvPr id="19" name="内容占位符 2"/>
          <p:cNvSpPr>
            <a:spLocks noGrp="1"/>
          </p:cNvSpPr>
          <p:nvPr/>
        </p:nvSpPr>
        <p:spPr>
          <a:xfrm>
            <a:off x="969010" y="1187450"/>
            <a:ext cx="9702165" cy="5019675"/>
          </a:xfrm>
          <a:prstGeom prst="rect">
            <a:avLst/>
          </a:prstGeom>
        </p:spPr>
        <p:txBody>
          <a:bodyPr vert="horz" lIns="91440" tIns="45720" rIns="91440" bIns="45720" rtlCol="0">
            <a:normAutofit lnSpcReduction="20000"/>
          </a:bodyPr>
          <a:lst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a:lstStyle>
          <a:p>
            <a:r>
              <a:rPr lang="en-US" b="1" dirty="0">
                <a:solidFill>
                  <a:schemeClr val="accent5">
                    <a:lumMod val="50000"/>
                  </a:schemeClr>
                </a:solidFill>
                <a:latin typeface="仿宋" panose="02010609060101010101" charset="-122"/>
                <a:ea typeface="仿宋" panose="02010609060101010101" charset="-122"/>
                <a:cs typeface="仿宋" panose="02010609060101010101" charset="-122"/>
              </a:rPr>
              <a:t> </a:t>
            </a:r>
            <a:r>
              <a:rPr dirty="0">
                <a:solidFill>
                  <a:schemeClr val="tx1"/>
                </a:solidFill>
                <a:latin typeface="仿宋" panose="02010609060101010101" charset="-122"/>
                <a:ea typeface="仿宋" panose="02010609060101010101" charset="-122"/>
                <a:cs typeface="仿宋" panose="02010609060101010101" charset="-122"/>
                <a:sym typeface="+mn-ea"/>
              </a:rPr>
              <a:t>损失认定</a:t>
            </a:r>
            <a:r>
              <a:rPr lang="en-US" b="1" dirty="0">
                <a:solidFill>
                  <a:schemeClr val="accent5">
                    <a:lumMod val="50000"/>
                  </a:schemeClr>
                </a:solidFill>
                <a:latin typeface="仿宋" panose="02010609060101010101" charset="-122"/>
                <a:ea typeface="仿宋" panose="02010609060101010101" charset="-122"/>
                <a:cs typeface="仿宋" panose="02010609060101010101" charset="-122"/>
                <a:sym typeface="+mn-ea"/>
              </a:rPr>
              <a:t>  </a:t>
            </a: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第二十六条  投资差额损失计算的基准日，是指在虚假陈述揭露或更正后，为将原告应获赔偿限定在虚假陈述所造成的损失范围内，确定损失计算的合理期间而规定的截止日期。</a:t>
            </a: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altLang="zh-CN" dirty="0">
                <a:latin typeface="仿宋" panose="02010609060101010101" charset="-122"/>
                <a:ea typeface="仿宋" panose="02010609060101010101" charset="-122"/>
                <a:cs typeface="仿宋" panose="02010609060101010101" charset="-122"/>
              </a:rPr>
              <a:t>  </a:t>
            </a:r>
            <a:r>
              <a:rPr lang="en-US" altLang="zh-CN" dirty="0">
                <a:latin typeface="仿宋" panose="02010609060101010101" charset="-122"/>
                <a:ea typeface="仿宋" panose="02010609060101010101" charset="-122"/>
                <a:cs typeface="仿宋" panose="02010609060101010101" charset="-122"/>
              </a:rPr>
              <a:t> </a:t>
            </a: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在采用集中竞价的交易市场中，自揭露日或更正日起，被虚假陈述影响的证券集中交易累计成交量达到可流通部分100％之日为</a:t>
            </a:r>
            <a:r>
              <a:rPr lang="zh-CN" b="1" dirty="0">
                <a:solidFill>
                  <a:srgbClr val="FF0000"/>
                </a:solidFill>
                <a:latin typeface="仿宋" panose="02010609060101010101" charset="-122"/>
                <a:ea typeface="仿宋" panose="02010609060101010101" charset="-122"/>
                <a:cs typeface="仿宋" panose="02010609060101010101" charset="-122"/>
                <a:sym typeface="+mn-ea"/>
              </a:rPr>
              <a:t>基准日</a:t>
            </a: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a:t>
            </a: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marL="0" indent="0">
              <a:buNone/>
            </a:pP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　　自揭露日或更正日起，集中交易累计换手率在10个交易日内达到可流通部分100%的，以第10个交易日为基准日；在30个交易日内未达到可流通部分100%的，以第30个交易日为基准日。</a:t>
            </a: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marL="0" indent="0">
              <a:buNone/>
            </a:pP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　　虚假陈述揭露日或更正日起至基准日期间每个交易日收盘价的平均价格，为损失计算的基准价格。</a:t>
            </a: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r>
              <a:rPr lang="zh-CN" dirty="0">
                <a:solidFill>
                  <a:schemeClr val="accent5">
                    <a:lumMod val="50000"/>
                  </a:schemeClr>
                </a:solidFill>
                <a:latin typeface="仿宋" panose="02010609060101010101" charset="-122"/>
                <a:ea typeface="仿宋" panose="02010609060101010101" charset="-122"/>
                <a:cs typeface="仿宋" panose="02010609060101010101" charset="-122"/>
                <a:sym typeface="+mn-ea"/>
              </a:rPr>
              <a:t>　　无法依前款规定确定基准价格的，人民法院可以根据有专门知识的人的专业意见，参考对相关行业进行投资时的通常估值方法，确定基准价格。</a:t>
            </a:r>
            <a:endParaRPr lang="zh-CN" dirty="0">
              <a:solidFill>
                <a:schemeClr val="accent5">
                  <a:lumMod val="50000"/>
                </a:schemeClr>
              </a:solidFill>
              <a:latin typeface="仿宋" panose="02010609060101010101" charset="-122"/>
              <a:ea typeface="仿宋" panose="02010609060101010101" charset="-122"/>
              <a:cs typeface="仿宋" panose="02010609060101010101" charset="-122"/>
            </a:endParaRPr>
          </a:p>
          <a:p>
            <a:pPr>
              <a:buFont typeface="Wingdings" panose="05000000000000000000" pitchFamily="2" charset="2"/>
              <a:buChar char="l"/>
            </a:pPr>
            <a:endParaRPr lang="zh-CN" altLang="zh-CN" dirty="0">
              <a:latin typeface="仿宋" panose="02010609060101010101" charset="-122"/>
              <a:ea typeface="仿宋" panose="02010609060101010101" charset="-122"/>
              <a:cs typeface="仿宋" panose="02010609060101010101"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4497755" y="480162"/>
            <a:ext cx="2796339" cy="2796338"/>
            <a:chOff x="3709182" y="1565261"/>
            <a:chExt cx="1743055" cy="1743054"/>
          </a:xfrm>
          <a:solidFill>
            <a:schemeClr val="accent1"/>
          </a:solidFill>
        </p:grpSpPr>
        <p:sp>
          <p:nvSpPr>
            <p:cNvPr id="10" name="下箭头 9"/>
            <p:cNvSpPr/>
            <p:nvPr>
              <p:custDataLst>
                <p:tags r:id="rId2"/>
              </p:custDataLst>
            </p:nvPr>
          </p:nvSpPr>
          <p:spPr>
            <a:xfrm>
              <a:off x="3709182" y="1565261"/>
              <a:ext cx="1743055" cy="1743054"/>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a:sym typeface="Arial" panose="020B0604020202020204" pitchFamily="34" charset="0"/>
              </a:endParaRPr>
            </a:p>
          </p:txBody>
        </p:sp>
        <p:sp>
          <p:nvSpPr>
            <p:cNvPr id="11" name="下箭头 4"/>
            <p:cNvSpPr/>
            <p:nvPr>
              <p:custDataLst>
                <p:tags r:id="rId3"/>
              </p:custDataLst>
            </p:nvPr>
          </p:nvSpPr>
          <p:spPr>
            <a:xfrm>
              <a:off x="4144946" y="1565261"/>
              <a:ext cx="871527" cy="1438019"/>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eaVert" wrap="square" lIns="128016" tIns="128016" rIns="128016" bIns="128016" numCol="1" spcCol="1270" anchor="ctr" anchorCtr="0">
              <a:normAutofit/>
            </a:bodyPr>
            <a:lstStyle/>
            <a:p>
              <a:pPr algn="ctr" defTabSz="800100">
                <a:lnSpc>
                  <a:spcPct val="90000"/>
                </a:lnSpc>
                <a:spcBef>
                  <a:spcPct val="0"/>
                </a:spcBef>
                <a:spcAft>
                  <a:spcPct val="35000"/>
                </a:spcAft>
              </a:pPr>
              <a:r>
                <a:rPr lang="zh-CN" altLang="en-US">
                  <a:solidFill>
                    <a:srgbClr val="FFFFFF"/>
                  </a:solidFill>
                  <a:sym typeface="Arial" panose="020B0604020202020204" pitchFamily="34" charset="0"/>
                </a:rPr>
                <a:t>特定的股票</a:t>
              </a:r>
              <a:endParaRPr lang="zh-CN" altLang="en-US">
                <a:solidFill>
                  <a:srgbClr val="FFFFFF"/>
                </a:solidFill>
                <a:sym typeface="Arial" panose="020B0604020202020204" pitchFamily="34" charset="0"/>
              </a:endParaRPr>
            </a:p>
          </p:txBody>
        </p:sp>
      </p:grpSp>
      <p:grpSp>
        <p:nvGrpSpPr>
          <p:cNvPr id="14" name="组合 13"/>
          <p:cNvGrpSpPr/>
          <p:nvPr>
            <p:custDataLst>
              <p:tags r:id="rId4"/>
            </p:custDataLst>
          </p:nvPr>
        </p:nvGrpSpPr>
        <p:grpSpPr>
          <a:xfrm>
            <a:off x="6518457" y="3636073"/>
            <a:ext cx="2676870" cy="2676869"/>
            <a:chOff x="5006088" y="3558392"/>
            <a:chExt cx="1743055" cy="1743054"/>
          </a:xfrm>
          <a:solidFill>
            <a:schemeClr val="accent1"/>
          </a:solidFill>
        </p:grpSpPr>
        <p:sp>
          <p:nvSpPr>
            <p:cNvPr id="8" name="下箭头 7"/>
            <p:cNvSpPr/>
            <p:nvPr>
              <p:custDataLst>
                <p:tags r:id="rId5"/>
              </p:custDataLst>
            </p:nvPr>
          </p:nvSpPr>
          <p:spPr>
            <a:xfrm rot="7200000">
              <a:off x="5006089" y="3558391"/>
              <a:ext cx="1743054" cy="1743055"/>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a:sym typeface="Arial" panose="020B0604020202020204" pitchFamily="34" charset="0"/>
              </a:endParaRPr>
            </a:p>
          </p:txBody>
        </p:sp>
        <p:sp>
          <p:nvSpPr>
            <p:cNvPr id="9" name="下箭头 6"/>
            <p:cNvSpPr/>
            <p:nvPr>
              <p:custDataLst>
                <p:tags r:id="rId6"/>
              </p:custDataLst>
            </p:nvPr>
          </p:nvSpPr>
          <p:spPr>
            <a:xfrm rot="1800000">
              <a:off x="5290690" y="4070413"/>
              <a:ext cx="1438020" cy="871527"/>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horz" wrap="square" lIns="128016" tIns="128016" rIns="128016" bIns="128016" numCol="1" spcCol="1270" anchor="ctr" anchorCtr="0">
              <a:normAutofit/>
            </a:bodyPr>
            <a:lstStyle/>
            <a:p>
              <a:pPr algn="ctr" defTabSz="800100">
                <a:lnSpc>
                  <a:spcPct val="90000"/>
                </a:lnSpc>
                <a:spcBef>
                  <a:spcPct val="0"/>
                </a:spcBef>
                <a:spcAft>
                  <a:spcPct val="35000"/>
                </a:spcAft>
              </a:pPr>
              <a:r>
                <a:rPr lang="zh-CN" altLang="en-US">
                  <a:solidFill>
                    <a:srgbClr val="FFFFFF"/>
                  </a:solidFill>
                  <a:sym typeface="Arial" panose="020B0604020202020204" pitchFamily="34" charset="0"/>
                </a:rPr>
                <a:t>特定时间段卖出</a:t>
              </a:r>
              <a:endParaRPr lang="zh-CN" altLang="en-US">
                <a:solidFill>
                  <a:srgbClr val="FFFFFF"/>
                </a:solidFill>
                <a:sym typeface="Arial" panose="020B0604020202020204" pitchFamily="34" charset="0"/>
              </a:endParaRPr>
            </a:p>
          </p:txBody>
        </p:sp>
      </p:grpSp>
      <p:grpSp>
        <p:nvGrpSpPr>
          <p:cNvPr id="2" name="组合 1"/>
          <p:cNvGrpSpPr/>
          <p:nvPr>
            <p:custDataLst>
              <p:tags r:id="rId7"/>
            </p:custDataLst>
          </p:nvPr>
        </p:nvGrpSpPr>
        <p:grpSpPr>
          <a:xfrm>
            <a:off x="2683828" y="3595186"/>
            <a:ext cx="2627800" cy="2627799"/>
            <a:chOff x="2412275" y="3558392"/>
            <a:chExt cx="1743055" cy="1743054"/>
          </a:xfrm>
          <a:solidFill>
            <a:schemeClr val="accent1"/>
          </a:solidFill>
        </p:grpSpPr>
        <p:sp>
          <p:nvSpPr>
            <p:cNvPr id="6" name="下箭头 5"/>
            <p:cNvSpPr/>
            <p:nvPr>
              <p:custDataLst>
                <p:tags r:id="rId8"/>
              </p:custDataLst>
            </p:nvPr>
          </p:nvSpPr>
          <p:spPr>
            <a:xfrm rot="14400000">
              <a:off x="2412276" y="3558391"/>
              <a:ext cx="1743054" cy="1743055"/>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a:sym typeface="Arial" panose="020B0604020202020204" pitchFamily="34" charset="0"/>
              </a:endParaRPr>
            </a:p>
          </p:txBody>
        </p:sp>
        <p:sp>
          <p:nvSpPr>
            <p:cNvPr id="7" name="下箭头 8"/>
            <p:cNvSpPr/>
            <p:nvPr>
              <p:custDataLst>
                <p:tags r:id="rId9"/>
              </p:custDataLst>
            </p:nvPr>
          </p:nvSpPr>
          <p:spPr>
            <a:xfrm rot="19800000">
              <a:off x="2432709" y="4070413"/>
              <a:ext cx="1438020" cy="871527"/>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horz" wrap="square" lIns="128016" tIns="128016" rIns="128016" bIns="128016" numCol="1" spcCol="1270" anchor="ctr" anchorCtr="0">
              <a:normAutofit/>
            </a:bodyPr>
            <a:lstStyle/>
            <a:p>
              <a:pPr algn="ctr" defTabSz="800100">
                <a:lnSpc>
                  <a:spcPct val="90000"/>
                </a:lnSpc>
                <a:spcBef>
                  <a:spcPct val="0"/>
                </a:spcBef>
                <a:spcAft>
                  <a:spcPct val="35000"/>
                </a:spcAft>
              </a:pPr>
              <a:r>
                <a:rPr lang="zh-CN" altLang="en-US">
                  <a:solidFill>
                    <a:srgbClr val="FFFFFF"/>
                  </a:solidFill>
                  <a:sym typeface="Arial" panose="020B0604020202020204" pitchFamily="34" charset="0"/>
                </a:rPr>
                <a:t>特定时间段买入</a:t>
              </a:r>
              <a:endParaRPr lang="zh-CN" altLang="en-US">
                <a:solidFill>
                  <a:srgbClr val="FFFFFF"/>
                </a:solidFill>
                <a:sym typeface="Arial" panose="020B0604020202020204" pitchFamily="34" charset="0"/>
              </a:endParaRPr>
            </a:p>
          </p:txBody>
        </p:sp>
      </p:grpSp>
      <p:sp>
        <p:nvSpPr>
          <p:cNvPr id="13" name="矩形 12"/>
          <p:cNvSpPr/>
          <p:nvPr>
            <p:custDataLst>
              <p:tags r:id="rId10"/>
            </p:custDataLst>
          </p:nvPr>
        </p:nvSpPr>
        <p:spPr>
          <a:xfrm>
            <a:off x="4988114" y="3032974"/>
            <a:ext cx="1781378" cy="1471528"/>
          </a:xfrm>
          <a:prstGeom prst="rect">
            <a:avLst/>
          </a:prstGeom>
        </p:spPr>
        <p:txBody>
          <a:bodyPr wrap="square" anchor="ctr" anchorCtr="1">
            <a:normAutofit/>
          </a:bodyPr>
          <a:lstStyle/>
          <a:p>
            <a:pPr algn="ctr"/>
            <a:r>
              <a:rPr lang="zh-CN" altLang="en-US" b="1" dirty="0">
                <a:sym typeface="Arial" panose="020B0604020202020204" pitchFamily="34" charset="0"/>
              </a:rPr>
              <a:t>投资损失</a:t>
            </a:r>
            <a:endParaRPr lang="zh-CN" altLang="en-US" b="1" dirty="0">
              <a:sym typeface="Arial" panose="020B0604020202020204" pitchFamily="34" charset="0"/>
            </a:endParaRPr>
          </a:p>
        </p:txBody>
      </p:sp>
      <p:sp>
        <p:nvSpPr>
          <p:cNvPr id="4" name="iconfont-10123-4966221"/>
          <p:cNvSpPr/>
          <p:nvPr/>
        </p:nvSpPr>
        <p:spPr>
          <a:xfrm>
            <a:off x="363855" y="367220"/>
            <a:ext cx="395605" cy="308864"/>
          </a:xfrm>
          <a:custGeom>
            <a:avLst/>
            <a:gdLst>
              <a:gd name="connsiteX0" fmla="*/ 31461 w 607525"/>
              <a:gd name="connsiteY0" fmla="*/ 411587 h 474320"/>
              <a:gd name="connsiteX1" fmla="*/ 321954 w 607525"/>
              <a:gd name="connsiteY1" fmla="*/ 411587 h 474320"/>
              <a:gd name="connsiteX2" fmla="*/ 353321 w 607525"/>
              <a:gd name="connsiteY2" fmla="*/ 442907 h 474320"/>
              <a:gd name="connsiteX3" fmla="*/ 321954 w 607525"/>
              <a:gd name="connsiteY3" fmla="*/ 474320 h 474320"/>
              <a:gd name="connsiteX4" fmla="*/ 31461 w 607525"/>
              <a:gd name="connsiteY4" fmla="*/ 474320 h 474320"/>
              <a:gd name="connsiteX5" fmla="*/ 0 w 607525"/>
              <a:gd name="connsiteY5" fmla="*/ 442907 h 474320"/>
              <a:gd name="connsiteX6" fmla="*/ 31461 w 607525"/>
              <a:gd name="connsiteY6" fmla="*/ 411587 h 474320"/>
              <a:gd name="connsiteX7" fmla="*/ 199038 w 607525"/>
              <a:gd name="connsiteY7" fmla="*/ 1202 h 474320"/>
              <a:gd name="connsiteX8" fmla="*/ 400463 w 607525"/>
              <a:gd name="connsiteY8" fmla="*/ 69496 h 474320"/>
              <a:gd name="connsiteX9" fmla="*/ 414971 w 607525"/>
              <a:gd name="connsiteY9" fmla="*/ 98846 h 474320"/>
              <a:gd name="connsiteX10" fmla="*/ 385671 w 607525"/>
              <a:gd name="connsiteY10" fmla="*/ 113333 h 474320"/>
              <a:gd name="connsiteX11" fmla="*/ 371257 w 607525"/>
              <a:gd name="connsiteY11" fmla="*/ 108441 h 474320"/>
              <a:gd name="connsiteX12" fmla="*/ 344218 w 607525"/>
              <a:gd name="connsiteY12" fmla="*/ 187836 h 474320"/>
              <a:gd name="connsiteX13" fmla="*/ 583892 w 607525"/>
              <a:gd name="connsiteY13" fmla="*/ 269018 h 474320"/>
              <a:gd name="connsiteX14" fmla="*/ 605655 w 607525"/>
              <a:gd name="connsiteY14" fmla="*/ 313043 h 474320"/>
              <a:gd name="connsiteX15" fmla="*/ 561658 w 607525"/>
              <a:gd name="connsiteY15" fmla="*/ 334679 h 474320"/>
              <a:gd name="connsiteX16" fmla="*/ 321984 w 607525"/>
              <a:gd name="connsiteY16" fmla="*/ 253497 h 474320"/>
              <a:gd name="connsiteX17" fmla="*/ 296830 w 607525"/>
              <a:gd name="connsiteY17" fmla="*/ 327342 h 474320"/>
              <a:gd name="connsiteX18" fmla="*/ 311150 w 607525"/>
              <a:gd name="connsiteY18" fmla="*/ 332233 h 474320"/>
              <a:gd name="connsiteX19" fmla="*/ 325659 w 607525"/>
              <a:gd name="connsiteY19" fmla="*/ 361583 h 474320"/>
              <a:gd name="connsiteX20" fmla="*/ 296265 w 607525"/>
              <a:gd name="connsiteY20" fmla="*/ 376070 h 474320"/>
              <a:gd name="connsiteX21" fmla="*/ 94841 w 607525"/>
              <a:gd name="connsiteY21" fmla="*/ 307775 h 474320"/>
              <a:gd name="connsiteX22" fmla="*/ 80426 w 607525"/>
              <a:gd name="connsiteY22" fmla="*/ 278425 h 474320"/>
              <a:gd name="connsiteX23" fmla="*/ 109726 w 607525"/>
              <a:gd name="connsiteY23" fmla="*/ 264033 h 474320"/>
              <a:gd name="connsiteX24" fmla="*/ 124140 w 607525"/>
              <a:gd name="connsiteY24" fmla="*/ 268830 h 474320"/>
              <a:gd name="connsiteX25" fmla="*/ 198567 w 607525"/>
              <a:gd name="connsiteY25" fmla="*/ 49930 h 474320"/>
              <a:gd name="connsiteX26" fmla="*/ 184153 w 607525"/>
              <a:gd name="connsiteY26" fmla="*/ 45038 h 474320"/>
              <a:gd name="connsiteX27" fmla="*/ 169739 w 607525"/>
              <a:gd name="connsiteY27" fmla="*/ 15688 h 474320"/>
              <a:gd name="connsiteX28" fmla="*/ 199038 w 607525"/>
              <a:gd name="connsiteY28" fmla="*/ 1202 h 4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525" h="474320">
                <a:moveTo>
                  <a:pt x="31461" y="411587"/>
                </a:moveTo>
                <a:lnTo>
                  <a:pt x="321954" y="411587"/>
                </a:lnTo>
                <a:cubicBezTo>
                  <a:pt x="339286" y="411587"/>
                  <a:pt x="353321" y="425601"/>
                  <a:pt x="353321" y="442907"/>
                </a:cubicBezTo>
                <a:cubicBezTo>
                  <a:pt x="353321" y="460212"/>
                  <a:pt x="339286" y="474320"/>
                  <a:pt x="321954" y="474320"/>
                </a:cubicBezTo>
                <a:lnTo>
                  <a:pt x="31461" y="474320"/>
                </a:lnTo>
                <a:cubicBezTo>
                  <a:pt x="14129" y="474320"/>
                  <a:pt x="0" y="460212"/>
                  <a:pt x="0" y="442907"/>
                </a:cubicBezTo>
                <a:cubicBezTo>
                  <a:pt x="0" y="425601"/>
                  <a:pt x="14129" y="411587"/>
                  <a:pt x="31461" y="411587"/>
                </a:cubicBezTo>
                <a:close/>
                <a:moveTo>
                  <a:pt x="199038" y="1202"/>
                </a:moveTo>
                <a:lnTo>
                  <a:pt x="400463" y="69496"/>
                </a:lnTo>
                <a:cubicBezTo>
                  <a:pt x="412616" y="73635"/>
                  <a:pt x="419116" y="86711"/>
                  <a:pt x="414971" y="98846"/>
                </a:cubicBezTo>
                <a:cubicBezTo>
                  <a:pt x="410920" y="110981"/>
                  <a:pt x="397730" y="117378"/>
                  <a:pt x="385671" y="113333"/>
                </a:cubicBezTo>
                <a:lnTo>
                  <a:pt x="371257" y="108441"/>
                </a:lnTo>
                <a:lnTo>
                  <a:pt x="344218" y="187836"/>
                </a:lnTo>
                <a:lnTo>
                  <a:pt x="583892" y="269018"/>
                </a:lnTo>
                <a:cubicBezTo>
                  <a:pt x="602075" y="275227"/>
                  <a:pt x="611873" y="294888"/>
                  <a:pt x="605655" y="313043"/>
                </a:cubicBezTo>
                <a:cubicBezTo>
                  <a:pt x="599531" y="331198"/>
                  <a:pt x="579747" y="340888"/>
                  <a:pt x="561658" y="334679"/>
                </a:cubicBezTo>
                <a:lnTo>
                  <a:pt x="321984" y="253497"/>
                </a:lnTo>
                <a:lnTo>
                  <a:pt x="296830" y="327342"/>
                </a:lnTo>
                <a:lnTo>
                  <a:pt x="311150" y="332233"/>
                </a:lnTo>
                <a:cubicBezTo>
                  <a:pt x="323303" y="336372"/>
                  <a:pt x="329804" y="349448"/>
                  <a:pt x="325659" y="361583"/>
                </a:cubicBezTo>
                <a:cubicBezTo>
                  <a:pt x="321608" y="373624"/>
                  <a:pt x="308418" y="380115"/>
                  <a:pt x="296265" y="376070"/>
                </a:cubicBezTo>
                <a:lnTo>
                  <a:pt x="94841" y="307775"/>
                </a:lnTo>
                <a:cubicBezTo>
                  <a:pt x="82782" y="303636"/>
                  <a:pt x="76281" y="290466"/>
                  <a:pt x="80426" y="278425"/>
                </a:cubicBezTo>
                <a:cubicBezTo>
                  <a:pt x="84477" y="266290"/>
                  <a:pt x="97667" y="259894"/>
                  <a:pt x="109726" y="264033"/>
                </a:cubicBezTo>
                <a:lnTo>
                  <a:pt x="124140" y="268830"/>
                </a:lnTo>
                <a:lnTo>
                  <a:pt x="198567" y="49930"/>
                </a:lnTo>
                <a:lnTo>
                  <a:pt x="184153" y="45038"/>
                </a:lnTo>
                <a:cubicBezTo>
                  <a:pt x="172094" y="40899"/>
                  <a:pt x="165593" y="27823"/>
                  <a:pt x="169739" y="15688"/>
                </a:cubicBezTo>
                <a:cubicBezTo>
                  <a:pt x="173790" y="3648"/>
                  <a:pt x="186979" y="-2843"/>
                  <a:pt x="199038" y="12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文本框 25"/>
          <p:cNvSpPr txBox="1"/>
          <p:nvPr/>
        </p:nvSpPr>
        <p:spPr>
          <a:xfrm>
            <a:off x="842010" y="168910"/>
            <a:ext cx="2557780" cy="506730"/>
          </a:xfrm>
          <a:prstGeom prst="rect">
            <a:avLst/>
          </a:prstGeom>
          <a:noFill/>
        </p:spPr>
        <p:txBody>
          <a:bodyPr wrap="none" rtlCol="0" anchor="t">
            <a:spAutoFit/>
          </a:bodyPr>
          <a:lstStyle/>
          <a:p>
            <a:pPr indent="0" algn="l">
              <a:lnSpc>
                <a:spcPct val="150000"/>
              </a:lnSpc>
              <a:buFont typeface="+mj-lt"/>
              <a:buNone/>
            </a:pPr>
            <a:r>
              <a:rPr lang="en-US" altLang="zh-CN" dirty="0">
                <a:sym typeface="+mn-lt"/>
              </a:rPr>
              <a:t>3.  </a:t>
            </a:r>
            <a:r>
              <a:rPr lang="zh-CN" altLang="en-US" dirty="0">
                <a:sym typeface="+mn-lt"/>
              </a:rPr>
              <a:t>参与证券维权的条件</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54023" y="2848352"/>
            <a:ext cx="5419185" cy="895350"/>
          </a:xfrm>
        </p:spPr>
        <p:txBody>
          <a:bodyPr/>
          <a:lstStyle/>
          <a:p>
            <a:r>
              <a:rPr lang="zh-CN" altLang="en-US" sz="3600" dirty="0">
                <a:sym typeface="+mn-lt"/>
              </a:rPr>
              <a:t>维权案例介绍</a:t>
            </a:r>
            <a:endParaRPr lang="zh-CN" altLang="en-US" sz="3600" dirty="0"/>
          </a:p>
        </p:txBody>
      </p:sp>
      <p:sp>
        <p:nvSpPr>
          <p:cNvPr id="9" name="文本框 8"/>
          <p:cNvSpPr txBox="1"/>
          <p:nvPr/>
        </p:nvSpPr>
        <p:spPr>
          <a:xfrm>
            <a:off x="753604" y="2986954"/>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/04</a:t>
            </a:r>
            <a:endParaRPr lang="zh-CN" altLang="en-US" spc="100" dirty="0">
              <a:solidFill>
                <a:schemeClr val="accent1"/>
              </a:solidFill>
              <a:latin typeface="Impact" panose="020B080603090205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nvGraphicFramePr>
        <p:xfrm>
          <a:off x="2962275" y="2092960"/>
          <a:ext cx="6060440" cy="1988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iconfont-10123-4966221"/>
          <p:cNvSpPr/>
          <p:nvPr/>
        </p:nvSpPr>
        <p:spPr>
          <a:xfrm>
            <a:off x="787664" y="229235"/>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文本框 2"/>
          <p:cNvSpPr txBox="1"/>
          <p:nvPr/>
        </p:nvSpPr>
        <p:spPr>
          <a:xfrm>
            <a:off x="1016635" y="11811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16635" y="11811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
        <p:nvSpPr>
          <p:cNvPr id="5" name="iconfont-10123-4966221"/>
          <p:cNvSpPr/>
          <p:nvPr/>
        </p:nvSpPr>
        <p:spPr>
          <a:xfrm>
            <a:off x="787664" y="229235"/>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文本框 2"/>
          <p:cNvSpPr txBox="1"/>
          <p:nvPr/>
        </p:nvSpPr>
        <p:spPr>
          <a:xfrm>
            <a:off x="2959735" y="223520"/>
            <a:ext cx="4476750" cy="368300"/>
          </a:xfrm>
          <a:prstGeom prst="rect">
            <a:avLst/>
          </a:prstGeom>
          <a:noFill/>
        </p:spPr>
        <p:txBody>
          <a:bodyPr wrap="square" rtlCol="0">
            <a:spAutoFit/>
          </a:bodyPr>
          <a:lstStyle/>
          <a:p>
            <a:r>
              <a:rPr lang="zh-CN" altLang="en-US" dirty="0"/>
              <a:t>——</a:t>
            </a:r>
            <a:r>
              <a:rPr lang="zh-CN" altLang="en-US" dirty="0">
                <a:sym typeface="+mn-ea"/>
              </a:rPr>
              <a:t>康美药业(600</a:t>
            </a:r>
            <a:r>
              <a:rPr lang="en-US" altLang="zh-CN" dirty="0">
                <a:sym typeface="+mn-ea"/>
              </a:rPr>
              <a:t>518</a:t>
            </a:r>
            <a:r>
              <a:rPr lang="zh-CN" altLang="en-US" dirty="0">
                <a:sym typeface="+mn-ea"/>
              </a:rPr>
              <a:t>) 案件</a:t>
            </a:r>
            <a:endParaRPr lang="zh-CN" altLang="en-US" dirty="0"/>
          </a:p>
        </p:txBody>
      </p:sp>
      <p:sp>
        <p:nvSpPr>
          <p:cNvPr id="37" name="任意多边形 36"/>
          <p:cNvSpPr/>
          <p:nvPr>
            <p:custDataLst>
              <p:tags r:id="rId1"/>
            </p:custDataLst>
          </p:nvPr>
        </p:nvSpPr>
        <p:spPr>
          <a:xfrm>
            <a:off x="852400" y="3607838"/>
            <a:ext cx="2664000" cy="68476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20000"/>
              <a:lumOff val="80000"/>
            </a:schemeClr>
          </a:solidFill>
          <a:ln>
            <a:noFill/>
          </a:ln>
        </p:spPr>
        <p:style>
          <a:lnRef idx="2">
            <a:srgbClr val="FC4653">
              <a:shade val="50000"/>
            </a:srgbClr>
          </a:lnRef>
          <a:fillRef idx="1">
            <a:srgbClr val="FC4653"/>
          </a:fillRef>
          <a:effectRef idx="0">
            <a:srgbClr val="FC4653"/>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65" name="直接连接符 64"/>
          <p:cNvCxnSpPr/>
          <p:nvPr>
            <p:custDataLst>
              <p:tags r:id="rId2"/>
            </p:custDataLst>
          </p:nvPr>
        </p:nvCxnSpPr>
        <p:spPr>
          <a:xfrm flipV="1">
            <a:off x="1253567" y="2442075"/>
            <a:ext cx="0" cy="1493956"/>
          </a:xfrm>
          <a:prstGeom prst="line">
            <a:avLst/>
          </a:prstGeom>
          <a:solidFill>
            <a:srgbClr val="FC4653"/>
          </a:solidFill>
          <a:ln w="25400">
            <a:solidFill>
              <a:schemeClr val="accent1">
                <a:lumMod val="20000"/>
                <a:lumOff val="80000"/>
              </a:schemeClr>
            </a:solidFill>
          </a:ln>
        </p:spPr>
        <p:style>
          <a:lnRef idx="1">
            <a:srgbClr val="FC4653"/>
          </a:lnRef>
          <a:fillRef idx="0">
            <a:srgbClr val="FC4653"/>
          </a:fillRef>
          <a:effectRef idx="0">
            <a:srgbClr val="FC4653"/>
          </a:effectRef>
          <a:fontRef idx="minor">
            <a:srgbClr val="242424"/>
          </a:fontRef>
        </p:style>
      </p:cxnSp>
      <p:sp>
        <p:nvSpPr>
          <p:cNvPr id="66" name="椭圆 65"/>
          <p:cNvSpPr/>
          <p:nvPr>
            <p:custDataLst>
              <p:tags r:id="rId3"/>
            </p:custDataLst>
          </p:nvPr>
        </p:nvSpPr>
        <p:spPr>
          <a:xfrm>
            <a:off x="1205942" y="2357938"/>
            <a:ext cx="95250" cy="95250"/>
          </a:xfrm>
          <a:prstGeom prst="ellipse">
            <a:avLst/>
          </a:prstGeom>
          <a:solidFill>
            <a:schemeClr val="accent1">
              <a:lumMod val="75000"/>
            </a:schemeClr>
          </a:solidFill>
          <a:ln>
            <a:solidFill>
              <a:schemeClr val="accent1">
                <a:lumMod val="20000"/>
                <a:lumOff val="8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60" name="文本框 58"/>
          <p:cNvSpPr txBox="1"/>
          <p:nvPr>
            <p:custDataLst>
              <p:tags r:id="rId4"/>
            </p:custDataLst>
          </p:nvPr>
        </p:nvSpPr>
        <p:spPr>
          <a:xfrm>
            <a:off x="1375410" y="3747135"/>
            <a:ext cx="1875790" cy="553720"/>
          </a:xfrm>
          <a:prstGeom prst="rect">
            <a:avLst/>
          </a:prstGeom>
          <a:noFill/>
        </p:spPr>
        <p:txBody>
          <a:bodyPr wrap="square" lIns="90000" tIns="46800" rIns="90000" bIns="46800" rtlCol="0">
            <a:noAutofit/>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pPr lvl="0" algn="l">
              <a:buClrTx/>
              <a:buSzTx/>
              <a:buFontTx/>
            </a:pPr>
            <a:r>
              <a:rPr lang="en-US" altLang="zh-CN" sz="1700" b="1">
                <a:solidFill>
                  <a:srgbClr val="FFFFFF"/>
                </a:solidFill>
                <a:ea typeface="方正兰亭细黑_GBK" panose="02000000000000000000" charset="-122"/>
                <a:cs typeface="Arial" panose="020B0604020202020204" pitchFamily="34" charset="0"/>
                <a:sym typeface="+mn-ea"/>
              </a:rPr>
              <a:t>2016年至2018年</a:t>
            </a:r>
            <a:endParaRPr lang="en-US" altLang="zh-CN" sz="1700" b="1">
              <a:solidFill>
                <a:srgbClr val="FFFFFF"/>
              </a:solidFill>
              <a:ea typeface="方正兰亭细黑_GBK" panose="02000000000000000000" charset="-122"/>
              <a:cs typeface="Arial" panose="020B0604020202020204" pitchFamily="34" charset="0"/>
              <a:sym typeface="+mn-ea"/>
            </a:endParaRPr>
          </a:p>
        </p:txBody>
      </p:sp>
      <p:sp>
        <p:nvSpPr>
          <p:cNvPr id="7" name="文本框 6"/>
          <p:cNvSpPr txBox="1"/>
          <p:nvPr>
            <p:custDataLst>
              <p:tags r:id="rId5"/>
            </p:custDataLst>
          </p:nvPr>
        </p:nvSpPr>
        <p:spPr>
          <a:xfrm>
            <a:off x="1301115" y="1729740"/>
            <a:ext cx="4515485" cy="700405"/>
          </a:xfrm>
          <a:prstGeom prst="rect">
            <a:avLst/>
          </a:prstGeom>
          <a:noFill/>
        </p:spPr>
        <p:txBody>
          <a:bodyPr wrap="square" lIns="90000" tIns="46800" rIns="90000" bIns="46800" rtlCol="0">
            <a:noAutofit/>
          </a:bodyPr>
          <a:lstStyle/>
          <a:p>
            <a:pPr>
              <a:lnSpc>
                <a:spcPct val="150000"/>
              </a:lnSpc>
            </a:pPr>
            <a:r>
              <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康美药业合计虚增营收275. 15亿元，占同期公告营业收入40%以上，虚增营业利润39.36亿元，占同期公告营业利润的三分之一</a:t>
            </a:r>
            <a:endPar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5" name="任意多边形 36"/>
          <p:cNvSpPr/>
          <p:nvPr>
            <p:custDataLst>
              <p:tags r:id="rId6"/>
            </p:custDataLst>
          </p:nvPr>
        </p:nvSpPr>
        <p:spPr>
          <a:xfrm>
            <a:off x="3466379" y="3607838"/>
            <a:ext cx="2664000" cy="68476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40000"/>
              <a:lumOff val="60000"/>
            </a:schemeClr>
          </a:solidFill>
          <a:ln>
            <a:noFill/>
          </a:ln>
        </p:spPr>
        <p:style>
          <a:lnRef idx="2">
            <a:srgbClr val="FC4653">
              <a:shade val="50000"/>
            </a:srgbClr>
          </a:lnRef>
          <a:fillRef idx="1">
            <a:srgbClr val="FC4653"/>
          </a:fillRef>
          <a:effectRef idx="0">
            <a:srgbClr val="FC4653"/>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46" name="直接连接符 45"/>
          <p:cNvCxnSpPr/>
          <p:nvPr>
            <p:custDataLst>
              <p:tags r:id="rId7"/>
            </p:custDataLst>
          </p:nvPr>
        </p:nvCxnSpPr>
        <p:spPr>
          <a:xfrm flipV="1">
            <a:off x="3867546" y="4071698"/>
            <a:ext cx="0" cy="1493956"/>
          </a:xfrm>
          <a:prstGeom prst="line">
            <a:avLst/>
          </a:prstGeom>
          <a:solidFill>
            <a:srgbClr val="FC4653"/>
          </a:solidFill>
          <a:ln w="25400">
            <a:solidFill>
              <a:schemeClr val="accent1">
                <a:lumMod val="40000"/>
                <a:lumOff val="60000"/>
              </a:schemeClr>
            </a:solidFill>
          </a:ln>
        </p:spPr>
        <p:style>
          <a:lnRef idx="1">
            <a:srgbClr val="FC4653"/>
          </a:lnRef>
          <a:fillRef idx="0">
            <a:srgbClr val="FC4653"/>
          </a:fillRef>
          <a:effectRef idx="0">
            <a:srgbClr val="FC4653"/>
          </a:effectRef>
          <a:fontRef idx="minor">
            <a:srgbClr val="242424"/>
          </a:fontRef>
        </p:style>
      </p:cxnSp>
      <p:sp>
        <p:nvSpPr>
          <p:cNvPr id="47" name="椭圆 46"/>
          <p:cNvSpPr/>
          <p:nvPr>
            <p:custDataLst>
              <p:tags r:id="rId8"/>
            </p:custDataLst>
          </p:nvPr>
        </p:nvSpPr>
        <p:spPr>
          <a:xfrm>
            <a:off x="3819921" y="5470404"/>
            <a:ext cx="95250" cy="95250"/>
          </a:xfrm>
          <a:prstGeom prst="ellipse">
            <a:avLst/>
          </a:prstGeom>
          <a:solidFill>
            <a:schemeClr val="accent1">
              <a:lumMod val="60000"/>
              <a:lumOff val="40000"/>
            </a:schemeClr>
          </a:solidFill>
          <a:ln>
            <a:solidFill>
              <a:schemeClr val="accent1">
                <a:lumMod val="60000"/>
                <a:lumOff val="4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48" name="文本框 58"/>
          <p:cNvSpPr txBox="1"/>
          <p:nvPr>
            <p:custDataLst>
              <p:tags r:id="rId9"/>
            </p:custDataLst>
          </p:nvPr>
        </p:nvSpPr>
        <p:spPr>
          <a:xfrm>
            <a:off x="3921760" y="3747135"/>
            <a:ext cx="1894840" cy="553720"/>
          </a:xfrm>
          <a:prstGeom prst="rect">
            <a:avLst/>
          </a:prstGeom>
          <a:noFill/>
        </p:spPr>
        <p:txBody>
          <a:bodyPr wrap="square" lIns="90000" tIns="46800" rIns="90000" bIns="46800" rtlCol="0">
            <a:normAutofit fontScale="60000"/>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2018</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年</a:t>
            </a:r>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12</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月</a:t>
            </a:r>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28</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日</a:t>
            </a:r>
            <a:endPar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49" name="文本框 48"/>
          <p:cNvSpPr txBox="1"/>
          <p:nvPr>
            <p:custDataLst>
              <p:tags r:id="rId10"/>
            </p:custDataLst>
          </p:nvPr>
        </p:nvSpPr>
        <p:spPr>
          <a:xfrm>
            <a:off x="4033520" y="5077460"/>
            <a:ext cx="4237990" cy="691515"/>
          </a:xfrm>
          <a:prstGeom prst="rect">
            <a:avLst/>
          </a:prstGeom>
          <a:noFill/>
        </p:spPr>
        <p:txBody>
          <a:bodyPr wrap="square" lIns="90000" tIns="46800" rIns="90000" bIns="46800" rtlCol="0">
            <a:normAutofit lnSpcReduction="10000"/>
          </a:bodyPr>
          <a:lstStyle/>
          <a:p>
            <a:pPr>
              <a:lnSpc>
                <a:spcPct val="150000"/>
              </a:lnSpc>
            </a:pPr>
            <a:r>
              <a:rPr lang="zh-CN" altLang="en-US" sz="14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康美药业发布公告，证监会决定对其立案调查。</a:t>
            </a:r>
            <a:endParaRPr lang="zh-CN" altLang="en-US" sz="14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2" name="任意多边形 36"/>
          <p:cNvSpPr/>
          <p:nvPr>
            <p:custDataLst>
              <p:tags r:id="rId11"/>
            </p:custDataLst>
          </p:nvPr>
        </p:nvSpPr>
        <p:spPr>
          <a:xfrm>
            <a:off x="6080358" y="3607838"/>
            <a:ext cx="2664000" cy="68476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60000"/>
              <a:lumOff val="40000"/>
            </a:schemeClr>
          </a:solidFill>
          <a:ln>
            <a:noFill/>
          </a:ln>
        </p:spPr>
        <p:style>
          <a:lnRef idx="2">
            <a:srgbClr val="FC4653">
              <a:shade val="50000"/>
            </a:srgbClr>
          </a:lnRef>
          <a:fillRef idx="1">
            <a:srgbClr val="FC4653"/>
          </a:fillRef>
          <a:effectRef idx="0">
            <a:srgbClr val="FC4653"/>
          </a:effectRef>
          <a:fontRef idx="minor">
            <a:srgbClr val="FFFFFF"/>
          </a:fontRef>
        </p:style>
        <p:txBody>
          <a:bodyPr wrap="square" rtlCol="0" anchor="ctr">
            <a:noAutofit/>
          </a:bodyPr>
          <a:lstStyle/>
          <a:p>
            <a:pPr algn="ctr"/>
            <a:endParaRPr lang="zh-CN" altLang="en-US"/>
          </a:p>
        </p:txBody>
      </p:sp>
      <p:cxnSp>
        <p:nvCxnSpPr>
          <p:cNvPr id="53" name="直接连接符 52"/>
          <p:cNvCxnSpPr/>
          <p:nvPr>
            <p:custDataLst>
              <p:tags r:id="rId12"/>
            </p:custDataLst>
          </p:nvPr>
        </p:nvCxnSpPr>
        <p:spPr>
          <a:xfrm flipV="1">
            <a:off x="6481525" y="2442075"/>
            <a:ext cx="0" cy="1493956"/>
          </a:xfrm>
          <a:prstGeom prst="line">
            <a:avLst/>
          </a:prstGeom>
          <a:solidFill>
            <a:srgbClr val="FC4653"/>
          </a:solidFill>
          <a:ln w="25400">
            <a:solidFill>
              <a:schemeClr val="accent1">
                <a:lumMod val="60000"/>
                <a:lumOff val="40000"/>
              </a:schemeClr>
            </a:solidFill>
          </a:ln>
        </p:spPr>
        <p:style>
          <a:lnRef idx="1">
            <a:srgbClr val="FC4653"/>
          </a:lnRef>
          <a:fillRef idx="0">
            <a:srgbClr val="FC4653"/>
          </a:fillRef>
          <a:effectRef idx="0">
            <a:srgbClr val="FC4653"/>
          </a:effectRef>
          <a:fontRef idx="minor">
            <a:srgbClr val="242424"/>
          </a:fontRef>
        </p:style>
      </p:cxnSp>
      <p:sp>
        <p:nvSpPr>
          <p:cNvPr id="54" name="椭圆 53"/>
          <p:cNvSpPr/>
          <p:nvPr>
            <p:custDataLst>
              <p:tags r:id="rId13"/>
            </p:custDataLst>
          </p:nvPr>
        </p:nvSpPr>
        <p:spPr>
          <a:xfrm>
            <a:off x="6433900" y="2357938"/>
            <a:ext cx="95250" cy="95250"/>
          </a:xfrm>
          <a:prstGeom prst="ellipse">
            <a:avLst/>
          </a:prstGeom>
          <a:solidFill>
            <a:schemeClr val="accent1">
              <a:lumMod val="40000"/>
              <a:lumOff val="60000"/>
            </a:schemeClr>
          </a:solidFill>
          <a:ln>
            <a:solidFill>
              <a:schemeClr val="accent1">
                <a:lumMod val="40000"/>
                <a:lumOff val="6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55" name="文本框 58"/>
          <p:cNvSpPr txBox="1"/>
          <p:nvPr>
            <p:custDataLst>
              <p:tags r:id="rId14"/>
            </p:custDataLst>
          </p:nvPr>
        </p:nvSpPr>
        <p:spPr>
          <a:xfrm>
            <a:off x="6487160" y="3747135"/>
            <a:ext cx="1850390" cy="553720"/>
          </a:xfrm>
          <a:prstGeom prst="rect">
            <a:avLst/>
          </a:prstGeom>
          <a:noFill/>
        </p:spPr>
        <p:txBody>
          <a:bodyPr wrap="square" lIns="90000" tIns="46800" rIns="90000" bIns="46800" rtlCol="0">
            <a:normAutofit fontScale="60000"/>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2019</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年</a:t>
            </a:r>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4</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月</a:t>
            </a:r>
            <a:r>
              <a:rPr lang="en-US" altLang="zh-CN" sz="3000" b="1">
                <a:solidFill>
                  <a:srgbClr val="FFFFFF"/>
                </a:solidFill>
                <a:latin typeface="Arial" panose="020B0604020202020204" pitchFamily="34" charset="0"/>
                <a:ea typeface="方正兰亭细黑_GBK" panose="02000000000000000000" charset="-122"/>
                <a:cs typeface="Arial" panose="020B0604020202020204" pitchFamily="34" charset="0"/>
              </a:rPr>
              <a:t>30</a:t>
            </a:r>
            <a:r>
              <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rPr>
              <a:t>日</a:t>
            </a:r>
            <a:endParaRPr lang="zh-CN" altLang="en-US" sz="3000"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56" name="文本框 55"/>
          <p:cNvSpPr txBox="1"/>
          <p:nvPr>
            <p:custDataLst>
              <p:tags r:id="rId15"/>
            </p:custDataLst>
          </p:nvPr>
        </p:nvSpPr>
        <p:spPr>
          <a:xfrm>
            <a:off x="6433820" y="1729740"/>
            <a:ext cx="4758055" cy="938530"/>
          </a:xfrm>
          <a:prstGeom prst="rect">
            <a:avLst/>
          </a:prstGeom>
          <a:noFill/>
        </p:spPr>
        <p:txBody>
          <a:bodyPr wrap="square" lIns="90000" tIns="46800" rIns="90000" bIns="46800" rtlCol="0">
            <a:noAutofit/>
          </a:bodyPr>
          <a:lstStyle/>
          <a:p>
            <a:pPr>
              <a:lnSpc>
                <a:spcPct val="150000"/>
              </a:lnSpc>
            </a:pPr>
            <a:r>
              <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康美药业发布“关于前期会计差错更正的公告”</a:t>
            </a:r>
            <a:endPar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 name="任意多边形 36"/>
          <p:cNvSpPr/>
          <p:nvPr>
            <p:custDataLst>
              <p:tags r:id="rId16"/>
            </p:custDataLst>
          </p:nvPr>
        </p:nvSpPr>
        <p:spPr>
          <a:xfrm>
            <a:off x="8694337" y="3604536"/>
            <a:ext cx="2664000" cy="68476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solidFill>
          <a:ln>
            <a:noFill/>
          </a:ln>
        </p:spPr>
        <p:style>
          <a:lnRef idx="2">
            <a:srgbClr val="FC4653">
              <a:shade val="50000"/>
            </a:srgbClr>
          </a:lnRef>
          <a:fillRef idx="1">
            <a:srgbClr val="FC4653"/>
          </a:fillRef>
          <a:effectRef idx="0">
            <a:srgbClr val="FC4653"/>
          </a:effectRef>
          <a:fontRef idx="minor">
            <a:srgbClr val="FFFFFF"/>
          </a:fontRef>
        </p:style>
        <p:txBody>
          <a:bodyPr wrap="square" rtlCol="0" anchor="ctr">
            <a:noAutofit/>
          </a:bodyPr>
          <a:lstStyle/>
          <a:p>
            <a:pPr algn="ctr"/>
            <a:endParaRPr lang="zh-CN" altLang="en-US"/>
          </a:p>
        </p:txBody>
      </p:sp>
      <p:cxnSp>
        <p:nvCxnSpPr>
          <p:cNvPr id="28" name="直接连接符 27"/>
          <p:cNvCxnSpPr/>
          <p:nvPr>
            <p:custDataLst>
              <p:tags r:id="rId17"/>
            </p:custDataLst>
          </p:nvPr>
        </p:nvCxnSpPr>
        <p:spPr>
          <a:xfrm flipV="1">
            <a:off x="9095504" y="4068396"/>
            <a:ext cx="0" cy="1493956"/>
          </a:xfrm>
          <a:prstGeom prst="line">
            <a:avLst/>
          </a:prstGeom>
          <a:solidFill>
            <a:srgbClr val="FC4653"/>
          </a:solidFill>
          <a:ln w="25400">
            <a:solidFill>
              <a:srgbClr val="0070C0"/>
            </a:solidFill>
          </a:ln>
        </p:spPr>
        <p:style>
          <a:lnRef idx="1">
            <a:srgbClr val="FC4653"/>
          </a:lnRef>
          <a:fillRef idx="0">
            <a:srgbClr val="FC4653"/>
          </a:fillRef>
          <a:effectRef idx="0">
            <a:srgbClr val="FC4653"/>
          </a:effectRef>
          <a:fontRef idx="minor">
            <a:srgbClr val="242424"/>
          </a:fontRef>
        </p:style>
      </p:cxnSp>
      <p:sp>
        <p:nvSpPr>
          <p:cNvPr id="29" name="椭圆 28"/>
          <p:cNvSpPr/>
          <p:nvPr>
            <p:custDataLst>
              <p:tags r:id="rId18"/>
            </p:custDataLst>
          </p:nvPr>
        </p:nvSpPr>
        <p:spPr>
          <a:xfrm>
            <a:off x="9047879" y="5467102"/>
            <a:ext cx="95250" cy="95250"/>
          </a:xfrm>
          <a:prstGeom prst="ellipse">
            <a:avLst/>
          </a:prstGeom>
          <a:solidFill>
            <a:schemeClr val="accent1">
              <a:lumMod val="20000"/>
              <a:lumOff val="80000"/>
            </a:schemeClr>
          </a:solidFill>
          <a:ln>
            <a:solidFill>
              <a:schemeClr val="accent1">
                <a:lumMod val="20000"/>
                <a:lumOff val="8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30" name="文本框 58"/>
          <p:cNvSpPr txBox="1"/>
          <p:nvPr>
            <p:custDataLst>
              <p:tags r:id="rId19"/>
            </p:custDataLst>
          </p:nvPr>
        </p:nvSpPr>
        <p:spPr>
          <a:xfrm>
            <a:off x="9387205" y="3747135"/>
            <a:ext cx="1971040" cy="553720"/>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lang="en-US" altLang="zh-CN" b="1">
                <a:solidFill>
                  <a:srgbClr val="FFFFFF"/>
                </a:solidFill>
                <a:latin typeface="Arial" panose="020B0604020202020204" pitchFamily="34" charset="0"/>
                <a:ea typeface="方正兰亭细黑_GBK" panose="02000000000000000000" charset="-122"/>
                <a:cs typeface="Arial" panose="020B0604020202020204" pitchFamily="34" charset="0"/>
              </a:rPr>
              <a:t>2019</a:t>
            </a:r>
            <a:r>
              <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rPr>
              <a:t>年</a:t>
            </a:r>
            <a:r>
              <a:rPr lang="en-US" altLang="zh-CN" b="1">
                <a:solidFill>
                  <a:srgbClr val="FFFFFF"/>
                </a:solidFill>
                <a:latin typeface="Arial" panose="020B0604020202020204" pitchFamily="34" charset="0"/>
                <a:ea typeface="方正兰亭细黑_GBK" panose="02000000000000000000" charset="-122"/>
                <a:cs typeface="Arial" panose="020B0604020202020204" pitchFamily="34" charset="0"/>
              </a:rPr>
              <a:t>8</a:t>
            </a:r>
            <a:r>
              <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rPr>
              <a:t>月</a:t>
            </a:r>
            <a:endPar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31" name="文本框 30"/>
          <p:cNvSpPr txBox="1"/>
          <p:nvPr>
            <p:custDataLst>
              <p:tags r:id="rId20"/>
            </p:custDataLst>
          </p:nvPr>
        </p:nvSpPr>
        <p:spPr>
          <a:xfrm>
            <a:off x="9248931" y="4865480"/>
            <a:ext cx="2447991" cy="700576"/>
          </a:xfrm>
          <a:prstGeom prst="rect">
            <a:avLst/>
          </a:prstGeom>
          <a:noFill/>
        </p:spPr>
        <p:txBody>
          <a:bodyPr wrap="square" lIns="90000" tIns="46800" rIns="90000" bIns="46800" rtlCol="0">
            <a:noAutofit/>
          </a:bodyPr>
          <a:lstStyle/>
          <a:p>
            <a:pPr>
              <a:lnSpc>
                <a:spcPct val="150000"/>
              </a:lnSpc>
            </a:pPr>
            <a:r>
              <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康美药业造假实锤。证会对其下发《行政处罚及市场禁入事先告知书》</a:t>
            </a:r>
            <a:endPar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0" name="文本框 99"/>
          <p:cNvSpPr txBox="1"/>
          <p:nvPr/>
        </p:nvSpPr>
        <p:spPr>
          <a:xfrm>
            <a:off x="1253490" y="749300"/>
            <a:ext cx="10147300" cy="1076325"/>
          </a:xfrm>
          <a:prstGeom prst="rect">
            <a:avLst/>
          </a:prstGeom>
          <a:noFill/>
          <a:ln w="9525">
            <a:noFill/>
          </a:ln>
        </p:spPr>
        <p:txBody>
          <a:bodyPr wrap="square">
            <a:spAutoFit/>
          </a:bodyPr>
          <a:lstStyle/>
          <a:p>
            <a:pPr indent="0"/>
            <a:r>
              <a:rPr lang="zh-CN" sz="1600" b="0" dirty="0">
                <a:latin typeface="华文楷体" panose="02010600040101010101" charset="-122"/>
                <a:ea typeface="华文楷体" panose="02010600040101010101" charset="-122"/>
                <a:cs typeface="华文楷体" panose="02010600040101010101" charset="-122"/>
              </a:rPr>
              <a:t>近年来，监管部门对于证券市场违法活动的监管不断加强，相关部门多次部署专项执法行动查处证券违法行为，而且陆续发布了包括《关于依法从严打击证券违法活动的意见》、《证券期货违法行为处罚办法》等多项意见和规定。</a:t>
            </a:r>
            <a:r>
              <a:rPr lang="en-US" altLang="zh-CN" sz="1600" dirty="0">
                <a:latin typeface="华文楷体" panose="02010600040101010101" charset="-122"/>
                <a:ea typeface="华文楷体" panose="02010600040101010101" charset="-122"/>
                <a:cs typeface="华文楷体" panose="02010600040101010101" charset="-122"/>
              </a:rPr>
              <a:t>2021</a:t>
            </a:r>
            <a:r>
              <a:rPr lang="zh-CN" altLang="en-US" sz="1600" dirty="0">
                <a:latin typeface="华文楷体" panose="02010600040101010101" charset="-122"/>
                <a:ea typeface="华文楷体" panose="02010600040101010101" charset="-122"/>
                <a:cs typeface="华文楷体" panose="02010600040101010101" charset="-122"/>
              </a:rPr>
              <a:t>年</a:t>
            </a:r>
            <a:r>
              <a:rPr lang="zh-CN" sz="1600" b="0" dirty="0">
                <a:latin typeface="华文楷体" panose="02010600040101010101" charset="-122"/>
                <a:ea typeface="华文楷体" panose="02010600040101010101" charset="-122"/>
                <a:cs typeface="华文楷体" panose="02010600040101010101" charset="-122"/>
              </a:rPr>
              <a:t>实施的证券代表人诉讼司法解释更是揭开了中国证券集体诉讼的大幕，康美药业案这起全国首例特别代表人诉讼随之而来。</a:t>
            </a:r>
            <a:endParaRPr lang="zh-CN" altLang="en-US" sz="1600" b="0" dirty="0">
              <a:latin typeface="华文楷体" panose="02010600040101010101" charset="-122"/>
              <a:ea typeface="华文楷体" panose="02010600040101010101" charset="-122"/>
              <a:cs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dissolve">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49" grpId="0"/>
      <p:bldP spid="49" grpId="1"/>
      <p:bldP spid="56" grpId="0"/>
      <p:bldP spid="56" grpId="1"/>
      <p:bldP spid="31" grpId="0"/>
      <p:bldP spid="3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58825" y="819785"/>
            <a:ext cx="9738995" cy="4799965"/>
          </a:xfrm>
          <a:prstGeom prst="rect">
            <a:avLst/>
          </a:prstGeom>
          <a:noFill/>
        </p:spPr>
        <p:txBody>
          <a:bodyPr wrap="square" rtlCol="0" anchor="t">
            <a:spAutoFit/>
          </a:bodyPr>
          <a:lstStyle/>
          <a:p>
            <a:r>
              <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2021年11月12日，广东省广州市中级人民法院（简称广州中院）作出康美药业特别代表人诉讼一审判决，投服中心代表原告方胜诉。广州中院责令康美药业股份有限公司因年报等虚假陈述侵权赔偿证券投资者损失24.59亿元，原董事长、总经理马兴田及5名直接责任人员、正中珠江会计师事务所及直接责任人员承担全部连带赔偿责任，13名相关责任人员按过错程度承担部分连带赔偿责任。</a:t>
            </a:r>
            <a:endPar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endPar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r>
              <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2020年5月13日，因康美药业在年报和半年报中存在虚假记载和重大遗漏，中国证监会对该公司和21名责任人作出罚款和市场禁入的行政处罚决定。2021年2月18日，中国证监会又对负责康美药业财务审计的正中珠江会计所和相关责任人员进行了行政处罚。2021年4月8日，中证中小投资者服务中心有限责任公司受部分证券投资者的特别授权，向广州中院申请作为代表人参加诉讼。经最高人民法院指定管辖，广州中院适用特别代表人诉讼程序，对这起全国首例证券集体诉讼案进行了公开开庭审理。</a:t>
            </a:r>
            <a:endPar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endPar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r>
              <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广州中院一审判决认定，本案实施日2017年4月20日，揭露日2018年10月16日。中国证券投资者保护基金有限责任公司受广州中院委托采用移动加权平均法计算损失，以“个体相对比例法”测算投资者证券市场系统风险扣除比例，</a:t>
            </a:r>
            <a:r>
              <a:rPr altLang="zh-CN" dirty="0">
                <a:solidFill>
                  <a:schemeClr val="accent1"/>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rPr>
              <a:t>损失测算后受损投资者52037名，损失约24.59亿元</a:t>
            </a:r>
            <a:r>
              <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rPr>
              <a:t>。判决认定该损失由康美药业向投资者予以赔偿。</a:t>
            </a:r>
            <a:endParaRPr altLang="zh-CN"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p:txBody>
      </p:sp>
      <p:grpSp>
        <p:nvGrpSpPr>
          <p:cNvPr id="118" name="组合 11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9517380" y="4808855"/>
            <a:ext cx="2698115" cy="1932940"/>
            <a:chOff x="3016903" y="1223963"/>
            <a:chExt cx="6158195" cy="4410075"/>
          </a:xfrm>
        </p:grpSpPr>
        <p:sp>
          <p:nvSpPr>
            <p:cNvPr id="119" name="iṥlîḍè"/>
            <p:cNvSpPr/>
            <p:nvPr/>
          </p:nvSpPr>
          <p:spPr bwMode="auto">
            <a:xfrm>
              <a:off x="3016903" y="3897016"/>
              <a:ext cx="3684927" cy="1537237"/>
            </a:xfrm>
            <a:custGeom>
              <a:avLst/>
              <a:gdLst>
                <a:gd name="T0" fmla="*/ 243 w 958"/>
                <a:gd name="T1" fmla="*/ 0 h 400"/>
                <a:gd name="T2" fmla="*/ 41 w 958"/>
                <a:gd name="T3" fmla="*/ 61 h 400"/>
                <a:gd name="T4" fmla="*/ 398 w 958"/>
                <a:gd name="T5" fmla="*/ 400 h 400"/>
                <a:gd name="T6" fmla="*/ 401 w 958"/>
                <a:gd name="T7" fmla="*/ 400 h 400"/>
                <a:gd name="T8" fmla="*/ 885 w 958"/>
                <a:gd name="T9" fmla="*/ 289 h 400"/>
                <a:gd name="T10" fmla="*/ 787 w 958"/>
                <a:gd name="T11" fmla="*/ 206 h 400"/>
                <a:gd name="T12" fmla="*/ 243 w 958"/>
                <a:gd name="T13" fmla="*/ 0 h 400"/>
              </a:gdLst>
              <a:ahLst/>
              <a:cxnLst>
                <a:cxn ang="0">
                  <a:pos x="T0" y="T1"/>
                </a:cxn>
                <a:cxn ang="0">
                  <a:pos x="T2" y="T3"/>
                </a:cxn>
                <a:cxn ang="0">
                  <a:pos x="T4" y="T5"/>
                </a:cxn>
                <a:cxn ang="0">
                  <a:pos x="T6" y="T7"/>
                </a:cxn>
                <a:cxn ang="0">
                  <a:pos x="T8" y="T9"/>
                </a:cxn>
                <a:cxn ang="0">
                  <a:pos x="T10" y="T11"/>
                </a:cxn>
                <a:cxn ang="0">
                  <a:pos x="T12" y="T13"/>
                </a:cxn>
              </a:cxnLst>
              <a:rect l="0" t="0" r="r" b="b"/>
              <a:pathLst>
                <a:path w="958" h="400">
                  <a:moveTo>
                    <a:pt x="243" y="0"/>
                  </a:moveTo>
                  <a:cubicBezTo>
                    <a:pt x="127" y="8"/>
                    <a:pt x="0" y="21"/>
                    <a:pt x="41" y="61"/>
                  </a:cubicBezTo>
                  <a:cubicBezTo>
                    <a:pt x="121" y="138"/>
                    <a:pt x="324" y="400"/>
                    <a:pt x="398" y="400"/>
                  </a:cubicBezTo>
                  <a:cubicBezTo>
                    <a:pt x="399" y="400"/>
                    <a:pt x="400" y="400"/>
                    <a:pt x="401" y="400"/>
                  </a:cubicBezTo>
                  <a:cubicBezTo>
                    <a:pt x="535" y="387"/>
                    <a:pt x="811" y="323"/>
                    <a:pt x="885" y="289"/>
                  </a:cubicBezTo>
                  <a:cubicBezTo>
                    <a:pt x="958" y="255"/>
                    <a:pt x="840" y="232"/>
                    <a:pt x="787" y="206"/>
                  </a:cubicBezTo>
                  <a:cubicBezTo>
                    <a:pt x="733" y="180"/>
                    <a:pt x="243" y="0"/>
                    <a:pt x="243" y="0"/>
                  </a:cubicBezTo>
                </a:path>
              </a:pathLst>
            </a:custGeom>
            <a:solidFill>
              <a:srgbClr val="231F20">
                <a:alpha val="10000"/>
              </a:srgbClr>
            </a:solidFill>
            <a:ln>
              <a:noFill/>
            </a:ln>
          </p:spPr>
          <p:txBody>
            <a:bodyPr anchor="ctr"/>
            <a:lstStyle/>
            <a:p>
              <a:pPr algn="ctr"/>
            </a:p>
          </p:txBody>
        </p:sp>
        <p:sp>
          <p:nvSpPr>
            <p:cNvPr id="120" name="ïś1îḓê"/>
            <p:cNvSpPr/>
            <p:nvPr/>
          </p:nvSpPr>
          <p:spPr bwMode="auto">
            <a:xfrm>
              <a:off x="5882340" y="5241866"/>
              <a:ext cx="1638979" cy="270080"/>
            </a:xfrm>
            <a:prstGeom prst="ellipse">
              <a:avLst/>
            </a:prstGeom>
            <a:solidFill>
              <a:srgbClr val="231F20">
                <a:alpha val="10000"/>
              </a:srgbClr>
            </a:solidFill>
            <a:ln>
              <a:noFill/>
            </a:ln>
          </p:spPr>
          <p:txBody>
            <a:bodyPr anchor="ctr"/>
            <a:lstStyle/>
            <a:p>
              <a:pPr algn="ctr"/>
            </a:p>
          </p:txBody>
        </p:sp>
        <p:sp>
          <p:nvSpPr>
            <p:cNvPr id="121" name="îśľîḍe"/>
            <p:cNvSpPr/>
            <p:nvPr/>
          </p:nvSpPr>
          <p:spPr bwMode="auto">
            <a:xfrm>
              <a:off x="4937061" y="4063504"/>
              <a:ext cx="1600132" cy="268231"/>
            </a:xfrm>
            <a:custGeom>
              <a:avLst/>
              <a:gdLst>
                <a:gd name="T0" fmla="*/ 213 w 416"/>
                <a:gd name="T1" fmla="*/ 0 h 70"/>
                <a:gd name="T2" fmla="*/ 0 w 416"/>
                <a:gd name="T3" fmla="*/ 35 h 70"/>
                <a:gd name="T4" fmla="*/ 213 w 416"/>
                <a:gd name="T5" fmla="*/ 70 h 70"/>
                <a:gd name="T6" fmla="*/ 396 w 416"/>
                <a:gd name="T7" fmla="*/ 53 h 70"/>
                <a:gd name="T8" fmla="*/ 378 w 416"/>
                <a:gd name="T9" fmla="*/ 41 h 70"/>
                <a:gd name="T10" fmla="*/ 416 w 416"/>
                <a:gd name="T11" fmla="*/ 24 h 70"/>
                <a:gd name="T12" fmla="*/ 213 w 416"/>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416" h="70">
                  <a:moveTo>
                    <a:pt x="213" y="0"/>
                  </a:moveTo>
                  <a:cubicBezTo>
                    <a:pt x="96" y="0"/>
                    <a:pt x="0" y="16"/>
                    <a:pt x="0" y="35"/>
                  </a:cubicBezTo>
                  <a:cubicBezTo>
                    <a:pt x="0" y="55"/>
                    <a:pt x="96" y="70"/>
                    <a:pt x="213" y="70"/>
                  </a:cubicBezTo>
                  <a:cubicBezTo>
                    <a:pt x="291" y="70"/>
                    <a:pt x="359" y="64"/>
                    <a:pt x="396" y="53"/>
                  </a:cubicBezTo>
                  <a:cubicBezTo>
                    <a:pt x="385" y="50"/>
                    <a:pt x="378" y="46"/>
                    <a:pt x="378" y="41"/>
                  </a:cubicBezTo>
                  <a:cubicBezTo>
                    <a:pt x="378" y="35"/>
                    <a:pt x="392" y="29"/>
                    <a:pt x="416" y="24"/>
                  </a:cubicBezTo>
                  <a:cubicBezTo>
                    <a:pt x="388" y="10"/>
                    <a:pt x="308" y="0"/>
                    <a:pt x="213" y="0"/>
                  </a:cubicBezTo>
                </a:path>
              </a:pathLst>
            </a:custGeom>
            <a:solidFill>
              <a:srgbClr val="231F20">
                <a:alpha val="10000"/>
              </a:srgbClr>
            </a:solidFill>
            <a:ln>
              <a:noFill/>
            </a:ln>
          </p:spPr>
          <p:txBody>
            <a:bodyPr anchor="ctr"/>
            <a:lstStyle/>
            <a:p>
              <a:pPr algn="ctr"/>
            </a:p>
          </p:txBody>
        </p:sp>
        <p:sp>
          <p:nvSpPr>
            <p:cNvPr id="122" name="iśḷiḓé"/>
            <p:cNvSpPr/>
            <p:nvPr/>
          </p:nvSpPr>
          <p:spPr bwMode="auto">
            <a:xfrm>
              <a:off x="6459498" y="4085702"/>
              <a:ext cx="2262383" cy="270080"/>
            </a:xfrm>
            <a:custGeom>
              <a:avLst/>
              <a:gdLst>
                <a:gd name="T0" fmla="*/ 285 w 588"/>
                <a:gd name="T1" fmla="*/ 0 h 70"/>
                <a:gd name="T2" fmla="*/ 20 w 588"/>
                <a:gd name="T3" fmla="*/ 18 h 70"/>
                <a:gd name="T4" fmla="*/ 30 w 588"/>
                <a:gd name="T5" fmla="*/ 29 h 70"/>
                <a:gd name="T6" fmla="*/ 0 w 588"/>
                <a:gd name="T7" fmla="*/ 47 h 70"/>
                <a:gd name="T8" fmla="*/ 285 w 588"/>
                <a:gd name="T9" fmla="*/ 70 h 70"/>
                <a:gd name="T10" fmla="*/ 588 w 588"/>
                <a:gd name="T11" fmla="*/ 35 h 70"/>
                <a:gd name="T12" fmla="*/ 285 w 588"/>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588" h="70">
                  <a:moveTo>
                    <a:pt x="285" y="0"/>
                  </a:moveTo>
                  <a:cubicBezTo>
                    <a:pt x="171" y="0"/>
                    <a:pt x="71" y="8"/>
                    <a:pt x="20" y="18"/>
                  </a:cubicBezTo>
                  <a:cubicBezTo>
                    <a:pt x="26" y="22"/>
                    <a:pt x="30" y="26"/>
                    <a:pt x="30" y="29"/>
                  </a:cubicBezTo>
                  <a:cubicBezTo>
                    <a:pt x="30" y="36"/>
                    <a:pt x="19" y="42"/>
                    <a:pt x="0" y="47"/>
                  </a:cubicBezTo>
                  <a:cubicBezTo>
                    <a:pt x="43" y="61"/>
                    <a:pt x="154" y="70"/>
                    <a:pt x="285" y="70"/>
                  </a:cubicBezTo>
                  <a:cubicBezTo>
                    <a:pt x="452" y="70"/>
                    <a:pt x="588" y="55"/>
                    <a:pt x="588" y="35"/>
                  </a:cubicBezTo>
                  <a:cubicBezTo>
                    <a:pt x="588" y="16"/>
                    <a:pt x="452" y="0"/>
                    <a:pt x="285" y="0"/>
                  </a:cubicBezTo>
                </a:path>
              </a:pathLst>
            </a:custGeom>
            <a:solidFill>
              <a:srgbClr val="231F20">
                <a:alpha val="10000"/>
              </a:srgbClr>
            </a:solidFill>
            <a:ln>
              <a:noFill/>
            </a:ln>
          </p:spPr>
          <p:txBody>
            <a:bodyPr anchor="ctr"/>
            <a:lstStyle/>
            <a:p>
              <a:pPr algn="ctr"/>
            </a:p>
          </p:txBody>
        </p:sp>
        <p:sp>
          <p:nvSpPr>
            <p:cNvPr id="123" name="íṧlîḋé"/>
            <p:cNvSpPr/>
            <p:nvPr/>
          </p:nvSpPr>
          <p:spPr bwMode="auto">
            <a:xfrm>
              <a:off x="6391053" y="4155997"/>
              <a:ext cx="183137" cy="110992"/>
            </a:xfrm>
            <a:custGeom>
              <a:avLst/>
              <a:gdLst>
                <a:gd name="T0" fmla="*/ 38 w 48"/>
                <a:gd name="T1" fmla="*/ 0 h 29"/>
                <a:gd name="T2" fmla="*/ 0 w 48"/>
                <a:gd name="T3" fmla="*/ 17 h 29"/>
                <a:gd name="T4" fmla="*/ 18 w 48"/>
                <a:gd name="T5" fmla="*/ 29 h 29"/>
                <a:gd name="T6" fmla="*/ 48 w 48"/>
                <a:gd name="T7" fmla="*/ 11 h 29"/>
                <a:gd name="T8" fmla="*/ 38 w 48"/>
                <a:gd name="T9" fmla="*/ 0 h 29"/>
              </a:gdLst>
              <a:ahLst/>
              <a:cxnLst>
                <a:cxn ang="0">
                  <a:pos x="T0" y="T1"/>
                </a:cxn>
                <a:cxn ang="0">
                  <a:pos x="T2" y="T3"/>
                </a:cxn>
                <a:cxn ang="0">
                  <a:pos x="T4" y="T5"/>
                </a:cxn>
                <a:cxn ang="0">
                  <a:pos x="T6" y="T7"/>
                </a:cxn>
                <a:cxn ang="0">
                  <a:pos x="T8" y="T9"/>
                </a:cxn>
              </a:cxnLst>
              <a:rect l="0" t="0" r="r" b="b"/>
              <a:pathLst>
                <a:path w="48" h="29">
                  <a:moveTo>
                    <a:pt x="38" y="0"/>
                  </a:moveTo>
                  <a:cubicBezTo>
                    <a:pt x="14" y="5"/>
                    <a:pt x="0" y="11"/>
                    <a:pt x="0" y="17"/>
                  </a:cubicBezTo>
                  <a:cubicBezTo>
                    <a:pt x="0" y="22"/>
                    <a:pt x="7" y="26"/>
                    <a:pt x="18" y="29"/>
                  </a:cubicBezTo>
                  <a:cubicBezTo>
                    <a:pt x="37" y="24"/>
                    <a:pt x="48" y="18"/>
                    <a:pt x="48" y="11"/>
                  </a:cubicBezTo>
                  <a:cubicBezTo>
                    <a:pt x="48" y="8"/>
                    <a:pt x="44" y="4"/>
                    <a:pt x="38" y="0"/>
                  </a:cubicBezTo>
                </a:path>
              </a:pathLst>
            </a:custGeom>
            <a:solidFill>
              <a:srgbClr val="050404">
                <a:alpha val="10000"/>
              </a:srgbClr>
            </a:solidFill>
            <a:ln>
              <a:noFill/>
            </a:ln>
          </p:spPr>
          <p:txBody>
            <a:bodyPr anchor="ctr"/>
            <a:lstStyle/>
            <a:p>
              <a:pPr algn="ctr"/>
            </a:p>
          </p:txBody>
        </p:sp>
        <p:sp>
          <p:nvSpPr>
            <p:cNvPr id="124" name="íśľîdê"/>
            <p:cNvSpPr/>
            <p:nvPr/>
          </p:nvSpPr>
          <p:spPr bwMode="auto">
            <a:xfrm>
              <a:off x="8640487" y="5354708"/>
              <a:ext cx="534611" cy="168338"/>
            </a:xfrm>
            <a:prstGeom prst="ellipse">
              <a:avLst/>
            </a:prstGeom>
            <a:solidFill>
              <a:srgbClr val="231F20">
                <a:alpha val="10000"/>
              </a:srgbClr>
            </a:solidFill>
            <a:ln>
              <a:noFill/>
            </a:ln>
          </p:spPr>
          <p:txBody>
            <a:bodyPr anchor="ctr"/>
            <a:lstStyle/>
            <a:p>
              <a:pPr algn="ctr"/>
            </a:p>
          </p:txBody>
        </p:sp>
        <p:sp>
          <p:nvSpPr>
            <p:cNvPr id="125" name="íśḷíďè"/>
            <p:cNvSpPr/>
            <p:nvPr/>
          </p:nvSpPr>
          <p:spPr bwMode="auto">
            <a:xfrm>
              <a:off x="5817596" y="2219189"/>
              <a:ext cx="834289" cy="392171"/>
            </a:xfrm>
            <a:custGeom>
              <a:avLst/>
              <a:gdLst>
                <a:gd name="T0" fmla="*/ 54 w 217"/>
                <a:gd name="T1" fmla="*/ 6 h 102"/>
                <a:gd name="T2" fmla="*/ 5 w 217"/>
                <a:gd name="T3" fmla="*/ 59 h 102"/>
                <a:gd name="T4" fmla="*/ 62 w 217"/>
                <a:gd name="T5" fmla="*/ 102 h 102"/>
                <a:gd name="T6" fmla="*/ 217 w 217"/>
                <a:gd name="T7" fmla="*/ 92 h 102"/>
                <a:gd name="T8" fmla="*/ 54 w 217"/>
                <a:gd name="T9" fmla="*/ 6 h 102"/>
              </a:gdLst>
              <a:ahLst/>
              <a:cxnLst>
                <a:cxn ang="0">
                  <a:pos x="T0" y="T1"/>
                </a:cxn>
                <a:cxn ang="0">
                  <a:pos x="T2" y="T3"/>
                </a:cxn>
                <a:cxn ang="0">
                  <a:pos x="T4" y="T5"/>
                </a:cxn>
                <a:cxn ang="0">
                  <a:pos x="T6" y="T7"/>
                </a:cxn>
                <a:cxn ang="0">
                  <a:pos x="T8" y="T9"/>
                </a:cxn>
              </a:cxnLst>
              <a:rect l="0" t="0" r="r" b="b"/>
              <a:pathLst>
                <a:path w="217" h="102">
                  <a:moveTo>
                    <a:pt x="54" y="6"/>
                  </a:moveTo>
                  <a:cubicBezTo>
                    <a:pt x="20" y="8"/>
                    <a:pt x="0" y="28"/>
                    <a:pt x="5" y="59"/>
                  </a:cubicBezTo>
                  <a:cubicBezTo>
                    <a:pt x="10" y="91"/>
                    <a:pt x="30" y="102"/>
                    <a:pt x="62" y="102"/>
                  </a:cubicBezTo>
                  <a:cubicBezTo>
                    <a:pt x="94" y="102"/>
                    <a:pt x="217" y="92"/>
                    <a:pt x="217" y="92"/>
                  </a:cubicBezTo>
                  <a:cubicBezTo>
                    <a:pt x="217" y="92"/>
                    <a:pt x="135" y="0"/>
                    <a:pt x="54" y="6"/>
                  </a:cubicBezTo>
                  <a:close/>
                </a:path>
              </a:pathLst>
            </a:custGeom>
            <a:solidFill>
              <a:srgbClr val="FBB8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i$ľíde"/>
            <p:cNvSpPr/>
            <p:nvPr/>
          </p:nvSpPr>
          <p:spPr bwMode="auto">
            <a:xfrm>
              <a:off x="6028480" y="2394927"/>
              <a:ext cx="723297" cy="223834"/>
            </a:xfrm>
            <a:custGeom>
              <a:avLst/>
              <a:gdLst>
                <a:gd name="T0" fmla="*/ 0 w 188"/>
                <a:gd name="T1" fmla="*/ 56 h 58"/>
                <a:gd name="T2" fmla="*/ 0 w 188"/>
                <a:gd name="T3" fmla="*/ 4 h 58"/>
                <a:gd name="T4" fmla="*/ 162 w 188"/>
                <a:gd name="T5" fmla="*/ 0 h 58"/>
                <a:gd name="T6" fmla="*/ 173 w 188"/>
                <a:gd name="T7" fmla="*/ 51 h 58"/>
                <a:gd name="T8" fmla="*/ 0 w 188"/>
                <a:gd name="T9" fmla="*/ 56 h 58"/>
              </a:gdLst>
              <a:ahLst/>
              <a:cxnLst>
                <a:cxn ang="0">
                  <a:pos x="T0" y="T1"/>
                </a:cxn>
                <a:cxn ang="0">
                  <a:pos x="T2" y="T3"/>
                </a:cxn>
                <a:cxn ang="0">
                  <a:pos x="T4" y="T5"/>
                </a:cxn>
                <a:cxn ang="0">
                  <a:pos x="T6" y="T7"/>
                </a:cxn>
                <a:cxn ang="0">
                  <a:pos x="T8" y="T9"/>
                </a:cxn>
              </a:cxnLst>
              <a:rect l="0" t="0" r="r" b="b"/>
              <a:pathLst>
                <a:path w="188" h="58">
                  <a:moveTo>
                    <a:pt x="0" y="56"/>
                  </a:moveTo>
                  <a:cubicBezTo>
                    <a:pt x="25" y="55"/>
                    <a:pt x="31" y="9"/>
                    <a:pt x="0" y="4"/>
                  </a:cubicBezTo>
                  <a:cubicBezTo>
                    <a:pt x="162" y="0"/>
                    <a:pt x="162" y="0"/>
                    <a:pt x="162" y="0"/>
                  </a:cubicBezTo>
                  <a:cubicBezTo>
                    <a:pt x="162" y="0"/>
                    <a:pt x="188" y="43"/>
                    <a:pt x="173" y="51"/>
                  </a:cubicBezTo>
                  <a:cubicBezTo>
                    <a:pt x="157" y="58"/>
                    <a:pt x="0" y="56"/>
                    <a:pt x="0" y="56"/>
                  </a:cubicBezTo>
                  <a:close/>
                </a:path>
              </a:pathLst>
            </a:custGeom>
            <a:solidFill>
              <a:srgbClr val="FCC7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işḷíḋé"/>
            <p:cNvSpPr/>
            <p:nvPr/>
          </p:nvSpPr>
          <p:spPr bwMode="auto">
            <a:xfrm>
              <a:off x="5836094" y="2169244"/>
              <a:ext cx="2554662" cy="2119943"/>
            </a:xfrm>
            <a:custGeom>
              <a:avLst/>
              <a:gdLst>
                <a:gd name="T0" fmla="*/ 54 w 664"/>
                <a:gd name="T1" fmla="*/ 22 h 552"/>
                <a:gd name="T2" fmla="*/ 397 w 664"/>
                <a:gd name="T3" fmla="*/ 7 h 552"/>
                <a:gd name="T4" fmla="*/ 518 w 664"/>
                <a:gd name="T5" fmla="*/ 86 h 552"/>
                <a:gd name="T6" fmla="*/ 531 w 664"/>
                <a:gd name="T7" fmla="*/ 206 h 552"/>
                <a:gd name="T8" fmla="*/ 664 w 664"/>
                <a:gd name="T9" fmla="*/ 532 h 552"/>
                <a:gd name="T10" fmla="*/ 227 w 664"/>
                <a:gd name="T11" fmla="*/ 544 h 552"/>
                <a:gd name="T12" fmla="*/ 144 w 664"/>
                <a:gd name="T13" fmla="*/ 428 h 552"/>
                <a:gd name="T14" fmla="*/ 54 w 664"/>
                <a:gd name="T15" fmla="*/ 22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4" h="552">
                  <a:moveTo>
                    <a:pt x="54" y="22"/>
                  </a:moveTo>
                  <a:cubicBezTo>
                    <a:pt x="0" y="11"/>
                    <a:pt x="237" y="28"/>
                    <a:pt x="397" y="7"/>
                  </a:cubicBezTo>
                  <a:cubicBezTo>
                    <a:pt x="451" y="0"/>
                    <a:pt x="502" y="33"/>
                    <a:pt x="518" y="86"/>
                  </a:cubicBezTo>
                  <a:cubicBezTo>
                    <a:pt x="528" y="119"/>
                    <a:pt x="536" y="159"/>
                    <a:pt x="531" y="206"/>
                  </a:cubicBezTo>
                  <a:cubicBezTo>
                    <a:pt x="515" y="340"/>
                    <a:pt x="593" y="521"/>
                    <a:pt x="664" y="532"/>
                  </a:cubicBezTo>
                  <a:cubicBezTo>
                    <a:pt x="227" y="544"/>
                    <a:pt x="227" y="544"/>
                    <a:pt x="227" y="544"/>
                  </a:cubicBezTo>
                  <a:cubicBezTo>
                    <a:pt x="227" y="544"/>
                    <a:pt x="151" y="552"/>
                    <a:pt x="144" y="428"/>
                  </a:cubicBezTo>
                  <a:cubicBezTo>
                    <a:pt x="138" y="304"/>
                    <a:pt x="198" y="53"/>
                    <a:pt x="54" y="22"/>
                  </a:cubicBezTo>
                  <a:close/>
                </a:path>
              </a:pathLst>
            </a:custGeom>
            <a:solidFill>
              <a:srgbClr val="FFE7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ïSḷîḍé"/>
            <p:cNvSpPr/>
            <p:nvPr/>
          </p:nvSpPr>
          <p:spPr bwMode="auto">
            <a:xfrm>
              <a:off x="6566790" y="3852619"/>
              <a:ext cx="530911" cy="321876"/>
            </a:xfrm>
            <a:custGeom>
              <a:avLst/>
              <a:gdLst>
                <a:gd name="T0" fmla="*/ 40 w 138"/>
                <a:gd name="T1" fmla="*/ 4 h 84"/>
                <a:gd name="T2" fmla="*/ 4 w 138"/>
                <a:gd name="T3" fmla="*/ 51 h 84"/>
                <a:gd name="T4" fmla="*/ 45 w 138"/>
                <a:gd name="T5" fmla="*/ 83 h 84"/>
                <a:gd name="T6" fmla="*/ 138 w 138"/>
                <a:gd name="T7" fmla="*/ 79 h 84"/>
                <a:gd name="T8" fmla="*/ 40 w 138"/>
                <a:gd name="T9" fmla="*/ 4 h 84"/>
              </a:gdLst>
              <a:ahLst/>
              <a:cxnLst>
                <a:cxn ang="0">
                  <a:pos x="T0" y="T1"/>
                </a:cxn>
                <a:cxn ang="0">
                  <a:pos x="T2" y="T3"/>
                </a:cxn>
                <a:cxn ang="0">
                  <a:pos x="T4" y="T5"/>
                </a:cxn>
                <a:cxn ang="0">
                  <a:pos x="T6" y="T7"/>
                </a:cxn>
                <a:cxn ang="0">
                  <a:pos x="T8" y="T9"/>
                </a:cxn>
              </a:cxnLst>
              <a:rect l="0" t="0" r="r" b="b"/>
              <a:pathLst>
                <a:path w="138" h="84">
                  <a:moveTo>
                    <a:pt x="40" y="4"/>
                  </a:moveTo>
                  <a:cubicBezTo>
                    <a:pt x="14" y="5"/>
                    <a:pt x="0" y="29"/>
                    <a:pt x="4" y="51"/>
                  </a:cubicBezTo>
                  <a:cubicBezTo>
                    <a:pt x="8" y="73"/>
                    <a:pt x="28" y="83"/>
                    <a:pt x="45" y="83"/>
                  </a:cubicBezTo>
                  <a:cubicBezTo>
                    <a:pt x="62" y="84"/>
                    <a:pt x="138" y="79"/>
                    <a:pt x="138" y="79"/>
                  </a:cubicBezTo>
                  <a:cubicBezTo>
                    <a:pt x="138" y="79"/>
                    <a:pt x="115" y="0"/>
                    <a:pt x="40" y="4"/>
                  </a:cubicBezTo>
                  <a:close/>
                </a:path>
              </a:pathLst>
            </a:custGeom>
            <a:solidFill>
              <a:srgbClr val="F9A9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ís1îḋè"/>
            <p:cNvSpPr/>
            <p:nvPr/>
          </p:nvSpPr>
          <p:spPr bwMode="auto">
            <a:xfrm>
              <a:off x="6740677" y="3959911"/>
              <a:ext cx="442118" cy="210884"/>
            </a:xfrm>
            <a:custGeom>
              <a:avLst/>
              <a:gdLst>
                <a:gd name="T0" fmla="*/ 0 w 115"/>
                <a:gd name="T1" fmla="*/ 55 h 55"/>
                <a:gd name="T2" fmla="*/ 0 w 115"/>
                <a:gd name="T3" fmla="*/ 13 h 55"/>
                <a:gd name="T4" fmla="*/ 90 w 115"/>
                <a:gd name="T5" fmla="*/ 13 h 55"/>
                <a:gd name="T6" fmla="*/ 62 w 115"/>
                <a:gd name="T7" fmla="*/ 54 h 55"/>
                <a:gd name="T8" fmla="*/ 0 w 115"/>
                <a:gd name="T9" fmla="*/ 55 h 55"/>
              </a:gdLst>
              <a:ahLst/>
              <a:cxnLst>
                <a:cxn ang="0">
                  <a:pos x="T0" y="T1"/>
                </a:cxn>
                <a:cxn ang="0">
                  <a:pos x="T2" y="T3"/>
                </a:cxn>
                <a:cxn ang="0">
                  <a:pos x="T4" y="T5"/>
                </a:cxn>
                <a:cxn ang="0">
                  <a:pos x="T6" y="T7"/>
                </a:cxn>
                <a:cxn ang="0">
                  <a:pos x="T8" y="T9"/>
                </a:cxn>
              </a:cxnLst>
              <a:rect l="0" t="0" r="r" b="b"/>
              <a:pathLst>
                <a:path w="115" h="55">
                  <a:moveTo>
                    <a:pt x="0" y="55"/>
                  </a:moveTo>
                  <a:cubicBezTo>
                    <a:pt x="19" y="55"/>
                    <a:pt x="32" y="20"/>
                    <a:pt x="0" y="13"/>
                  </a:cubicBezTo>
                  <a:cubicBezTo>
                    <a:pt x="0" y="13"/>
                    <a:pt x="64" y="0"/>
                    <a:pt x="90" y="13"/>
                  </a:cubicBezTo>
                  <a:cubicBezTo>
                    <a:pt x="115" y="25"/>
                    <a:pt x="91" y="53"/>
                    <a:pt x="62" y="54"/>
                  </a:cubicBezTo>
                  <a:cubicBezTo>
                    <a:pt x="34" y="54"/>
                    <a:pt x="0" y="55"/>
                    <a:pt x="0" y="55"/>
                  </a:cubicBezTo>
                  <a:close/>
                </a:path>
              </a:pathLst>
            </a:custGeom>
            <a:solidFill>
              <a:srgbClr val="FBB8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ís1îḋe"/>
            <p:cNvSpPr/>
            <p:nvPr/>
          </p:nvSpPr>
          <p:spPr bwMode="auto">
            <a:xfrm>
              <a:off x="6709230" y="3828570"/>
              <a:ext cx="1835064" cy="431019"/>
            </a:xfrm>
            <a:custGeom>
              <a:avLst/>
              <a:gdLst>
                <a:gd name="T0" fmla="*/ 0 w 477"/>
                <a:gd name="T1" fmla="*/ 112 h 112"/>
                <a:gd name="T2" fmla="*/ 58 w 477"/>
                <a:gd name="T3" fmla="*/ 50 h 112"/>
                <a:gd name="T4" fmla="*/ 3 w 477"/>
                <a:gd name="T5" fmla="*/ 10 h 112"/>
                <a:gd name="T6" fmla="*/ 153 w 477"/>
                <a:gd name="T7" fmla="*/ 14 h 112"/>
                <a:gd name="T8" fmla="*/ 392 w 477"/>
                <a:gd name="T9" fmla="*/ 4 h 112"/>
                <a:gd name="T10" fmla="*/ 476 w 477"/>
                <a:gd name="T11" fmla="*/ 45 h 112"/>
                <a:gd name="T12" fmla="*/ 422 w 477"/>
                <a:gd name="T13" fmla="*/ 101 h 112"/>
                <a:gd name="T14" fmla="*/ 0 w 477"/>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112">
                  <a:moveTo>
                    <a:pt x="0" y="112"/>
                  </a:moveTo>
                  <a:cubicBezTo>
                    <a:pt x="54" y="112"/>
                    <a:pt x="62" y="72"/>
                    <a:pt x="58" y="50"/>
                  </a:cubicBezTo>
                  <a:cubicBezTo>
                    <a:pt x="54" y="28"/>
                    <a:pt x="30" y="9"/>
                    <a:pt x="3" y="10"/>
                  </a:cubicBezTo>
                  <a:cubicBezTo>
                    <a:pt x="3" y="10"/>
                    <a:pt x="59" y="1"/>
                    <a:pt x="153" y="14"/>
                  </a:cubicBezTo>
                  <a:cubicBezTo>
                    <a:pt x="247" y="27"/>
                    <a:pt x="349" y="8"/>
                    <a:pt x="392" y="4"/>
                  </a:cubicBezTo>
                  <a:cubicBezTo>
                    <a:pt x="434" y="0"/>
                    <a:pt x="473" y="5"/>
                    <a:pt x="476" y="45"/>
                  </a:cubicBezTo>
                  <a:cubicBezTo>
                    <a:pt x="477" y="74"/>
                    <a:pt x="467" y="103"/>
                    <a:pt x="422" y="101"/>
                  </a:cubicBezTo>
                  <a:cubicBezTo>
                    <a:pt x="392" y="99"/>
                    <a:pt x="0" y="112"/>
                    <a:pt x="0" y="112"/>
                  </a:cubicBezTo>
                  <a:close/>
                </a:path>
              </a:pathLst>
            </a:custGeom>
            <a:solidFill>
              <a:srgbClr val="FCC7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íšlídè"/>
            <p:cNvSpPr/>
            <p:nvPr/>
          </p:nvSpPr>
          <p:spPr bwMode="auto">
            <a:xfrm>
              <a:off x="3928885" y="2222889"/>
              <a:ext cx="891634" cy="1244959"/>
            </a:xfrm>
            <a:custGeom>
              <a:avLst/>
              <a:gdLst>
                <a:gd name="T0" fmla="*/ 230 w 232"/>
                <a:gd name="T1" fmla="*/ 324 h 324"/>
                <a:gd name="T2" fmla="*/ 228 w 232"/>
                <a:gd name="T3" fmla="*/ 323 h 324"/>
                <a:gd name="T4" fmla="*/ 116 w 232"/>
                <a:gd name="T5" fmla="*/ 6 h 324"/>
                <a:gd name="T6" fmla="*/ 3 w 232"/>
                <a:gd name="T7" fmla="*/ 323 h 324"/>
                <a:gd name="T8" fmla="*/ 1 w 232"/>
                <a:gd name="T9" fmla="*/ 324 h 324"/>
                <a:gd name="T10" fmla="*/ 0 w 232"/>
                <a:gd name="T11" fmla="*/ 322 h 324"/>
                <a:gd name="T12" fmla="*/ 114 w 232"/>
                <a:gd name="T13" fmla="*/ 1 h 324"/>
                <a:gd name="T14" fmla="*/ 117 w 232"/>
                <a:gd name="T15" fmla="*/ 1 h 324"/>
                <a:gd name="T16" fmla="*/ 231 w 232"/>
                <a:gd name="T17" fmla="*/ 322 h 324"/>
                <a:gd name="T18" fmla="*/ 230 w 232"/>
                <a:gd name="T1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324">
                  <a:moveTo>
                    <a:pt x="230" y="324"/>
                  </a:moveTo>
                  <a:cubicBezTo>
                    <a:pt x="229" y="324"/>
                    <a:pt x="229" y="323"/>
                    <a:pt x="228" y="323"/>
                  </a:cubicBezTo>
                  <a:cubicBezTo>
                    <a:pt x="116" y="6"/>
                    <a:pt x="116" y="6"/>
                    <a:pt x="116" y="6"/>
                  </a:cubicBezTo>
                  <a:cubicBezTo>
                    <a:pt x="3" y="323"/>
                    <a:pt x="3" y="323"/>
                    <a:pt x="3" y="323"/>
                  </a:cubicBezTo>
                  <a:cubicBezTo>
                    <a:pt x="3" y="323"/>
                    <a:pt x="2" y="324"/>
                    <a:pt x="1" y="324"/>
                  </a:cubicBezTo>
                  <a:cubicBezTo>
                    <a:pt x="0" y="323"/>
                    <a:pt x="0" y="322"/>
                    <a:pt x="0" y="322"/>
                  </a:cubicBezTo>
                  <a:cubicBezTo>
                    <a:pt x="114" y="1"/>
                    <a:pt x="114" y="1"/>
                    <a:pt x="114" y="1"/>
                  </a:cubicBezTo>
                  <a:cubicBezTo>
                    <a:pt x="115" y="0"/>
                    <a:pt x="117" y="0"/>
                    <a:pt x="117" y="1"/>
                  </a:cubicBezTo>
                  <a:cubicBezTo>
                    <a:pt x="231" y="322"/>
                    <a:pt x="231" y="322"/>
                    <a:pt x="231" y="322"/>
                  </a:cubicBezTo>
                  <a:cubicBezTo>
                    <a:pt x="232" y="322"/>
                    <a:pt x="231" y="323"/>
                    <a:pt x="230" y="324"/>
                  </a:cubicBez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iSḷiḍè"/>
            <p:cNvSpPr/>
            <p:nvPr/>
          </p:nvSpPr>
          <p:spPr bwMode="auto">
            <a:xfrm>
              <a:off x="6629685" y="2222889"/>
              <a:ext cx="891634" cy="1244959"/>
            </a:xfrm>
            <a:custGeom>
              <a:avLst/>
              <a:gdLst>
                <a:gd name="T0" fmla="*/ 230 w 232"/>
                <a:gd name="T1" fmla="*/ 324 h 324"/>
                <a:gd name="T2" fmla="*/ 229 w 232"/>
                <a:gd name="T3" fmla="*/ 323 h 324"/>
                <a:gd name="T4" fmla="*/ 116 w 232"/>
                <a:gd name="T5" fmla="*/ 6 h 324"/>
                <a:gd name="T6" fmla="*/ 3 w 232"/>
                <a:gd name="T7" fmla="*/ 323 h 324"/>
                <a:gd name="T8" fmla="*/ 1 w 232"/>
                <a:gd name="T9" fmla="*/ 324 h 324"/>
                <a:gd name="T10" fmla="*/ 0 w 232"/>
                <a:gd name="T11" fmla="*/ 322 h 324"/>
                <a:gd name="T12" fmla="*/ 115 w 232"/>
                <a:gd name="T13" fmla="*/ 1 h 324"/>
                <a:gd name="T14" fmla="*/ 118 w 232"/>
                <a:gd name="T15" fmla="*/ 1 h 324"/>
                <a:gd name="T16" fmla="*/ 232 w 232"/>
                <a:gd name="T17" fmla="*/ 322 h 324"/>
                <a:gd name="T18" fmla="*/ 231 w 232"/>
                <a:gd name="T19" fmla="*/ 324 h 324"/>
                <a:gd name="T20" fmla="*/ 230 w 232"/>
                <a:gd name="T21"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324">
                  <a:moveTo>
                    <a:pt x="230" y="324"/>
                  </a:moveTo>
                  <a:cubicBezTo>
                    <a:pt x="230" y="324"/>
                    <a:pt x="229" y="323"/>
                    <a:pt x="229" y="323"/>
                  </a:cubicBezTo>
                  <a:cubicBezTo>
                    <a:pt x="116" y="6"/>
                    <a:pt x="116" y="6"/>
                    <a:pt x="116" y="6"/>
                  </a:cubicBezTo>
                  <a:cubicBezTo>
                    <a:pt x="3" y="323"/>
                    <a:pt x="3" y="323"/>
                    <a:pt x="3" y="323"/>
                  </a:cubicBezTo>
                  <a:cubicBezTo>
                    <a:pt x="3" y="323"/>
                    <a:pt x="2" y="324"/>
                    <a:pt x="1" y="324"/>
                  </a:cubicBezTo>
                  <a:cubicBezTo>
                    <a:pt x="1" y="323"/>
                    <a:pt x="0" y="322"/>
                    <a:pt x="0" y="322"/>
                  </a:cubicBezTo>
                  <a:cubicBezTo>
                    <a:pt x="115" y="1"/>
                    <a:pt x="115" y="1"/>
                    <a:pt x="115" y="1"/>
                  </a:cubicBezTo>
                  <a:cubicBezTo>
                    <a:pt x="115" y="0"/>
                    <a:pt x="117" y="0"/>
                    <a:pt x="118" y="1"/>
                  </a:cubicBezTo>
                  <a:cubicBezTo>
                    <a:pt x="232" y="322"/>
                    <a:pt x="232" y="322"/>
                    <a:pt x="232" y="322"/>
                  </a:cubicBezTo>
                  <a:cubicBezTo>
                    <a:pt x="232" y="322"/>
                    <a:pt x="232" y="323"/>
                    <a:pt x="231" y="324"/>
                  </a:cubicBezTo>
                  <a:lnTo>
                    <a:pt x="230" y="324"/>
                  </a:ln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ïs1îḑe"/>
            <p:cNvSpPr/>
            <p:nvPr/>
          </p:nvSpPr>
          <p:spPr bwMode="auto">
            <a:xfrm>
              <a:off x="4217464" y="1577287"/>
              <a:ext cx="3011577" cy="738096"/>
            </a:xfrm>
            <a:custGeom>
              <a:avLst/>
              <a:gdLst>
                <a:gd name="T0" fmla="*/ 773 w 783"/>
                <a:gd name="T1" fmla="*/ 136 h 192"/>
                <a:gd name="T2" fmla="*/ 751 w 783"/>
                <a:gd name="T3" fmla="*/ 158 h 192"/>
                <a:gd name="T4" fmla="*/ 646 w 783"/>
                <a:gd name="T5" fmla="*/ 74 h 192"/>
                <a:gd name="T6" fmla="*/ 476 w 783"/>
                <a:gd name="T7" fmla="*/ 49 h 192"/>
                <a:gd name="T8" fmla="*/ 392 w 783"/>
                <a:gd name="T9" fmla="*/ 31 h 192"/>
                <a:gd name="T10" fmla="*/ 308 w 783"/>
                <a:gd name="T11" fmla="*/ 49 h 192"/>
                <a:gd name="T12" fmla="*/ 138 w 783"/>
                <a:gd name="T13" fmla="*/ 74 h 192"/>
                <a:gd name="T14" fmla="*/ 33 w 783"/>
                <a:gd name="T15" fmla="*/ 158 h 192"/>
                <a:gd name="T16" fmla="*/ 11 w 783"/>
                <a:gd name="T17" fmla="*/ 136 h 192"/>
                <a:gd name="T18" fmla="*/ 11 w 783"/>
                <a:gd name="T19" fmla="*/ 170 h 192"/>
                <a:gd name="T20" fmla="*/ 74 w 783"/>
                <a:gd name="T21" fmla="*/ 170 h 192"/>
                <a:gd name="T22" fmla="*/ 175 w 783"/>
                <a:gd name="T23" fmla="*/ 79 h 192"/>
                <a:gd name="T24" fmla="*/ 273 w 783"/>
                <a:gd name="T25" fmla="*/ 70 h 192"/>
                <a:gd name="T26" fmla="*/ 354 w 783"/>
                <a:gd name="T27" fmla="*/ 89 h 192"/>
                <a:gd name="T28" fmla="*/ 392 w 783"/>
                <a:gd name="T29" fmla="*/ 73 h 192"/>
                <a:gd name="T30" fmla="*/ 430 w 783"/>
                <a:gd name="T31" fmla="*/ 89 h 192"/>
                <a:gd name="T32" fmla="*/ 511 w 783"/>
                <a:gd name="T33" fmla="*/ 70 h 192"/>
                <a:gd name="T34" fmla="*/ 609 w 783"/>
                <a:gd name="T35" fmla="*/ 79 h 192"/>
                <a:gd name="T36" fmla="*/ 710 w 783"/>
                <a:gd name="T37" fmla="*/ 170 h 192"/>
                <a:gd name="T38" fmla="*/ 773 w 783"/>
                <a:gd name="T39" fmla="*/ 170 h 192"/>
                <a:gd name="T40" fmla="*/ 773 w 783"/>
                <a:gd name="T41"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3" h="192">
                  <a:moveTo>
                    <a:pt x="773" y="136"/>
                  </a:moveTo>
                  <a:cubicBezTo>
                    <a:pt x="765" y="137"/>
                    <a:pt x="776" y="158"/>
                    <a:pt x="751" y="158"/>
                  </a:cubicBezTo>
                  <a:cubicBezTo>
                    <a:pt x="725" y="158"/>
                    <a:pt x="712" y="148"/>
                    <a:pt x="646" y="74"/>
                  </a:cubicBezTo>
                  <a:cubicBezTo>
                    <a:pt x="580" y="0"/>
                    <a:pt x="520" y="36"/>
                    <a:pt x="476" y="49"/>
                  </a:cubicBezTo>
                  <a:cubicBezTo>
                    <a:pt x="431" y="61"/>
                    <a:pt x="417" y="31"/>
                    <a:pt x="392" y="31"/>
                  </a:cubicBezTo>
                  <a:cubicBezTo>
                    <a:pt x="367" y="31"/>
                    <a:pt x="353" y="61"/>
                    <a:pt x="308" y="49"/>
                  </a:cubicBezTo>
                  <a:cubicBezTo>
                    <a:pt x="263" y="36"/>
                    <a:pt x="203" y="0"/>
                    <a:pt x="138" y="74"/>
                  </a:cubicBezTo>
                  <a:cubicBezTo>
                    <a:pt x="72" y="148"/>
                    <a:pt x="59" y="158"/>
                    <a:pt x="33" y="158"/>
                  </a:cubicBezTo>
                  <a:cubicBezTo>
                    <a:pt x="7" y="158"/>
                    <a:pt x="19" y="137"/>
                    <a:pt x="11" y="136"/>
                  </a:cubicBezTo>
                  <a:cubicBezTo>
                    <a:pt x="3" y="135"/>
                    <a:pt x="0" y="158"/>
                    <a:pt x="11" y="170"/>
                  </a:cubicBezTo>
                  <a:cubicBezTo>
                    <a:pt x="21" y="182"/>
                    <a:pt x="46" y="192"/>
                    <a:pt x="74" y="170"/>
                  </a:cubicBezTo>
                  <a:cubicBezTo>
                    <a:pt x="102" y="149"/>
                    <a:pt x="135" y="100"/>
                    <a:pt x="175" y="79"/>
                  </a:cubicBezTo>
                  <a:cubicBezTo>
                    <a:pt x="215" y="58"/>
                    <a:pt x="232" y="52"/>
                    <a:pt x="273" y="70"/>
                  </a:cubicBezTo>
                  <a:cubicBezTo>
                    <a:pt x="313" y="87"/>
                    <a:pt x="335" y="94"/>
                    <a:pt x="354" y="89"/>
                  </a:cubicBezTo>
                  <a:cubicBezTo>
                    <a:pt x="372" y="83"/>
                    <a:pt x="380" y="73"/>
                    <a:pt x="392" y="73"/>
                  </a:cubicBezTo>
                  <a:cubicBezTo>
                    <a:pt x="404" y="73"/>
                    <a:pt x="412" y="83"/>
                    <a:pt x="430" y="89"/>
                  </a:cubicBezTo>
                  <a:cubicBezTo>
                    <a:pt x="448" y="94"/>
                    <a:pt x="471" y="87"/>
                    <a:pt x="511" y="70"/>
                  </a:cubicBezTo>
                  <a:cubicBezTo>
                    <a:pt x="552" y="52"/>
                    <a:pt x="569" y="58"/>
                    <a:pt x="609" y="79"/>
                  </a:cubicBezTo>
                  <a:cubicBezTo>
                    <a:pt x="649" y="100"/>
                    <a:pt x="682" y="149"/>
                    <a:pt x="710" y="170"/>
                  </a:cubicBezTo>
                  <a:cubicBezTo>
                    <a:pt x="738" y="192"/>
                    <a:pt x="762" y="182"/>
                    <a:pt x="773" y="170"/>
                  </a:cubicBezTo>
                  <a:cubicBezTo>
                    <a:pt x="783" y="158"/>
                    <a:pt x="781" y="135"/>
                    <a:pt x="773" y="136"/>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ïṧḻiďê"/>
            <p:cNvSpPr/>
            <p:nvPr/>
          </p:nvSpPr>
          <p:spPr bwMode="auto">
            <a:xfrm>
              <a:off x="4224863" y="1719726"/>
              <a:ext cx="3000478" cy="595656"/>
            </a:xfrm>
            <a:custGeom>
              <a:avLst/>
              <a:gdLst>
                <a:gd name="T0" fmla="*/ 774 w 780"/>
                <a:gd name="T1" fmla="*/ 100 h 155"/>
                <a:gd name="T2" fmla="*/ 741 w 780"/>
                <a:gd name="T3" fmla="*/ 141 h 155"/>
                <a:gd name="T4" fmla="*/ 648 w 780"/>
                <a:gd name="T5" fmla="*/ 65 h 155"/>
                <a:gd name="T6" fmla="*/ 522 w 780"/>
                <a:gd name="T7" fmla="*/ 19 h 155"/>
                <a:gd name="T8" fmla="*/ 390 w 780"/>
                <a:gd name="T9" fmla="*/ 14 h 155"/>
                <a:gd name="T10" fmla="*/ 258 w 780"/>
                <a:gd name="T11" fmla="*/ 19 h 155"/>
                <a:gd name="T12" fmla="*/ 131 w 780"/>
                <a:gd name="T13" fmla="*/ 65 h 155"/>
                <a:gd name="T14" fmla="*/ 39 w 780"/>
                <a:gd name="T15" fmla="*/ 141 h 155"/>
                <a:gd name="T16" fmla="*/ 6 w 780"/>
                <a:gd name="T17" fmla="*/ 100 h 155"/>
                <a:gd name="T18" fmla="*/ 9 w 780"/>
                <a:gd name="T19" fmla="*/ 133 h 155"/>
                <a:gd name="T20" fmla="*/ 72 w 780"/>
                <a:gd name="T21" fmla="*/ 133 h 155"/>
                <a:gd name="T22" fmla="*/ 173 w 780"/>
                <a:gd name="T23" fmla="*/ 42 h 155"/>
                <a:gd name="T24" fmla="*/ 271 w 780"/>
                <a:gd name="T25" fmla="*/ 33 h 155"/>
                <a:gd name="T26" fmla="*/ 352 w 780"/>
                <a:gd name="T27" fmla="*/ 52 h 155"/>
                <a:gd name="T28" fmla="*/ 390 w 780"/>
                <a:gd name="T29" fmla="*/ 36 h 155"/>
                <a:gd name="T30" fmla="*/ 428 w 780"/>
                <a:gd name="T31" fmla="*/ 52 h 155"/>
                <a:gd name="T32" fmla="*/ 509 w 780"/>
                <a:gd name="T33" fmla="*/ 33 h 155"/>
                <a:gd name="T34" fmla="*/ 607 w 780"/>
                <a:gd name="T35" fmla="*/ 42 h 155"/>
                <a:gd name="T36" fmla="*/ 708 w 780"/>
                <a:gd name="T37" fmla="*/ 133 h 155"/>
                <a:gd name="T38" fmla="*/ 771 w 780"/>
                <a:gd name="T39" fmla="*/ 133 h 155"/>
                <a:gd name="T40" fmla="*/ 774 w 780"/>
                <a:gd name="T41" fmla="*/ 10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0" h="155">
                  <a:moveTo>
                    <a:pt x="774" y="100"/>
                  </a:moveTo>
                  <a:cubicBezTo>
                    <a:pt x="774" y="101"/>
                    <a:pt x="779" y="141"/>
                    <a:pt x="741" y="141"/>
                  </a:cubicBezTo>
                  <a:cubicBezTo>
                    <a:pt x="715" y="141"/>
                    <a:pt x="692" y="103"/>
                    <a:pt x="648" y="65"/>
                  </a:cubicBezTo>
                  <a:cubicBezTo>
                    <a:pt x="605" y="26"/>
                    <a:pt x="570" y="0"/>
                    <a:pt x="522" y="19"/>
                  </a:cubicBezTo>
                  <a:cubicBezTo>
                    <a:pt x="480" y="36"/>
                    <a:pt x="427" y="63"/>
                    <a:pt x="390" y="14"/>
                  </a:cubicBezTo>
                  <a:cubicBezTo>
                    <a:pt x="353" y="63"/>
                    <a:pt x="300" y="36"/>
                    <a:pt x="258" y="19"/>
                  </a:cubicBezTo>
                  <a:cubicBezTo>
                    <a:pt x="209" y="0"/>
                    <a:pt x="175" y="26"/>
                    <a:pt x="131" y="65"/>
                  </a:cubicBezTo>
                  <a:cubicBezTo>
                    <a:pt x="88" y="103"/>
                    <a:pt x="64" y="141"/>
                    <a:pt x="39" y="141"/>
                  </a:cubicBezTo>
                  <a:cubicBezTo>
                    <a:pt x="1" y="141"/>
                    <a:pt x="6" y="101"/>
                    <a:pt x="6" y="100"/>
                  </a:cubicBezTo>
                  <a:cubicBezTo>
                    <a:pt x="1" y="105"/>
                    <a:pt x="0" y="123"/>
                    <a:pt x="9" y="133"/>
                  </a:cubicBezTo>
                  <a:cubicBezTo>
                    <a:pt x="19" y="145"/>
                    <a:pt x="44" y="155"/>
                    <a:pt x="72" y="133"/>
                  </a:cubicBezTo>
                  <a:cubicBezTo>
                    <a:pt x="100" y="112"/>
                    <a:pt x="133" y="63"/>
                    <a:pt x="173" y="42"/>
                  </a:cubicBezTo>
                  <a:cubicBezTo>
                    <a:pt x="213" y="21"/>
                    <a:pt x="230" y="15"/>
                    <a:pt x="271" y="33"/>
                  </a:cubicBezTo>
                  <a:cubicBezTo>
                    <a:pt x="311" y="50"/>
                    <a:pt x="333" y="57"/>
                    <a:pt x="352" y="52"/>
                  </a:cubicBezTo>
                  <a:cubicBezTo>
                    <a:pt x="370" y="46"/>
                    <a:pt x="378" y="36"/>
                    <a:pt x="390" y="36"/>
                  </a:cubicBezTo>
                  <a:cubicBezTo>
                    <a:pt x="402" y="36"/>
                    <a:pt x="410" y="46"/>
                    <a:pt x="428" y="52"/>
                  </a:cubicBezTo>
                  <a:cubicBezTo>
                    <a:pt x="446" y="57"/>
                    <a:pt x="469" y="50"/>
                    <a:pt x="509" y="33"/>
                  </a:cubicBezTo>
                  <a:cubicBezTo>
                    <a:pt x="550" y="15"/>
                    <a:pt x="567" y="21"/>
                    <a:pt x="607" y="42"/>
                  </a:cubicBezTo>
                  <a:cubicBezTo>
                    <a:pt x="647" y="63"/>
                    <a:pt x="680" y="112"/>
                    <a:pt x="708" y="133"/>
                  </a:cubicBezTo>
                  <a:cubicBezTo>
                    <a:pt x="736" y="155"/>
                    <a:pt x="760" y="145"/>
                    <a:pt x="771" y="133"/>
                  </a:cubicBezTo>
                  <a:cubicBezTo>
                    <a:pt x="780" y="123"/>
                    <a:pt x="779" y="105"/>
                    <a:pt x="774" y="100"/>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íṩḻiďê"/>
            <p:cNvSpPr/>
            <p:nvPr/>
          </p:nvSpPr>
          <p:spPr bwMode="auto">
            <a:xfrm>
              <a:off x="4245212" y="1577287"/>
              <a:ext cx="1502089" cy="630804"/>
            </a:xfrm>
            <a:custGeom>
              <a:avLst/>
              <a:gdLst>
                <a:gd name="T0" fmla="*/ 385 w 391"/>
                <a:gd name="T1" fmla="*/ 31 h 164"/>
                <a:gd name="T2" fmla="*/ 301 w 391"/>
                <a:gd name="T3" fmla="*/ 49 h 164"/>
                <a:gd name="T4" fmla="*/ 131 w 391"/>
                <a:gd name="T5" fmla="*/ 74 h 164"/>
                <a:gd name="T6" fmla="*/ 26 w 391"/>
                <a:gd name="T7" fmla="*/ 158 h 164"/>
                <a:gd name="T8" fmla="*/ 4 w 391"/>
                <a:gd name="T9" fmla="*/ 136 h 164"/>
                <a:gd name="T10" fmla="*/ 2 w 391"/>
                <a:gd name="T11" fmla="*/ 136 h 164"/>
                <a:gd name="T12" fmla="*/ 5 w 391"/>
                <a:gd name="T13" fmla="*/ 145 h 164"/>
                <a:gd name="T14" fmla="*/ 31 w 391"/>
                <a:gd name="T15" fmla="*/ 164 h 164"/>
                <a:gd name="T16" fmla="*/ 95 w 391"/>
                <a:gd name="T17" fmla="*/ 119 h 164"/>
                <a:gd name="T18" fmla="*/ 171 w 391"/>
                <a:gd name="T19" fmla="*/ 50 h 164"/>
                <a:gd name="T20" fmla="*/ 269 w 391"/>
                <a:gd name="T21" fmla="*/ 46 h 164"/>
                <a:gd name="T22" fmla="*/ 362 w 391"/>
                <a:gd name="T23" fmla="*/ 53 h 164"/>
                <a:gd name="T24" fmla="*/ 391 w 391"/>
                <a:gd name="T25" fmla="*/ 41 h 164"/>
                <a:gd name="T26" fmla="*/ 391 w 391"/>
                <a:gd name="T27" fmla="*/ 31 h 164"/>
                <a:gd name="T28" fmla="*/ 385 w 391"/>
                <a:gd name="T29" fmla="*/ 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1" h="164">
                  <a:moveTo>
                    <a:pt x="385" y="31"/>
                  </a:moveTo>
                  <a:cubicBezTo>
                    <a:pt x="360" y="31"/>
                    <a:pt x="346" y="61"/>
                    <a:pt x="301" y="49"/>
                  </a:cubicBezTo>
                  <a:cubicBezTo>
                    <a:pt x="256" y="36"/>
                    <a:pt x="196" y="0"/>
                    <a:pt x="131" y="74"/>
                  </a:cubicBezTo>
                  <a:cubicBezTo>
                    <a:pt x="65" y="148"/>
                    <a:pt x="52" y="158"/>
                    <a:pt x="26" y="158"/>
                  </a:cubicBezTo>
                  <a:cubicBezTo>
                    <a:pt x="0" y="158"/>
                    <a:pt x="12" y="137"/>
                    <a:pt x="4" y="136"/>
                  </a:cubicBezTo>
                  <a:cubicBezTo>
                    <a:pt x="3" y="136"/>
                    <a:pt x="3" y="136"/>
                    <a:pt x="2" y="136"/>
                  </a:cubicBezTo>
                  <a:cubicBezTo>
                    <a:pt x="2" y="136"/>
                    <a:pt x="4" y="137"/>
                    <a:pt x="5" y="145"/>
                  </a:cubicBezTo>
                  <a:cubicBezTo>
                    <a:pt x="5" y="152"/>
                    <a:pt x="14" y="164"/>
                    <a:pt x="31" y="164"/>
                  </a:cubicBezTo>
                  <a:cubicBezTo>
                    <a:pt x="50" y="164"/>
                    <a:pt x="71" y="145"/>
                    <a:pt x="95" y="119"/>
                  </a:cubicBezTo>
                  <a:cubicBezTo>
                    <a:pt x="120" y="93"/>
                    <a:pt x="147" y="62"/>
                    <a:pt x="171" y="50"/>
                  </a:cubicBezTo>
                  <a:cubicBezTo>
                    <a:pt x="194" y="37"/>
                    <a:pt x="210" y="29"/>
                    <a:pt x="269" y="46"/>
                  </a:cubicBezTo>
                  <a:cubicBezTo>
                    <a:pt x="327" y="64"/>
                    <a:pt x="336" y="68"/>
                    <a:pt x="362" y="53"/>
                  </a:cubicBezTo>
                  <a:cubicBezTo>
                    <a:pt x="389" y="38"/>
                    <a:pt x="391" y="41"/>
                    <a:pt x="391" y="41"/>
                  </a:cubicBezTo>
                  <a:cubicBezTo>
                    <a:pt x="391" y="31"/>
                    <a:pt x="391" y="31"/>
                    <a:pt x="391" y="31"/>
                  </a:cubicBezTo>
                  <a:cubicBezTo>
                    <a:pt x="389" y="31"/>
                    <a:pt x="387" y="31"/>
                    <a:pt x="385" y="31"/>
                  </a:cubicBezTo>
                  <a:close/>
                </a:path>
              </a:pathLst>
            </a:custGeom>
            <a:solidFill>
              <a:srgbClr val="7B4A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ïṥḷîďè"/>
            <p:cNvSpPr/>
            <p:nvPr/>
          </p:nvSpPr>
          <p:spPr bwMode="auto">
            <a:xfrm>
              <a:off x="5702904" y="1577287"/>
              <a:ext cx="1502089" cy="630804"/>
            </a:xfrm>
            <a:custGeom>
              <a:avLst/>
              <a:gdLst>
                <a:gd name="T0" fmla="*/ 6 w 391"/>
                <a:gd name="T1" fmla="*/ 31 h 164"/>
                <a:gd name="T2" fmla="*/ 90 w 391"/>
                <a:gd name="T3" fmla="*/ 49 h 164"/>
                <a:gd name="T4" fmla="*/ 260 w 391"/>
                <a:gd name="T5" fmla="*/ 74 h 164"/>
                <a:gd name="T6" fmla="*/ 365 w 391"/>
                <a:gd name="T7" fmla="*/ 158 h 164"/>
                <a:gd name="T8" fmla="*/ 387 w 391"/>
                <a:gd name="T9" fmla="*/ 136 h 164"/>
                <a:gd name="T10" fmla="*/ 389 w 391"/>
                <a:gd name="T11" fmla="*/ 136 h 164"/>
                <a:gd name="T12" fmla="*/ 387 w 391"/>
                <a:gd name="T13" fmla="*/ 145 h 164"/>
                <a:gd name="T14" fmla="*/ 360 w 391"/>
                <a:gd name="T15" fmla="*/ 164 h 164"/>
                <a:gd name="T16" fmla="*/ 296 w 391"/>
                <a:gd name="T17" fmla="*/ 119 h 164"/>
                <a:gd name="T18" fmla="*/ 220 w 391"/>
                <a:gd name="T19" fmla="*/ 50 h 164"/>
                <a:gd name="T20" fmla="*/ 122 w 391"/>
                <a:gd name="T21" fmla="*/ 46 h 164"/>
                <a:gd name="T22" fmla="*/ 29 w 391"/>
                <a:gd name="T23" fmla="*/ 53 h 164"/>
                <a:gd name="T24" fmla="*/ 0 w 391"/>
                <a:gd name="T25" fmla="*/ 41 h 164"/>
                <a:gd name="T26" fmla="*/ 0 w 391"/>
                <a:gd name="T27" fmla="*/ 31 h 164"/>
                <a:gd name="T28" fmla="*/ 6 w 391"/>
                <a:gd name="T29" fmla="*/ 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1" h="164">
                  <a:moveTo>
                    <a:pt x="6" y="31"/>
                  </a:moveTo>
                  <a:cubicBezTo>
                    <a:pt x="31" y="31"/>
                    <a:pt x="45" y="61"/>
                    <a:pt x="90" y="49"/>
                  </a:cubicBezTo>
                  <a:cubicBezTo>
                    <a:pt x="135" y="36"/>
                    <a:pt x="195" y="0"/>
                    <a:pt x="260" y="74"/>
                  </a:cubicBezTo>
                  <a:cubicBezTo>
                    <a:pt x="326" y="148"/>
                    <a:pt x="339" y="158"/>
                    <a:pt x="365" y="158"/>
                  </a:cubicBezTo>
                  <a:cubicBezTo>
                    <a:pt x="391" y="158"/>
                    <a:pt x="380" y="137"/>
                    <a:pt x="387" y="136"/>
                  </a:cubicBezTo>
                  <a:cubicBezTo>
                    <a:pt x="388" y="136"/>
                    <a:pt x="388" y="136"/>
                    <a:pt x="389" y="136"/>
                  </a:cubicBezTo>
                  <a:cubicBezTo>
                    <a:pt x="389" y="136"/>
                    <a:pt x="387" y="137"/>
                    <a:pt x="387" y="145"/>
                  </a:cubicBezTo>
                  <a:cubicBezTo>
                    <a:pt x="386" y="152"/>
                    <a:pt x="378" y="164"/>
                    <a:pt x="360" y="164"/>
                  </a:cubicBezTo>
                  <a:cubicBezTo>
                    <a:pt x="341" y="164"/>
                    <a:pt x="320" y="145"/>
                    <a:pt x="296" y="119"/>
                  </a:cubicBezTo>
                  <a:cubicBezTo>
                    <a:pt x="271" y="93"/>
                    <a:pt x="244" y="62"/>
                    <a:pt x="220" y="50"/>
                  </a:cubicBezTo>
                  <a:cubicBezTo>
                    <a:pt x="197" y="37"/>
                    <a:pt x="181" y="29"/>
                    <a:pt x="122" y="46"/>
                  </a:cubicBezTo>
                  <a:cubicBezTo>
                    <a:pt x="64" y="64"/>
                    <a:pt x="55" y="68"/>
                    <a:pt x="29" y="53"/>
                  </a:cubicBezTo>
                  <a:cubicBezTo>
                    <a:pt x="3" y="38"/>
                    <a:pt x="0" y="41"/>
                    <a:pt x="0" y="41"/>
                  </a:cubicBezTo>
                  <a:cubicBezTo>
                    <a:pt x="0" y="31"/>
                    <a:pt x="0" y="31"/>
                    <a:pt x="0" y="31"/>
                  </a:cubicBezTo>
                  <a:cubicBezTo>
                    <a:pt x="2" y="31"/>
                    <a:pt x="4" y="31"/>
                    <a:pt x="6" y="31"/>
                  </a:cubicBezTo>
                  <a:close/>
                </a:path>
              </a:pathLst>
            </a:custGeom>
            <a:solidFill>
              <a:srgbClr val="7B4A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íṩ1íḍè"/>
            <p:cNvSpPr/>
            <p:nvPr/>
          </p:nvSpPr>
          <p:spPr bwMode="auto">
            <a:xfrm>
              <a:off x="5671456" y="1296108"/>
              <a:ext cx="107292" cy="159088"/>
            </a:xfrm>
            <a:custGeom>
              <a:avLst/>
              <a:gdLst>
                <a:gd name="T0" fmla="*/ 23 w 28"/>
                <a:gd name="T1" fmla="*/ 27 h 41"/>
                <a:gd name="T2" fmla="*/ 19 w 28"/>
                <a:gd name="T3" fmla="*/ 13 h 41"/>
                <a:gd name="T4" fmla="*/ 14 w 28"/>
                <a:gd name="T5" fmla="*/ 0 h 41"/>
                <a:gd name="T6" fmla="*/ 9 w 28"/>
                <a:gd name="T7" fmla="*/ 13 h 41"/>
                <a:gd name="T8" fmla="*/ 5 w 28"/>
                <a:gd name="T9" fmla="*/ 27 h 41"/>
                <a:gd name="T10" fmla="*/ 4 w 28"/>
                <a:gd name="T11" fmla="*/ 38 h 41"/>
                <a:gd name="T12" fmla="*/ 14 w 28"/>
                <a:gd name="T13" fmla="*/ 41 h 41"/>
                <a:gd name="T14" fmla="*/ 24 w 28"/>
                <a:gd name="T15" fmla="*/ 38 h 41"/>
                <a:gd name="T16" fmla="*/ 23 w 28"/>
                <a:gd name="T17"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
                  <a:moveTo>
                    <a:pt x="23" y="27"/>
                  </a:moveTo>
                  <a:cubicBezTo>
                    <a:pt x="19" y="23"/>
                    <a:pt x="17" y="20"/>
                    <a:pt x="19" y="13"/>
                  </a:cubicBezTo>
                  <a:cubicBezTo>
                    <a:pt x="21" y="6"/>
                    <a:pt x="19" y="5"/>
                    <a:pt x="14" y="0"/>
                  </a:cubicBezTo>
                  <a:cubicBezTo>
                    <a:pt x="9" y="5"/>
                    <a:pt x="7" y="6"/>
                    <a:pt x="9" y="13"/>
                  </a:cubicBezTo>
                  <a:cubicBezTo>
                    <a:pt x="11" y="20"/>
                    <a:pt x="9" y="23"/>
                    <a:pt x="5" y="27"/>
                  </a:cubicBezTo>
                  <a:cubicBezTo>
                    <a:pt x="0" y="31"/>
                    <a:pt x="0" y="36"/>
                    <a:pt x="4" y="38"/>
                  </a:cubicBezTo>
                  <a:cubicBezTo>
                    <a:pt x="14" y="41"/>
                    <a:pt x="14" y="41"/>
                    <a:pt x="14" y="41"/>
                  </a:cubicBezTo>
                  <a:cubicBezTo>
                    <a:pt x="24" y="38"/>
                    <a:pt x="24" y="38"/>
                    <a:pt x="24" y="38"/>
                  </a:cubicBezTo>
                  <a:cubicBezTo>
                    <a:pt x="28" y="36"/>
                    <a:pt x="28" y="31"/>
                    <a:pt x="23" y="27"/>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ïsḷîḓe"/>
            <p:cNvSpPr/>
            <p:nvPr/>
          </p:nvSpPr>
          <p:spPr bwMode="auto">
            <a:xfrm>
              <a:off x="5682555" y="1309057"/>
              <a:ext cx="96193" cy="146140"/>
            </a:xfrm>
            <a:custGeom>
              <a:avLst/>
              <a:gdLst>
                <a:gd name="T0" fmla="*/ 20 w 25"/>
                <a:gd name="T1" fmla="*/ 24 h 38"/>
                <a:gd name="T2" fmla="*/ 16 w 25"/>
                <a:gd name="T3" fmla="*/ 10 h 38"/>
                <a:gd name="T4" fmla="*/ 14 w 25"/>
                <a:gd name="T5" fmla="*/ 0 h 38"/>
                <a:gd name="T6" fmla="*/ 12 w 25"/>
                <a:gd name="T7" fmla="*/ 3 h 38"/>
                <a:gd name="T8" fmla="*/ 13 w 25"/>
                <a:gd name="T9" fmla="*/ 11 h 38"/>
                <a:gd name="T10" fmla="*/ 14 w 25"/>
                <a:gd name="T11" fmla="*/ 22 h 38"/>
                <a:gd name="T12" fmla="*/ 11 w 25"/>
                <a:gd name="T13" fmla="*/ 30 h 38"/>
                <a:gd name="T14" fmla="*/ 0 w 25"/>
                <a:gd name="T15" fmla="*/ 34 h 38"/>
                <a:gd name="T16" fmla="*/ 0 w 25"/>
                <a:gd name="T17" fmla="*/ 35 h 38"/>
                <a:gd name="T18" fmla="*/ 2 w 25"/>
                <a:gd name="T19" fmla="*/ 36 h 38"/>
                <a:gd name="T20" fmla="*/ 11 w 25"/>
                <a:gd name="T21" fmla="*/ 38 h 38"/>
                <a:gd name="T22" fmla="*/ 21 w 25"/>
                <a:gd name="T23" fmla="*/ 35 h 38"/>
                <a:gd name="T24" fmla="*/ 20 w 25"/>
                <a:gd name="T25"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8">
                  <a:moveTo>
                    <a:pt x="20" y="24"/>
                  </a:moveTo>
                  <a:cubicBezTo>
                    <a:pt x="16" y="20"/>
                    <a:pt x="14" y="17"/>
                    <a:pt x="16" y="10"/>
                  </a:cubicBezTo>
                  <a:cubicBezTo>
                    <a:pt x="18" y="5"/>
                    <a:pt x="17" y="3"/>
                    <a:pt x="14" y="0"/>
                  </a:cubicBezTo>
                  <a:cubicBezTo>
                    <a:pt x="12" y="0"/>
                    <a:pt x="11" y="2"/>
                    <a:pt x="12" y="3"/>
                  </a:cubicBezTo>
                  <a:cubicBezTo>
                    <a:pt x="14" y="4"/>
                    <a:pt x="14" y="7"/>
                    <a:pt x="13" y="11"/>
                  </a:cubicBezTo>
                  <a:cubicBezTo>
                    <a:pt x="12" y="15"/>
                    <a:pt x="13" y="19"/>
                    <a:pt x="14" y="22"/>
                  </a:cubicBezTo>
                  <a:cubicBezTo>
                    <a:pt x="15" y="26"/>
                    <a:pt x="20" y="29"/>
                    <a:pt x="11" y="30"/>
                  </a:cubicBezTo>
                  <a:cubicBezTo>
                    <a:pt x="2" y="30"/>
                    <a:pt x="0" y="34"/>
                    <a:pt x="0" y="34"/>
                  </a:cubicBezTo>
                  <a:cubicBezTo>
                    <a:pt x="0" y="35"/>
                    <a:pt x="0" y="35"/>
                    <a:pt x="0" y="35"/>
                  </a:cubicBezTo>
                  <a:cubicBezTo>
                    <a:pt x="0" y="35"/>
                    <a:pt x="1" y="35"/>
                    <a:pt x="2" y="36"/>
                  </a:cubicBezTo>
                  <a:cubicBezTo>
                    <a:pt x="11" y="38"/>
                    <a:pt x="11" y="38"/>
                    <a:pt x="11" y="38"/>
                  </a:cubicBezTo>
                  <a:cubicBezTo>
                    <a:pt x="21" y="35"/>
                    <a:pt x="21" y="35"/>
                    <a:pt x="21" y="35"/>
                  </a:cubicBezTo>
                  <a:cubicBezTo>
                    <a:pt x="25" y="33"/>
                    <a:pt x="25" y="28"/>
                    <a:pt x="20" y="24"/>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íŝľiḓè"/>
            <p:cNvSpPr/>
            <p:nvPr/>
          </p:nvSpPr>
          <p:spPr bwMode="auto">
            <a:xfrm>
              <a:off x="5689955" y="1580987"/>
              <a:ext cx="66595" cy="1886860"/>
            </a:xfrm>
            <a:prstGeom prst="rect">
              <a:avLst/>
            </a:prstGeom>
            <a:solidFill>
              <a:srgbClr val="60381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0" name="iśḻídé"/>
            <p:cNvSpPr/>
            <p:nvPr/>
          </p:nvSpPr>
          <p:spPr bwMode="auto">
            <a:xfrm>
              <a:off x="5739902" y="1580987"/>
              <a:ext cx="16649" cy="1886860"/>
            </a:xfrm>
            <a:prstGeom prst="rect">
              <a:avLst/>
            </a:prstGeom>
            <a:solidFill>
              <a:srgbClr val="462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1" name="íslïḋê"/>
            <p:cNvSpPr/>
            <p:nvPr/>
          </p:nvSpPr>
          <p:spPr bwMode="auto">
            <a:xfrm>
              <a:off x="5702904" y="1580987"/>
              <a:ext cx="18499" cy="1886860"/>
            </a:xfrm>
            <a:prstGeom prst="rect">
              <a:avLst/>
            </a:prstGeom>
            <a:solidFill>
              <a:srgbClr val="834F2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2" name="î$1îḋe"/>
            <p:cNvSpPr/>
            <p:nvPr/>
          </p:nvSpPr>
          <p:spPr bwMode="auto">
            <a:xfrm>
              <a:off x="5628910" y="3356856"/>
              <a:ext cx="192386" cy="53647"/>
            </a:xfrm>
            <a:custGeom>
              <a:avLst/>
              <a:gdLst>
                <a:gd name="T0" fmla="*/ 43 w 50"/>
                <a:gd name="T1" fmla="*/ 14 h 14"/>
                <a:gd name="T2" fmla="*/ 7 w 50"/>
                <a:gd name="T3" fmla="*/ 14 h 14"/>
                <a:gd name="T4" fmla="*/ 0 w 50"/>
                <a:gd name="T5" fmla="*/ 7 h 14"/>
                <a:gd name="T6" fmla="*/ 7 w 50"/>
                <a:gd name="T7" fmla="*/ 0 h 14"/>
                <a:gd name="T8" fmla="*/ 43 w 50"/>
                <a:gd name="T9" fmla="*/ 0 h 14"/>
                <a:gd name="T10" fmla="*/ 50 w 50"/>
                <a:gd name="T11" fmla="*/ 7 h 14"/>
                <a:gd name="T12" fmla="*/ 43 w 5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50" h="14">
                  <a:moveTo>
                    <a:pt x="43" y="14"/>
                  </a:moveTo>
                  <a:cubicBezTo>
                    <a:pt x="7" y="14"/>
                    <a:pt x="7" y="14"/>
                    <a:pt x="7" y="14"/>
                  </a:cubicBezTo>
                  <a:cubicBezTo>
                    <a:pt x="3" y="14"/>
                    <a:pt x="0" y="11"/>
                    <a:pt x="0" y="7"/>
                  </a:cubicBezTo>
                  <a:cubicBezTo>
                    <a:pt x="0" y="3"/>
                    <a:pt x="3" y="0"/>
                    <a:pt x="7" y="0"/>
                  </a:cubicBezTo>
                  <a:cubicBezTo>
                    <a:pt x="43" y="0"/>
                    <a:pt x="43" y="0"/>
                    <a:pt x="43" y="0"/>
                  </a:cubicBezTo>
                  <a:cubicBezTo>
                    <a:pt x="47" y="0"/>
                    <a:pt x="50" y="3"/>
                    <a:pt x="50" y="7"/>
                  </a:cubicBezTo>
                  <a:cubicBezTo>
                    <a:pt x="50" y="11"/>
                    <a:pt x="47" y="14"/>
                    <a:pt x="43" y="14"/>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iṥľîdê"/>
            <p:cNvSpPr/>
            <p:nvPr/>
          </p:nvSpPr>
          <p:spPr bwMode="auto">
            <a:xfrm>
              <a:off x="5567864" y="3789724"/>
              <a:ext cx="314477" cy="57346"/>
            </a:xfrm>
            <a:custGeom>
              <a:avLst/>
              <a:gdLst>
                <a:gd name="T0" fmla="*/ 75 w 82"/>
                <a:gd name="T1" fmla="*/ 15 h 15"/>
                <a:gd name="T2" fmla="*/ 7 w 82"/>
                <a:gd name="T3" fmla="*/ 15 h 15"/>
                <a:gd name="T4" fmla="*/ 0 w 82"/>
                <a:gd name="T5" fmla="*/ 8 h 15"/>
                <a:gd name="T6" fmla="*/ 7 w 82"/>
                <a:gd name="T7" fmla="*/ 0 h 15"/>
                <a:gd name="T8" fmla="*/ 75 w 82"/>
                <a:gd name="T9" fmla="*/ 0 h 15"/>
                <a:gd name="T10" fmla="*/ 82 w 82"/>
                <a:gd name="T11" fmla="*/ 8 h 15"/>
                <a:gd name="T12" fmla="*/ 75 w 82"/>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82" h="15">
                  <a:moveTo>
                    <a:pt x="75" y="15"/>
                  </a:moveTo>
                  <a:cubicBezTo>
                    <a:pt x="7" y="15"/>
                    <a:pt x="7" y="15"/>
                    <a:pt x="7" y="15"/>
                  </a:cubicBezTo>
                  <a:cubicBezTo>
                    <a:pt x="3" y="15"/>
                    <a:pt x="0" y="11"/>
                    <a:pt x="0" y="8"/>
                  </a:cubicBezTo>
                  <a:cubicBezTo>
                    <a:pt x="0" y="4"/>
                    <a:pt x="3" y="0"/>
                    <a:pt x="7" y="0"/>
                  </a:cubicBezTo>
                  <a:cubicBezTo>
                    <a:pt x="75" y="0"/>
                    <a:pt x="75" y="0"/>
                    <a:pt x="75" y="0"/>
                  </a:cubicBezTo>
                  <a:cubicBezTo>
                    <a:pt x="79" y="0"/>
                    <a:pt x="82" y="4"/>
                    <a:pt x="82" y="8"/>
                  </a:cubicBezTo>
                  <a:cubicBezTo>
                    <a:pt x="82" y="11"/>
                    <a:pt x="79" y="15"/>
                    <a:pt x="75" y="15"/>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iṣḷïḓe"/>
            <p:cNvSpPr/>
            <p:nvPr/>
          </p:nvSpPr>
          <p:spPr bwMode="auto">
            <a:xfrm>
              <a:off x="5540116" y="3410501"/>
              <a:ext cx="366273" cy="379223"/>
            </a:xfrm>
            <a:custGeom>
              <a:avLst/>
              <a:gdLst>
                <a:gd name="T0" fmla="*/ 82 w 95"/>
                <a:gd name="T1" fmla="*/ 66 h 99"/>
                <a:gd name="T2" fmla="*/ 73 w 95"/>
                <a:gd name="T3" fmla="*/ 27 h 99"/>
                <a:gd name="T4" fmla="*/ 66 w 95"/>
                <a:gd name="T5" fmla="*/ 0 h 99"/>
                <a:gd name="T6" fmla="*/ 48 w 95"/>
                <a:gd name="T7" fmla="*/ 0 h 99"/>
                <a:gd name="T8" fmla="*/ 30 w 95"/>
                <a:gd name="T9" fmla="*/ 0 h 99"/>
                <a:gd name="T10" fmla="*/ 23 w 95"/>
                <a:gd name="T11" fmla="*/ 27 h 99"/>
                <a:gd name="T12" fmla="*/ 14 w 95"/>
                <a:gd name="T13" fmla="*/ 66 h 99"/>
                <a:gd name="T14" fmla="*/ 18 w 95"/>
                <a:gd name="T15" fmla="*/ 99 h 99"/>
                <a:gd name="T16" fmla="*/ 48 w 95"/>
                <a:gd name="T17" fmla="*/ 99 h 99"/>
                <a:gd name="T18" fmla="*/ 77 w 95"/>
                <a:gd name="T19" fmla="*/ 99 h 99"/>
                <a:gd name="T20" fmla="*/ 82 w 95"/>
                <a:gd name="T21"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99">
                  <a:moveTo>
                    <a:pt x="82" y="66"/>
                  </a:moveTo>
                  <a:cubicBezTo>
                    <a:pt x="68" y="54"/>
                    <a:pt x="65" y="40"/>
                    <a:pt x="73" y="27"/>
                  </a:cubicBezTo>
                  <a:cubicBezTo>
                    <a:pt x="80" y="14"/>
                    <a:pt x="75" y="1"/>
                    <a:pt x="66" y="0"/>
                  </a:cubicBezTo>
                  <a:cubicBezTo>
                    <a:pt x="48" y="0"/>
                    <a:pt x="48" y="0"/>
                    <a:pt x="48" y="0"/>
                  </a:cubicBezTo>
                  <a:cubicBezTo>
                    <a:pt x="30" y="0"/>
                    <a:pt x="30" y="0"/>
                    <a:pt x="30" y="0"/>
                  </a:cubicBezTo>
                  <a:cubicBezTo>
                    <a:pt x="20" y="1"/>
                    <a:pt x="16" y="14"/>
                    <a:pt x="23" y="27"/>
                  </a:cubicBezTo>
                  <a:cubicBezTo>
                    <a:pt x="30" y="40"/>
                    <a:pt x="28" y="54"/>
                    <a:pt x="14" y="66"/>
                  </a:cubicBezTo>
                  <a:cubicBezTo>
                    <a:pt x="0" y="78"/>
                    <a:pt x="9" y="99"/>
                    <a:pt x="18" y="99"/>
                  </a:cubicBezTo>
                  <a:cubicBezTo>
                    <a:pt x="28" y="99"/>
                    <a:pt x="48" y="99"/>
                    <a:pt x="48" y="99"/>
                  </a:cubicBezTo>
                  <a:cubicBezTo>
                    <a:pt x="48" y="99"/>
                    <a:pt x="67" y="99"/>
                    <a:pt x="77" y="99"/>
                  </a:cubicBezTo>
                  <a:cubicBezTo>
                    <a:pt x="87" y="99"/>
                    <a:pt x="95" y="78"/>
                    <a:pt x="82" y="66"/>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íšḷíḍé"/>
            <p:cNvSpPr/>
            <p:nvPr/>
          </p:nvSpPr>
          <p:spPr bwMode="auto">
            <a:xfrm>
              <a:off x="5186792" y="3847069"/>
              <a:ext cx="1076620" cy="181287"/>
            </a:xfrm>
            <a:custGeom>
              <a:avLst/>
              <a:gdLst>
                <a:gd name="T0" fmla="*/ 161 w 280"/>
                <a:gd name="T1" fmla="*/ 0 h 47"/>
                <a:gd name="T2" fmla="*/ 140 w 280"/>
                <a:gd name="T3" fmla="*/ 0 h 47"/>
                <a:gd name="T4" fmla="*/ 119 w 280"/>
                <a:gd name="T5" fmla="*/ 0 h 47"/>
                <a:gd name="T6" fmla="*/ 0 w 280"/>
                <a:gd name="T7" fmla="*/ 47 h 47"/>
                <a:gd name="T8" fmla="*/ 140 w 280"/>
                <a:gd name="T9" fmla="*/ 47 h 47"/>
                <a:gd name="T10" fmla="*/ 280 w 280"/>
                <a:gd name="T11" fmla="*/ 47 h 47"/>
                <a:gd name="T12" fmla="*/ 161 w 280"/>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80" h="47">
                  <a:moveTo>
                    <a:pt x="161" y="0"/>
                  </a:moveTo>
                  <a:cubicBezTo>
                    <a:pt x="140" y="0"/>
                    <a:pt x="140" y="0"/>
                    <a:pt x="140" y="0"/>
                  </a:cubicBezTo>
                  <a:cubicBezTo>
                    <a:pt x="119" y="0"/>
                    <a:pt x="119" y="0"/>
                    <a:pt x="119" y="0"/>
                  </a:cubicBezTo>
                  <a:cubicBezTo>
                    <a:pt x="119" y="0"/>
                    <a:pt x="11" y="6"/>
                    <a:pt x="0" y="47"/>
                  </a:cubicBezTo>
                  <a:cubicBezTo>
                    <a:pt x="140" y="47"/>
                    <a:pt x="140" y="47"/>
                    <a:pt x="140" y="47"/>
                  </a:cubicBezTo>
                  <a:cubicBezTo>
                    <a:pt x="280" y="47"/>
                    <a:pt x="280" y="47"/>
                    <a:pt x="280" y="47"/>
                  </a:cubicBezTo>
                  <a:cubicBezTo>
                    <a:pt x="268" y="6"/>
                    <a:pt x="161" y="0"/>
                    <a:pt x="161" y="0"/>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îşľíďè"/>
            <p:cNvSpPr/>
            <p:nvPr/>
          </p:nvSpPr>
          <p:spPr bwMode="auto">
            <a:xfrm>
              <a:off x="5159045" y="4028356"/>
              <a:ext cx="1132116" cy="46247"/>
            </a:xfrm>
            <a:custGeom>
              <a:avLst/>
              <a:gdLst>
                <a:gd name="T0" fmla="*/ 288 w 294"/>
                <a:gd name="T1" fmla="*/ 12 h 12"/>
                <a:gd name="T2" fmla="*/ 6 w 294"/>
                <a:gd name="T3" fmla="*/ 12 h 12"/>
                <a:gd name="T4" fmla="*/ 0 w 294"/>
                <a:gd name="T5" fmla="*/ 6 h 12"/>
                <a:gd name="T6" fmla="*/ 6 w 294"/>
                <a:gd name="T7" fmla="*/ 0 h 12"/>
                <a:gd name="T8" fmla="*/ 288 w 294"/>
                <a:gd name="T9" fmla="*/ 0 h 12"/>
                <a:gd name="T10" fmla="*/ 294 w 294"/>
                <a:gd name="T11" fmla="*/ 6 h 12"/>
                <a:gd name="T12" fmla="*/ 288 w 29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94" h="12">
                  <a:moveTo>
                    <a:pt x="288" y="12"/>
                  </a:moveTo>
                  <a:cubicBezTo>
                    <a:pt x="6" y="12"/>
                    <a:pt x="6" y="12"/>
                    <a:pt x="6" y="12"/>
                  </a:cubicBezTo>
                  <a:cubicBezTo>
                    <a:pt x="3" y="12"/>
                    <a:pt x="0" y="9"/>
                    <a:pt x="0" y="6"/>
                  </a:cubicBezTo>
                  <a:cubicBezTo>
                    <a:pt x="0" y="2"/>
                    <a:pt x="3" y="0"/>
                    <a:pt x="6" y="0"/>
                  </a:cubicBezTo>
                  <a:cubicBezTo>
                    <a:pt x="288" y="0"/>
                    <a:pt x="288" y="0"/>
                    <a:pt x="288" y="0"/>
                  </a:cubicBezTo>
                  <a:cubicBezTo>
                    <a:pt x="291" y="0"/>
                    <a:pt x="294" y="2"/>
                    <a:pt x="294" y="6"/>
                  </a:cubicBezTo>
                  <a:cubicBezTo>
                    <a:pt x="294" y="9"/>
                    <a:pt x="291" y="12"/>
                    <a:pt x="288" y="12"/>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isḻîdé"/>
            <p:cNvSpPr/>
            <p:nvPr/>
          </p:nvSpPr>
          <p:spPr bwMode="auto">
            <a:xfrm>
              <a:off x="5001806" y="4178195"/>
              <a:ext cx="1446593" cy="42547"/>
            </a:xfrm>
            <a:custGeom>
              <a:avLst/>
              <a:gdLst>
                <a:gd name="T0" fmla="*/ 370 w 376"/>
                <a:gd name="T1" fmla="*/ 11 h 11"/>
                <a:gd name="T2" fmla="*/ 6 w 376"/>
                <a:gd name="T3" fmla="*/ 11 h 11"/>
                <a:gd name="T4" fmla="*/ 0 w 376"/>
                <a:gd name="T5" fmla="*/ 5 h 11"/>
                <a:gd name="T6" fmla="*/ 6 w 376"/>
                <a:gd name="T7" fmla="*/ 0 h 11"/>
                <a:gd name="T8" fmla="*/ 370 w 376"/>
                <a:gd name="T9" fmla="*/ 0 h 11"/>
                <a:gd name="T10" fmla="*/ 376 w 376"/>
                <a:gd name="T11" fmla="*/ 5 h 11"/>
                <a:gd name="T12" fmla="*/ 370 w 376"/>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76" h="11">
                  <a:moveTo>
                    <a:pt x="370" y="11"/>
                  </a:moveTo>
                  <a:cubicBezTo>
                    <a:pt x="6" y="11"/>
                    <a:pt x="6" y="11"/>
                    <a:pt x="6" y="11"/>
                  </a:cubicBezTo>
                  <a:cubicBezTo>
                    <a:pt x="3" y="11"/>
                    <a:pt x="0" y="9"/>
                    <a:pt x="0" y="5"/>
                  </a:cubicBezTo>
                  <a:cubicBezTo>
                    <a:pt x="0" y="2"/>
                    <a:pt x="3" y="0"/>
                    <a:pt x="6" y="0"/>
                  </a:cubicBezTo>
                  <a:cubicBezTo>
                    <a:pt x="370" y="0"/>
                    <a:pt x="370" y="0"/>
                    <a:pt x="370" y="0"/>
                  </a:cubicBezTo>
                  <a:cubicBezTo>
                    <a:pt x="373" y="0"/>
                    <a:pt x="376" y="2"/>
                    <a:pt x="376" y="5"/>
                  </a:cubicBezTo>
                  <a:cubicBezTo>
                    <a:pt x="376" y="9"/>
                    <a:pt x="373" y="11"/>
                    <a:pt x="370" y="11"/>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ïṥľíde"/>
            <p:cNvSpPr/>
            <p:nvPr/>
          </p:nvSpPr>
          <p:spPr bwMode="auto">
            <a:xfrm>
              <a:off x="5036954" y="4074603"/>
              <a:ext cx="1376298" cy="103592"/>
            </a:xfrm>
            <a:custGeom>
              <a:avLst/>
              <a:gdLst>
                <a:gd name="T0" fmla="*/ 316 w 358"/>
                <a:gd name="T1" fmla="*/ 0 h 27"/>
                <a:gd name="T2" fmla="*/ 179 w 358"/>
                <a:gd name="T3" fmla="*/ 0 h 27"/>
                <a:gd name="T4" fmla="*/ 42 w 358"/>
                <a:gd name="T5" fmla="*/ 0 h 27"/>
                <a:gd name="T6" fmla="*/ 0 w 358"/>
                <a:gd name="T7" fmla="*/ 27 h 27"/>
                <a:gd name="T8" fmla="*/ 179 w 358"/>
                <a:gd name="T9" fmla="*/ 27 h 27"/>
                <a:gd name="T10" fmla="*/ 358 w 358"/>
                <a:gd name="T11" fmla="*/ 27 h 27"/>
                <a:gd name="T12" fmla="*/ 316 w 358"/>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58" h="27">
                  <a:moveTo>
                    <a:pt x="316" y="0"/>
                  </a:moveTo>
                  <a:cubicBezTo>
                    <a:pt x="179" y="0"/>
                    <a:pt x="179" y="0"/>
                    <a:pt x="179" y="0"/>
                  </a:cubicBezTo>
                  <a:cubicBezTo>
                    <a:pt x="42" y="0"/>
                    <a:pt x="42" y="0"/>
                    <a:pt x="42" y="0"/>
                  </a:cubicBezTo>
                  <a:cubicBezTo>
                    <a:pt x="20" y="0"/>
                    <a:pt x="2" y="13"/>
                    <a:pt x="0" y="27"/>
                  </a:cubicBezTo>
                  <a:cubicBezTo>
                    <a:pt x="179" y="27"/>
                    <a:pt x="179" y="27"/>
                    <a:pt x="179" y="27"/>
                  </a:cubicBezTo>
                  <a:cubicBezTo>
                    <a:pt x="358" y="27"/>
                    <a:pt x="358" y="27"/>
                    <a:pt x="358" y="27"/>
                  </a:cubicBezTo>
                  <a:cubicBezTo>
                    <a:pt x="356" y="13"/>
                    <a:pt x="338" y="0"/>
                    <a:pt x="316" y="0"/>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ïṥ1ïḋè"/>
            <p:cNvSpPr/>
            <p:nvPr/>
          </p:nvSpPr>
          <p:spPr bwMode="auto">
            <a:xfrm>
              <a:off x="3921485" y="3456748"/>
              <a:ext cx="908283" cy="168338"/>
            </a:xfrm>
            <a:custGeom>
              <a:avLst/>
              <a:gdLst>
                <a:gd name="T0" fmla="*/ 118 w 236"/>
                <a:gd name="T1" fmla="*/ 0 h 44"/>
                <a:gd name="T2" fmla="*/ 0 w 236"/>
                <a:gd name="T3" fmla="*/ 0 h 44"/>
                <a:gd name="T4" fmla="*/ 46 w 236"/>
                <a:gd name="T5" fmla="*/ 44 h 44"/>
                <a:gd name="T6" fmla="*/ 118 w 236"/>
                <a:gd name="T7" fmla="*/ 44 h 44"/>
                <a:gd name="T8" fmla="*/ 189 w 236"/>
                <a:gd name="T9" fmla="*/ 44 h 44"/>
                <a:gd name="T10" fmla="*/ 236 w 236"/>
                <a:gd name="T11" fmla="*/ 0 h 44"/>
                <a:gd name="T12" fmla="*/ 118 w 236"/>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236" h="44">
                  <a:moveTo>
                    <a:pt x="118" y="0"/>
                  </a:moveTo>
                  <a:cubicBezTo>
                    <a:pt x="0" y="0"/>
                    <a:pt x="0" y="0"/>
                    <a:pt x="0" y="0"/>
                  </a:cubicBezTo>
                  <a:cubicBezTo>
                    <a:pt x="0" y="0"/>
                    <a:pt x="10" y="44"/>
                    <a:pt x="46" y="44"/>
                  </a:cubicBezTo>
                  <a:cubicBezTo>
                    <a:pt x="82" y="44"/>
                    <a:pt x="118" y="44"/>
                    <a:pt x="118" y="44"/>
                  </a:cubicBezTo>
                  <a:cubicBezTo>
                    <a:pt x="118" y="44"/>
                    <a:pt x="153" y="44"/>
                    <a:pt x="189" y="44"/>
                  </a:cubicBezTo>
                  <a:cubicBezTo>
                    <a:pt x="225" y="44"/>
                    <a:pt x="236" y="0"/>
                    <a:pt x="236" y="0"/>
                  </a:cubicBezTo>
                  <a:lnTo>
                    <a:pt x="118" y="0"/>
                  </a:lnTo>
                  <a:close/>
                </a:path>
              </a:pathLst>
            </a:custGeom>
            <a:solidFill>
              <a:srgbClr val="F9A3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ïṥľiḋè"/>
            <p:cNvSpPr/>
            <p:nvPr/>
          </p:nvSpPr>
          <p:spPr bwMode="auto">
            <a:xfrm>
              <a:off x="6620436" y="3456748"/>
              <a:ext cx="908283" cy="168338"/>
            </a:xfrm>
            <a:custGeom>
              <a:avLst/>
              <a:gdLst>
                <a:gd name="T0" fmla="*/ 118 w 236"/>
                <a:gd name="T1" fmla="*/ 0 h 44"/>
                <a:gd name="T2" fmla="*/ 0 w 236"/>
                <a:gd name="T3" fmla="*/ 0 h 44"/>
                <a:gd name="T4" fmla="*/ 47 w 236"/>
                <a:gd name="T5" fmla="*/ 44 h 44"/>
                <a:gd name="T6" fmla="*/ 118 w 236"/>
                <a:gd name="T7" fmla="*/ 44 h 44"/>
                <a:gd name="T8" fmla="*/ 190 w 236"/>
                <a:gd name="T9" fmla="*/ 44 h 44"/>
                <a:gd name="T10" fmla="*/ 236 w 236"/>
                <a:gd name="T11" fmla="*/ 0 h 44"/>
                <a:gd name="T12" fmla="*/ 118 w 236"/>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236" h="44">
                  <a:moveTo>
                    <a:pt x="118" y="0"/>
                  </a:moveTo>
                  <a:cubicBezTo>
                    <a:pt x="0" y="0"/>
                    <a:pt x="0" y="0"/>
                    <a:pt x="0" y="0"/>
                  </a:cubicBezTo>
                  <a:cubicBezTo>
                    <a:pt x="0" y="0"/>
                    <a:pt x="11" y="44"/>
                    <a:pt x="47" y="44"/>
                  </a:cubicBezTo>
                  <a:cubicBezTo>
                    <a:pt x="83" y="44"/>
                    <a:pt x="118" y="44"/>
                    <a:pt x="118" y="44"/>
                  </a:cubicBezTo>
                  <a:cubicBezTo>
                    <a:pt x="118" y="44"/>
                    <a:pt x="153" y="44"/>
                    <a:pt x="190" y="44"/>
                  </a:cubicBezTo>
                  <a:cubicBezTo>
                    <a:pt x="226" y="44"/>
                    <a:pt x="236" y="0"/>
                    <a:pt x="236" y="0"/>
                  </a:cubicBezTo>
                  <a:lnTo>
                    <a:pt x="118" y="0"/>
                  </a:lnTo>
                  <a:close/>
                </a:path>
              </a:pathLst>
            </a:custGeom>
            <a:solidFill>
              <a:srgbClr val="F9A3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isḷíḋè"/>
            <p:cNvSpPr/>
            <p:nvPr/>
          </p:nvSpPr>
          <p:spPr bwMode="auto">
            <a:xfrm>
              <a:off x="5636309" y="1427448"/>
              <a:ext cx="177587" cy="177587"/>
            </a:xfrm>
            <a:prstGeom prst="ellipse">
              <a:avLst/>
            </a:pr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îṥḷiḑe"/>
            <p:cNvSpPr/>
            <p:nvPr/>
          </p:nvSpPr>
          <p:spPr bwMode="auto">
            <a:xfrm>
              <a:off x="5664057" y="1427448"/>
              <a:ext cx="157239" cy="181287"/>
            </a:xfrm>
            <a:custGeom>
              <a:avLst/>
              <a:gdLst>
                <a:gd name="T0" fmla="*/ 16 w 41"/>
                <a:gd name="T1" fmla="*/ 0 h 47"/>
                <a:gd name="T2" fmla="*/ 14 w 41"/>
                <a:gd name="T3" fmla="*/ 1 h 47"/>
                <a:gd name="T4" fmla="*/ 17 w 41"/>
                <a:gd name="T5" fmla="*/ 1 h 47"/>
                <a:gd name="T6" fmla="*/ 28 w 41"/>
                <a:gd name="T7" fmla="*/ 36 h 47"/>
                <a:gd name="T8" fmla="*/ 0 w 41"/>
                <a:gd name="T9" fmla="*/ 39 h 47"/>
                <a:gd name="T10" fmla="*/ 16 w 41"/>
                <a:gd name="T11" fmla="*/ 46 h 47"/>
                <a:gd name="T12" fmla="*/ 39 w 41"/>
                <a:gd name="T13" fmla="*/ 23 h 47"/>
                <a:gd name="T14" fmla="*/ 16 w 41"/>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7">
                  <a:moveTo>
                    <a:pt x="16" y="0"/>
                  </a:moveTo>
                  <a:cubicBezTo>
                    <a:pt x="15" y="0"/>
                    <a:pt x="15" y="0"/>
                    <a:pt x="14" y="1"/>
                  </a:cubicBezTo>
                  <a:cubicBezTo>
                    <a:pt x="14" y="1"/>
                    <a:pt x="15" y="1"/>
                    <a:pt x="17" y="1"/>
                  </a:cubicBezTo>
                  <a:cubicBezTo>
                    <a:pt x="32" y="3"/>
                    <a:pt x="41" y="25"/>
                    <a:pt x="28" y="36"/>
                  </a:cubicBezTo>
                  <a:cubicBezTo>
                    <a:pt x="14" y="47"/>
                    <a:pt x="0" y="39"/>
                    <a:pt x="0" y="39"/>
                  </a:cubicBezTo>
                  <a:cubicBezTo>
                    <a:pt x="4" y="43"/>
                    <a:pt x="9" y="46"/>
                    <a:pt x="16" y="46"/>
                  </a:cubicBezTo>
                  <a:cubicBezTo>
                    <a:pt x="28" y="46"/>
                    <a:pt x="39" y="36"/>
                    <a:pt x="39" y="23"/>
                  </a:cubicBezTo>
                  <a:cubicBezTo>
                    <a:pt x="39" y="11"/>
                    <a:pt x="28" y="0"/>
                    <a:pt x="16" y="0"/>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iṩļiďe"/>
            <p:cNvSpPr/>
            <p:nvPr/>
          </p:nvSpPr>
          <p:spPr bwMode="auto">
            <a:xfrm>
              <a:off x="5660357" y="1449646"/>
              <a:ext cx="49947" cy="46247"/>
            </a:xfrm>
            <a:custGeom>
              <a:avLst/>
              <a:gdLst>
                <a:gd name="T0" fmla="*/ 11 w 13"/>
                <a:gd name="T1" fmla="*/ 1 h 12"/>
                <a:gd name="T2" fmla="*/ 9 w 13"/>
                <a:gd name="T3" fmla="*/ 9 h 12"/>
                <a:gd name="T4" fmla="*/ 1 w 13"/>
                <a:gd name="T5" fmla="*/ 11 h 12"/>
                <a:gd name="T6" fmla="*/ 4 w 13"/>
                <a:gd name="T7" fmla="*/ 4 h 12"/>
                <a:gd name="T8" fmla="*/ 11 w 13"/>
                <a:gd name="T9" fmla="*/ 1 h 12"/>
              </a:gdLst>
              <a:ahLst/>
              <a:cxnLst>
                <a:cxn ang="0">
                  <a:pos x="T0" y="T1"/>
                </a:cxn>
                <a:cxn ang="0">
                  <a:pos x="T2" y="T3"/>
                </a:cxn>
                <a:cxn ang="0">
                  <a:pos x="T4" y="T5"/>
                </a:cxn>
                <a:cxn ang="0">
                  <a:pos x="T6" y="T7"/>
                </a:cxn>
                <a:cxn ang="0">
                  <a:pos x="T8" y="T9"/>
                </a:cxn>
              </a:cxnLst>
              <a:rect l="0" t="0" r="r" b="b"/>
              <a:pathLst>
                <a:path w="13" h="12">
                  <a:moveTo>
                    <a:pt x="11" y="1"/>
                  </a:moveTo>
                  <a:cubicBezTo>
                    <a:pt x="13" y="3"/>
                    <a:pt x="11" y="6"/>
                    <a:pt x="9" y="9"/>
                  </a:cubicBezTo>
                  <a:cubicBezTo>
                    <a:pt x="6" y="11"/>
                    <a:pt x="2" y="12"/>
                    <a:pt x="1" y="11"/>
                  </a:cubicBezTo>
                  <a:cubicBezTo>
                    <a:pt x="0" y="9"/>
                    <a:pt x="1" y="6"/>
                    <a:pt x="4" y="4"/>
                  </a:cubicBezTo>
                  <a:cubicBezTo>
                    <a:pt x="7" y="1"/>
                    <a:pt x="10" y="0"/>
                    <a:pt x="11" y="1"/>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îsḻîḑê"/>
            <p:cNvSpPr/>
            <p:nvPr/>
          </p:nvSpPr>
          <p:spPr bwMode="auto">
            <a:xfrm>
              <a:off x="5675156" y="1223963"/>
              <a:ext cx="99893" cy="99893"/>
            </a:xfrm>
            <a:prstGeom prst="ellipse">
              <a:avLst/>
            </a:pr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ṥḷïḓè"/>
            <p:cNvSpPr/>
            <p:nvPr/>
          </p:nvSpPr>
          <p:spPr bwMode="auto">
            <a:xfrm>
              <a:off x="5689955" y="1223963"/>
              <a:ext cx="88793" cy="99893"/>
            </a:xfrm>
            <a:custGeom>
              <a:avLst/>
              <a:gdLst>
                <a:gd name="T0" fmla="*/ 9 w 23"/>
                <a:gd name="T1" fmla="*/ 0 h 26"/>
                <a:gd name="T2" fmla="*/ 8 w 23"/>
                <a:gd name="T3" fmla="*/ 1 h 26"/>
                <a:gd name="T4" fmla="*/ 10 w 23"/>
                <a:gd name="T5" fmla="*/ 1 h 26"/>
                <a:gd name="T6" fmla="*/ 15 w 23"/>
                <a:gd name="T7" fmla="*/ 20 h 26"/>
                <a:gd name="T8" fmla="*/ 0 w 23"/>
                <a:gd name="T9" fmla="*/ 22 h 26"/>
                <a:gd name="T10" fmla="*/ 9 w 23"/>
                <a:gd name="T11" fmla="*/ 26 h 26"/>
                <a:gd name="T12" fmla="*/ 22 w 23"/>
                <a:gd name="T13" fmla="*/ 13 h 26"/>
                <a:gd name="T14" fmla="*/ 9 w 23"/>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6">
                  <a:moveTo>
                    <a:pt x="9" y="0"/>
                  </a:moveTo>
                  <a:cubicBezTo>
                    <a:pt x="9" y="0"/>
                    <a:pt x="8" y="1"/>
                    <a:pt x="8" y="1"/>
                  </a:cubicBezTo>
                  <a:cubicBezTo>
                    <a:pt x="8" y="1"/>
                    <a:pt x="9" y="1"/>
                    <a:pt x="10" y="1"/>
                  </a:cubicBezTo>
                  <a:cubicBezTo>
                    <a:pt x="18" y="2"/>
                    <a:pt x="23" y="14"/>
                    <a:pt x="15" y="20"/>
                  </a:cubicBezTo>
                  <a:cubicBezTo>
                    <a:pt x="8" y="26"/>
                    <a:pt x="0" y="22"/>
                    <a:pt x="0" y="22"/>
                  </a:cubicBezTo>
                  <a:cubicBezTo>
                    <a:pt x="2" y="24"/>
                    <a:pt x="5" y="26"/>
                    <a:pt x="9" y="26"/>
                  </a:cubicBezTo>
                  <a:cubicBezTo>
                    <a:pt x="16" y="26"/>
                    <a:pt x="22" y="20"/>
                    <a:pt x="22" y="13"/>
                  </a:cubicBezTo>
                  <a:cubicBezTo>
                    <a:pt x="22" y="6"/>
                    <a:pt x="16" y="0"/>
                    <a:pt x="9" y="0"/>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ïşḻîḑe"/>
            <p:cNvSpPr/>
            <p:nvPr/>
          </p:nvSpPr>
          <p:spPr bwMode="auto">
            <a:xfrm>
              <a:off x="5686255" y="1238762"/>
              <a:ext cx="31448" cy="24049"/>
            </a:xfrm>
            <a:custGeom>
              <a:avLst/>
              <a:gdLst>
                <a:gd name="T0" fmla="*/ 7 w 8"/>
                <a:gd name="T1" fmla="*/ 0 h 6"/>
                <a:gd name="T2" fmla="*/ 5 w 8"/>
                <a:gd name="T3" fmla="*/ 4 h 6"/>
                <a:gd name="T4" fmla="*/ 1 w 8"/>
                <a:gd name="T5" fmla="*/ 6 h 6"/>
                <a:gd name="T6" fmla="*/ 3 w 8"/>
                <a:gd name="T7" fmla="*/ 2 h 6"/>
                <a:gd name="T8" fmla="*/ 7 w 8"/>
                <a:gd name="T9" fmla="*/ 0 h 6"/>
              </a:gdLst>
              <a:ahLst/>
              <a:cxnLst>
                <a:cxn ang="0">
                  <a:pos x="T0" y="T1"/>
                </a:cxn>
                <a:cxn ang="0">
                  <a:pos x="T2" y="T3"/>
                </a:cxn>
                <a:cxn ang="0">
                  <a:pos x="T4" y="T5"/>
                </a:cxn>
                <a:cxn ang="0">
                  <a:pos x="T6" y="T7"/>
                </a:cxn>
                <a:cxn ang="0">
                  <a:pos x="T8" y="T9"/>
                </a:cxn>
              </a:cxnLst>
              <a:rect l="0" t="0" r="r" b="b"/>
              <a:pathLst>
                <a:path w="8" h="6">
                  <a:moveTo>
                    <a:pt x="7" y="0"/>
                  </a:moveTo>
                  <a:cubicBezTo>
                    <a:pt x="8" y="1"/>
                    <a:pt x="7" y="3"/>
                    <a:pt x="5" y="4"/>
                  </a:cubicBezTo>
                  <a:cubicBezTo>
                    <a:pt x="4" y="6"/>
                    <a:pt x="2" y="6"/>
                    <a:pt x="1" y="6"/>
                  </a:cubicBezTo>
                  <a:cubicBezTo>
                    <a:pt x="0" y="5"/>
                    <a:pt x="1" y="3"/>
                    <a:pt x="3" y="2"/>
                  </a:cubicBezTo>
                  <a:cubicBezTo>
                    <a:pt x="4" y="0"/>
                    <a:pt x="6" y="0"/>
                    <a:pt x="7" y="0"/>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îṩľiḑè"/>
            <p:cNvSpPr/>
            <p:nvPr/>
          </p:nvSpPr>
          <p:spPr bwMode="auto">
            <a:xfrm>
              <a:off x="5756550" y="3356856"/>
              <a:ext cx="64746" cy="53647"/>
            </a:xfrm>
            <a:custGeom>
              <a:avLst/>
              <a:gdLst>
                <a:gd name="T0" fmla="*/ 0 w 17"/>
                <a:gd name="T1" fmla="*/ 14 h 14"/>
                <a:gd name="T2" fmla="*/ 10 w 17"/>
                <a:gd name="T3" fmla="*/ 14 h 14"/>
                <a:gd name="T4" fmla="*/ 17 w 17"/>
                <a:gd name="T5" fmla="*/ 7 h 14"/>
                <a:gd name="T6" fmla="*/ 10 w 17"/>
                <a:gd name="T7" fmla="*/ 0 h 14"/>
                <a:gd name="T8" fmla="*/ 0 w 17"/>
                <a:gd name="T9" fmla="*/ 0 h 14"/>
                <a:gd name="T10" fmla="*/ 5 w 17"/>
                <a:gd name="T11" fmla="*/ 7 h 14"/>
                <a:gd name="T12" fmla="*/ 0 w 17"/>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0" y="14"/>
                  </a:moveTo>
                  <a:cubicBezTo>
                    <a:pt x="10" y="14"/>
                    <a:pt x="10" y="14"/>
                    <a:pt x="10" y="14"/>
                  </a:cubicBezTo>
                  <a:cubicBezTo>
                    <a:pt x="14" y="14"/>
                    <a:pt x="17" y="11"/>
                    <a:pt x="17" y="7"/>
                  </a:cubicBezTo>
                  <a:cubicBezTo>
                    <a:pt x="17" y="3"/>
                    <a:pt x="14" y="0"/>
                    <a:pt x="10" y="0"/>
                  </a:cubicBezTo>
                  <a:cubicBezTo>
                    <a:pt x="0" y="0"/>
                    <a:pt x="0" y="0"/>
                    <a:pt x="0" y="0"/>
                  </a:cubicBezTo>
                  <a:cubicBezTo>
                    <a:pt x="0" y="0"/>
                    <a:pt x="5" y="2"/>
                    <a:pt x="5" y="7"/>
                  </a:cubicBezTo>
                  <a:cubicBezTo>
                    <a:pt x="5" y="12"/>
                    <a:pt x="0" y="14"/>
                    <a:pt x="0" y="14"/>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îŝ1iďê"/>
            <p:cNvSpPr/>
            <p:nvPr/>
          </p:nvSpPr>
          <p:spPr bwMode="auto">
            <a:xfrm>
              <a:off x="5632609" y="3356856"/>
              <a:ext cx="64746" cy="53647"/>
            </a:xfrm>
            <a:custGeom>
              <a:avLst/>
              <a:gdLst>
                <a:gd name="T0" fmla="*/ 10 w 17"/>
                <a:gd name="T1" fmla="*/ 0 h 14"/>
                <a:gd name="T2" fmla="*/ 10 w 17"/>
                <a:gd name="T3" fmla="*/ 14 h 14"/>
                <a:gd name="T4" fmla="*/ 17 w 17"/>
                <a:gd name="T5" fmla="*/ 14 h 14"/>
                <a:gd name="T6" fmla="*/ 17 w 17"/>
                <a:gd name="T7" fmla="*/ 0 h 14"/>
                <a:gd name="T8" fmla="*/ 10 w 17"/>
                <a:gd name="T9" fmla="*/ 0 h 14"/>
              </a:gdLst>
              <a:ahLst/>
              <a:cxnLst>
                <a:cxn ang="0">
                  <a:pos x="T0" y="T1"/>
                </a:cxn>
                <a:cxn ang="0">
                  <a:pos x="T2" y="T3"/>
                </a:cxn>
                <a:cxn ang="0">
                  <a:pos x="T4" y="T5"/>
                </a:cxn>
                <a:cxn ang="0">
                  <a:pos x="T6" y="T7"/>
                </a:cxn>
                <a:cxn ang="0">
                  <a:pos x="T8" y="T9"/>
                </a:cxn>
              </a:cxnLst>
              <a:rect l="0" t="0" r="r" b="b"/>
              <a:pathLst>
                <a:path w="17" h="14">
                  <a:moveTo>
                    <a:pt x="10" y="0"/>
                  </a:moveTo>
                  <a:cubicBezTo>
                    <a:pt x="10" y="0"/>
                    <a:pt x="0" y="5"/>
                    <a:pt x="10" y="14"/>
                  </a:cubicBezTo>
                  <a:cubicBezTo>
                    <a:pt x="17" y="14"/>
                    <a:pt x="17" y="14"/>
                    <a:pt x="17" y="14"/>
                  </a:cubicBezTo>
                  <a:cubicBezTo>
                    <a:pt x="17" y="14"/>
                    <a:pt x="9" y="7"/>
                    <a:pt x="17" y="0"/>
                  </a:cubicBezTo>
                  <a:lnTo>
                    <a:pt x="10" y="0"/>
                  </a:ln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ïṣļiḍe"/>
            <p:cNvSpPr/>
            <p:nvPr/>
          </p:nvSpPr>
          <p:spPr bwMode="auto">
            <a:xfrm>
              <a:off x="5747301" y="3410501"/>
              <a:ext cx="159088" cy="379223"/>
            </a:xfrm>
            <a:custGeom>
              <a:avLst/>
              <a:gdLst>
                <a:gd name="T0" fmla="*/ 12 w 41"/>
                <a:gd name="T1" fmla="*/ 17 h 99"/>
                <a:gd name="T2" fmla="*/ 5 w 41"/>
                <a:gd name="T3" fmla="*/ 46 h 99"/>
                <a:gd name="T4" fmla="*/ 17 w 41"/>
                <a:gd name="T5" fmla="*/ 71 h 99"/>
                <a:gd name="T6" fmla="*/ 4 w 41"/>
                <a:gd name="T7" fmla="*/ 99 h 99"/>
                <a:gd name="T8" fmla="*/ 23 w 41"/>
                <a:gd name="T9" fmla="*/ 99 h 99"/>
                <a:gd name="T10" fmla="*/ 28 w 41"/>
                <a:gd name="T11" fmla="*/ 66 h 99"/>
                <a:gd name="T12" fmla="*/ 19 w 41"/>
                <a:gd name="T13" fmla="*/ 27 h 99"/>
                <a:gd name="T14" fmla="*/ 12 w 41"/>
                <a:gd name="T15" fmla="*/ 0 h 99"/>
                <a:gd name="T16" fmla="*/ 0 w 41"/>
                <a:gd name="T17" fmla="*/ 0 h 99"/>
                <a:gd name="T18" fmla="*/ 12 w 41"/>
                <a:gd name="T19" fmla="*/ 1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99">
                  <a:moveTo>
                    <a:pt x="12" y="17"/>
                  </a:moveTo>
                  <a:cubicBezTo>
                    <a:pt x="10" y="30"/>
                    <a:pt x="3" y="33"/>
                    <a:pt x="5" y="46"/>
                  </a:cubicBezTo>
                  <a:cubicBezTo>
                    <a:pt x="7" y="60"/>
                    <a:pt x="9" y="63"/>
                    <a:pt x="17" y="71"/>
                  </a:cubicBezTo>
                  <a:cubicBezTo>
                    <a:pt x="24" y="80"/>
                    <a:pt x="22" y="93"/>
                    <a:pt x="4" y="99"/>
                  </a:cubicBezTo>
                  <a:cubicBezTo>
                    <a:pt x="10" y="99"/>
                    <a:pt x="18" y="99"/>
                    <a:pt x="23" y="99"/>
                  </a:cubicBezTo>
                  <a:cubicBezTo>
                    <a:pt x="33" y="99"/>
                    <a:pt x="41" y="78"/>
                    <a:pt x="28" y="66"/>
                  </a:cubicBezTo>
                  <a:cubicBezTo>
                    <a:pt x="14" y="54"/>
                    <a:pt x="11" y="40"/>
                    <a:pt x="19" y="27"/>
                  </a:cubicBezTo>
                  <a:cubicBezTo>
                    <a:pt x="26" y="14"/>
                    <a:pt x="21" y="1"/>
                    <a:pt x="12" y="0"/>
                  </a:cubicBezTo>
                  <a:cubicBezTo>
                    <a:pt x="0" y="0"/>
                    <a:pt x="0" y="0"/>
                    <a:pt x="0" y="0"/>
                  </a:cubicBezTo>
                  <a:cubicBezTo>
                    <a:pt x="0" y="0"/>
                    <a:pt x="14" y="3"/>
                    <a:pt x="12" y="17"/>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íṣļiďé"/>
            <p:cNvSpPr/>
            <p:nvPr/>
          </p:nvSpPr>
          <p:spPr bwMode="auto">
            <a:xfrm>
              <a:off x="5578963" y="3410501"/>
              <a:ext cx="135041" cy="379223"/>
            </a:xfrm>
            <a:custGeom>
              <a:avLst/>
              <a:gdLst>
                <a:gd name="T0" fmla="*/ 34 w 35"/>
                <a:gd name="T1" fmla="*/ 0 h 99"/>
                <a:gd name="T2" fmla="*/ 30 w 35"/>
                <a:gd name="T3" fmla="*/ 0 h 99"/>
                <a:gd name="T4" fmla="*/ 22 w 35"/>
                <a:gd name="T5" fmla="*/ 27 h 99"/>
                <a:gd name="T6" fmla="*/ 14 w 35"/>
                <a:gd name="T7" fmla="*/ 66 h 99"/>
                <a:gd name="T8" fmla="*/ 18 w 35"/>
                <a:gd name="T9" fmla="*/ 99 h 99"/>
                <a:gd name="T10" fmla="*/ 27 w 35"/>
                <a:gd name="T11" fmla="*/ 99 h 99"/>
                <a:gd name="T12" fmla="*/ 17 w 35"/>
                <a:gd name="T13" fmla="*/ 85 h 99"/>
                <a:gd name="T14" fmla="*/ 31 w 35"/>
                <a:gd name="T15" fmla="*/ 51 h 99"/>
                <a:gd name="T16" fmla="*/ 26 w 35"/>
                <a:gd name="T17" fmla="*/ 17 h 99"/>
                <a:gd name="T18" fmla="*/ 34 w 35"/>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99">
                  <a:moveTo>
                    <a:pt x="34" y="0"/>
                  </a:moveTo>
                  <a:cubicBezTo>
                    <a:pt x="30" y="0"/>
                    <a:pt x="30" y="0"/>
                    <a:pt x="30" y="0"/>
                  </a:cubicBezTo>
                  <a:cubicBezTo>
                    <a:pt x="20" y="1"/>
                    <a:pt x="15" y="14"/>
                    <a:pt x="22" y="27"/>
                  </a:cubicBezTo>
                  <a:cubicBezTo>
                    <a:pt x="30" y="40"/>
                    <a:pt x="27" y="54"/>
                    <a:pt x="14" y="66"/>
                  </a:cubicBezTo>
                  <a:cubicBezTo>
                    <a:pt x="0" y="78"/>
                    <a:pt x="8" y="99"/>
                    <a:pt x="18" y="99"/>
                  </a:cubicBezTo>
                  <a:cubicBezTo>
                    <a:pt x="23" y="99"/>
                    <a:pt x="22" y="99"/>
                    <a:pt x="27" y="99"/>
                  </a:cubicBezTo>
                  <a:cubicBezTo>
                    <a:pt x="24" y="97"/>
                    <a:pt x="19" y="93"/>
                    <a:pt x="17" y="85"/>
                  </a:cubicBezTo>
                  <a:cubicBezTo>
                    <a:pt x="15" y="71"/>
                    <a:pt x="27" y="65"/>
                    <a:pt x="31" y="51"/>
                  </a:cubicBezTo>
                  <a:cubicBezTo>
                    <a:pt x="35" y="37"/>
                    <a:pt x="28" y="28"/>
                    <a:pt x="26" y="17"/>
                  </a:cubicBezTo>
                  <a:cubicBezTo>
                    <a:pt x="24" y="6"/>
                    <a:pt x="34" y="0"/>
                    <a:pt x="34" y="0"/>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îṧḻíḋé"/>
            <p:cNvSpPr/>
            <p:nvPr/>
          </p:nvSpPr>
          <p:spPr bwMode="auto">
            <a:xfrm>
              <a:off x="5793547" y="3789724"/>
              <a:ext cx="88793" cy="57346"/>
            </a:xfrm>
            <a:custGeom>
              <a:avLst/>
              <a:gdLst>
                <a:gd name="T0" fmla="*/ 0 w 23"/>
                <a:gd name="T1" fmla="*/ 15 h 15"/>
                <a:gd name="T2" fmla="*/ 16 w 23"/>
                <a:gd name="T3" fmla="*/ 15 h 15"/>
                <a:gd name="T4" fmla="*/ 23 w 23"/>
                <a:gd name="T5" fmla="*/ 8 h 15"/>
                <a:gd name="T6" fmla="*/ 16 w 23"/>
                <a:gd name="T7" fmla="*/ 0 h 15"/>
                <a:gd name="T8" fmla="*/ 1 w 23"/>
                <a:gd name="T9" fmla="*/ 0 h 15"/>
                <a:gd name="T10" fmla="*/ 0 w 23"/>
                <a:gd name="T11" fmla="*/ 1 h 15"/>
                <a:gd name="T12" fmla="*/ 7 w 23"/>
                <a:gd name="T13" fmla="*/ 8 h 15"/>
                <a:gd name="T14" fmla="*/ 0 w 23"/>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5">
                  <a:moveTo>
                    <a:pt x="0" y="15"/>
                  </a:moveTo>
                  <a:cubicBezTo>
                    <a:pt x="16" y="15"/>
                    <a:pt x="16" y="15"/>
                    <a:pt x="16" y="15"/>
                  </a:cubicBezTo>
                  <a:cubicBezTo>
                    <a:pt x="20" y="15"/>
                    <a:pt x="23" y="11"/>
                    <a:pt x="23" y="8"/>
                  </a:cubicBezTo>
                  <a:cubicBezTo>
                    <a:pt x="23" y="4"/>
                    <a:pt x="20" y="0"/>
                    <a:pt x="16" y="0"/>
                  </a:cubicBezTo>
                  <a:cubicBezTo>
                    <a:pt x="1" y="0"/>
                    <a:pt x="1" y="0"/>
                    <a:pt x="1" y="0"/>
                  </a:cubicBezTo>
                  <a:cubicBezTo>
                    <a:pt x="0" y="1"/>
                    <a:pt x="0" y="1"/>
                    <a:pt x="0" y="1"/>
                  </a:cubicBezTo>
                  <a:cubicBezTo>
                    <a:pt x="0" y="1"/>
                    <a:pt x="7" y="1"/>
                    <a:pt x="7" y="8"/>
                  </a:cubicBezTo>
                  <a:cubicBezTo>
                    <a:pt x="7" y="14"/>
                    <a:pt x="0" y="15"/>
                    <a:pt x="0" y="15"/>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iṩḻíḑè"/>
            <p:cNvSpPr/>
            <p:nvPr/>
          </p:nvSpPr>
          <p:spPr bwMode="auto">
            <a:xfrm>
              <a:off x="5614111" y="3789724"/>
              <a:ext cx="64746" cy="57346"/>
            </a:xfrm>
            <a:custGeom>
              <a:avLst/>
              <a:gdLst>
                <a:gd name="T0" fmla="*/ 6 w 17"/>
                <a:gd name="T1" fmla="*/ 0 h 15"/>
                <a:gd name="T2" fmla="*/ 0 w 17"/>
                <a:gd name="T3" fmla="*/ 8 h 15"/>
                <a:gd name="T4" fmla="*/ 8 w 17"/>
                <a:gd name="T5" fmla="*/ 15 h 15"/>
                <a:gd name="T6" fmla="*/ 17 w 17"/>
                <a:gd name="T7" fmla="*/ 15 h 15"/>
                <a:gd name="T8" fmla="*/ 12 w 17"/>
                <a:gd name="T9" fmla="*/ 8 h 15"/>
                <a:gd name="T10" fmla="*/ 17 w 17"/>
                <a:gd name="T11" fmla="*/ 0 h 15"/>
                <a:gd name="T12" fmla="*/ 6 w 1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7" h="15">
                  <a:moveTo>
                    <a:pt x="6" y="0"/>
                  </a:moveTo>
                  <a:cubicBezTo>
                    <a:pt x="6" y="0"/>
                    <a:pt x="0" y="2"/>
                    <a:pt x="0" y="8"/>
                  </a:cubicBezTo>
                  <a:cubicBezTo>
                    <a:pt x="0" y="13"/>
                    <a:pt x="8" y="15"/>
                    <a:pt x="8" y="15"/>
                  </a:cubicBezTo>
                  <a:cubicBezTo>
                    <a:pt x="17" y="15"/>
                    <a:pt x="17" y="15"/>
                    <a:pt x="17" y="15"/>
                  </a:cubicBezTo>
                  <a:cubicBezTo>
                    <a:pt x="17" y="15"/>
                    <a:pt x="12" y="12"/>
                    <a:pt x="12" y="8"/>
                  </a:cubicBezTo>
                  <a:cubicBezTo>
                    <a:pt x="12" y="4"/>
                    <a:pt x="17" y="0"/>
                    <a:pt x="17" y="0"/>
                  </a:cubicBezTo>
                  <a:lnTo>
                    <a:pt x="6" y="0"/>
                  </a:ln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ïṩľídê"/>
            <p:cNvSpPr/>
            <p:nvPr/>
          </p:nvSpPr>
          <p:spPr bwMode="auto">
            <a:xfrm>
              <a:off x="5793547" y="3847069"/>
              <a:ext cx="469865" cy="181287"/>
            </a:xfrm>
            <a:custGeom>
              <a:avLst/>
              <a:gdLst>
                <a:gd name="T0" fmla="*/ 5 w 122"/>
                <a:gd name="T1" fmla="*/ 47 h 47"/>
                <a:gd name="T2" fmla="*/ 122 w 122"/>
                <a:gd name="T3" fmla="*/ 47 h 47"/>
                <a:gd name="T4" fmla="*/ 3 w 122"/>
                <a:gd name="T5" fmla="*/ 0 h 47"/>
                <a:gd name="T6" fmla="*/ 0 w 122"/>
                <a:gd name="T7" fmla="*/ 0 h 47"/>
                <a:gd name="T8" fmla="*/ 65 w 122"/>
                <a:gd name="T9" fmla="*/ 28 h 47"/>
                <a:gd name="T10" fmla="*/ 5 w 122"/>
                <a:gd name="T11" fmla="*/ 47 h 47"/>
              </a:gdLst>
              <a:ahLst/>
              <a:cxnLst>
                <a:cxn ang="0">
                  <a:pos x="T0" y="T1"/>
                </a:cxn>
                <a:cxn ang="0">
                  <a:pos x="T2" y="T3"/>
                </a:cxn>
                <a:cxn ang="0">
                  <a:pos x="T4" y="T5"/>
                </a:cxn>
                <a:cxn ang="0">
                  <a:pos x="T6" y="T7"/>
                </a:cxn>
                <a:cxn ang="0">
                  <a:pos x="T8" y="T9"/>
                </a:cxn>
                <a:cxn ang="0">
                  <a:pos x="T10" y="T11"/>
                </a:cxn>
              </a:cxnLst>
              <a:rect l="0" t="0" r="r" b="b"/>
              <a:pathLst>
                <a:path w="122" h="47">
                  <a:moveTo>
                    <a:pt x="5" y="47"/>
                  </a:moveTo>
                  <a:cubicBezTo>
                    <a:pt x="122" y="47"/>
                    <a:pt x="122" y="47"/>
                    <a:pt x="122" y="47"/>
                  </a:cubicBezTo>
                  <a:cubicBezTo>
                    <a:pt x="110" y="6"/>
                    <a:pt x="3" y="0"/>
                    <a:pt x="3" y="0"/>
                  </a:cubicBezTo>
                  <a:cubicBezTo>
                    <a:pt x="0" y="0"/>
                    <a:pt x="0" y="0"/>
                    <a:pt x="0" y="0"/>
                  </a:cubicBezTo>
                  <a:cubicBezTo>
                    <a:pt x="0" y="0"/>
                    <a:pt x="53" y="14"/>
                    <a:pt x="65" y="28"/>
                  </a:cubicBezTo>
                  <a:cubicBezTo>
                    <a:pt x="77" y="42"/>
                    <a:pt x="5" y="47"/>
                    <a:pt x="5" y="47"/>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ïṡļïďe"/>
            <p:cNvSpPr/>
            <p:nvPr/>
          </p:nvSpPr>
          <p:spPr bwMode="auto">
            <a:xfrm>
              <a:off x="5314433" y="3847069"/>
              <a:ext cx="329276" cy="181287"/>
            </a:xfrm>
            <a:custGeom>
              <a:avLst/>
              <a:gdLst>
                <a:gd name="T0" fmla="*/ 0 w 86"/>
                <a:gd name="T1" fmla="*/ 47 h 47"/>
                <a:gd name="T2" fmla="*/ 33 w 86"/>
                <a:gd name="T3" fmla="*/ 47 h 47"/>
                <a:gd name="T4" fmla="*/ 86 w 86"/>
                <a:gd name="T5" fmla="*/ 0 h 47"/>
                <a:gd name="T6" fmla="*/ 71 w 86"/>
                <a:gd name="T7" fmla="*/ 1 h 47"/>
                <a:gd name="T8" fmla="*/ 0 w 86"/>
                <a:gd name="T9" fmla="*/ 47 h 47"/>
              </a:gdLst>
              <a:ahLst/>
              <a:cxnLst>
                <a:cxn ang="0">
                  <a:pos x="T0" y="T1"/>
                </a:cxn>
                <a:cxn ang="0">
                  <a:pos x="T2" y="T3"/>
                </a:cxn>
                <a:cxn ang="0">
                  <a:pos x="T4" y="T5"/>
                </a:cxn>
                <a:cxn ang="0">
                  <a:pos x="T6" y="T7"/>
                </a:cxn>
                <a:cxn ang="0">
                  <a:pos x="T8" y="T9"/>
                </a:cxn>
              </a:cxnLst>
              <a:rect l="0" t="0" r="r" b="b"/>
              <a:pathLst>
                <a:path w="86" h="47">
                  <a:moveTo>
                    <a:pt x="0" y="47"/>
                  </a:moveTo>
                  <a:cubicBezTo>
                    <a:pt x="33" y="47"/>
                    <a:pt x="33" y="47"/>
                    <a:pt x="33" y="47"/>
                  </a:cubicBezTo>
                  <a:cubicBezTo>
                    <a:pt x="43" y="14"/>
                    <a:pt x="86" y="0"/>
                    <a:pt x="86" y="0"/>
                  </a:cubicBezTo>
                  <a:cubicBezTo>
                    <a:pt x="86" y="0"/>
                    <a:pt x="80" y="0"/>
                    <a:pt x="71" y="1"/>
                  </a:cubicBezTo>
                  <a:cubicBezTo>
                    <a:pt x="33" y="9"/>
                    <a:pt x="10" y="33"/>
                    <a:pt x="0" y="47"/>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îṣļîdê"/>
            <p:cNvSpPr/>
            <p:nvPr/>
          </p:nvSpPr>
          <p:spPr bwMode="auto">
            <a:xfrm>
              <a:off x="6102475" y="4028356"/>
              <a:ext cx="188686" cy="46247"/>
            </a:xfrm>
            <a:custGeom>
              <a:avLst/>
              <a:gdLst>
                <a:gd name="T0" fmla="*/ 0 w 49"/>
                <a:gd name="T1" fmla="*/ 12 h 12"/>
                <a:gd name="T2" fmla="*/ 43 w 49"/>
                <a:gd name="T3" fmla="*/ 12 h 12"/>
                <a:gd name="T4" fmla="*/ 49 w 49"/>
                <a:gd name="T5" fmla="*/ 6 h 12"/>
                <a:gd name="T6" fmla="*/ 43 w 49"/>
                <a:gd name="T7" fmla="*/ 0 h 12"/>
                <a:gd name="T8" fmla="*/ 0 w 49"/>
                <a:gd name="T9" fmla="*/ 0 h 12"/>
                <a:gd name="T10" fmla="*/ 8 w 49"/>
                <a:gd name="T11" fmla="*/ 6 h 12"/>
                <a:gd name="T12" fmla="*/ 0 w 4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9" h="12">
                  <a:moveTo>
                    <a:pt x="0" y="12"/>
                  </a:moveTo>
                  <a:cubicBezTo>
                    <a:pt x="43" y="12"/>
                    <a:pt x="43" y="12"/>
                    <a:pt x="43" y="12"/>
                  </a:cubicBezTo>
                  <a:cubicBezTo>
                    <a:pt x="46" y="12"/>
                    <a:pt x="49" y="9"/>
                    <a:pt x="49" y="6"/>
                  </a:cubicBezTo>
                  <a:cubicBezTo>
                    <a:pt x="49" y="2"/>
                    <a:pt x="46" y="0"/>
                    <a:pt x="43" y="0"/>
                  </a:cubicBezTo>
                  <a:cubicBezTo>
                    <a:pt x="0" y="0"/>
                    <a:pt x="0" y="0"/>
                    <a:pt x="0" y="0"/>
                  </a:cubicBezTo>
                  <a:cubicBezTo>
                    <a:pt x="0" y="0"/>
                    <a:pt x="8" y="1"/>
                    <a:pt x="8" y="6"/>
                  </a:cubicBezTo>
                  <a:cubicBezTo>
                    <a:pt x="8" y="10"/>
                    <a:pt x="0" y="12"/>
                    <a:pt x="0" y="12"/>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îŝļîḑê"/>
            <p:cNvSpPr/>
            <p:nvPr/>
          </p:nvSpPr>
          <p:spPr bwMode="auto">
            <a:xfrm>
              <a:off x="6263412" y="4178195"/>
              <a:ext cx="184986" cy="42547"/>
            </a:xfrm>
            <a:custGeom>
              <a:avLst/>
              <a:gdLst>
                <a:gd name="T0" fmla="*/ 0 w 48"/>
                <a:gd name="T1" fmla="*/ 11 h 11"/>
                <a:gd name="T2" fmla="*/ 42 w 48"/>
                <a:gd name="T3" fmla="*/ 11 h 11"/>
                <a:gd name="T4" fmla="*/ 48 w 48"/>
                <a:gd name="T5" fmla="*/ 5 h 11"/>
                <a:gd name="T6" fmla="*/ 42 w 48"/>
                <a:gd name="T7" fmla="*/ 0 h 11"/>
                <a:gd name="T8" fmla="*/ 0 w 48"/>
                <a:gd name="T9" fmla="*/ 0 h 11"/>
                <a:gd name="T10" fmla="*/ 7 w 48"/>
                <a:gd name="T11" fmla="*/ 5 h 11"/>
                <a:gd name="T12" fmla="*/ 0 w 4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8" h="11">
                  <a:moveTo>
                    <a:pt x="0" y="11"/>
                  </a:moveTo>
                  <a:cubicBezTo>
                    <a:pt x="42" y="11"/>
                    <a:pt x="42" y="11"/>
                    <a:pt x="42" y="11"/>
                  </a:cubicBezTo>
                  <a:cubicBezTo>
                    <a:pt x="45" y="11"/>
                    <a:pt x="48" y="9"/>
                    <a:pt x="48" y="5"/>
                  </a:cubicBezTo>
                  <a:cubicBezTo>
                    <a:pt x="48" y="2"/>
                    <a:pt x="45" y="0"/>
                    <a:pt x="42" y="0"/>
                  </a:cubicBezTo>
                  <a:cubicBezTo>
                    <a:pt x="0" y="0"/>
                    <a:pt x="0" y="0"/>
                    <a:pt x="0" y="0"/>
                  </a:cubicBezTo>
                  <a:cubicBezTo>
                    <a:pt x="0" y="0"/>
                    <a:pt x="7" y="1"/>
                    <a:pt x="7" y="5"/>
                  </a:cubicBezTo>
                  <a:cubicBezTo>
                    <a:pt x="7" y="10"/>
                    <a:pt x="0" y="11"/>
                    <a:pt x="0" y="11"/>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î$ľîdè"/>
            <p:cNvSpPr/>
            <p:nvPr/>
          </p:nvSpPr>
          <p:spPr bwMode="auto">
            <a:xfrm>
              <a:off x="5255237" y="4028356"/>
              <a:ext cx="188686" cy="46247"/>
            </a:xfrm>
            <a:custGeom>
              <a:avLst/>
              <a:gdLst>
                <a:gd name="T0" fmla="*/ 49 w 49"/>
                <a:gd name="T1" fmla="*/ 0 h 12"/>
                <a:gd name="T2" fmla="*/ 6 w 49"/>
                <a:gd name="T3" fmla="*/ 0 h 12"/>
                <a:gd name="T4" fmla="*/ 0 w 49"/>
                <a:gd name="T5" fmla="*/ 6 h 12"/>
                <a:gd name="T6" fmla="*/ 6 w 49"/>
                <a:gd name="T7" fmla="*/ 12 h 12"/>
                <a:gd name="T8" fmla="*/ 49 w 49"/>
                <a:gd name="T9" fmla="*/ 12 h 12"/>
                <a:gd name="T10" fmla="*/ 41 w 49"/>
                <a:gd name="T11" fmla="*/ 6 h 12"/>
                <a:gd name="T12" fmla="*/ 49 w 4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9" h="12">
                  <a:moveTo>
                    <a:pt x="49" y="0"/>
                  </a:moveTo>
                  <a:cubicBezTo>
                    <a:pt x="6" y="0"/>
                    <a:pt x="6" y="0"/>
                    <a:pt x="6" y="0"/>
                  </a:cubicBezTo>
                  <a:cubicBezTo>
                    <a:pt x="3" y="0"/>
                    <a:pt x="0" y="2"/>
                    <a:pt x="0" y="6"/>
                  </a:cubicBezTo>
                  <a:cubicBezTo>
                    <a:pt x="0" y="9"/>
                    <a:pt x="3" y="12"/>
                    <a:pt x="6" y="12"/>
                  </a:cubicBezTo>
                  <a:cubicBezTo>
                    <a:pt x="49" y="12"/>
                    <a:pt x="49" y="12"/>
                    <a:pt x="49" y="12"/>
                  </a:cubicBezTo>
                  <a:cubicBezTo>
                    <a:pt x="49" y="12"/>
                    <a:pt x="41" y="10"/>
                    <a:pt x="41" y="6"/>
                  </a:cubicBezTo>
                  <a:cubicBezTo>
                    <a:pt x="41" y="1"/>
                    <a:pt x="49" y="0"/>
                    <a:pt x="49" y="0"/>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ïṥ1iḍe"/>
            <p:cNvSpPr/>
            <p:nvPr/>
          </p:nvSpPr>
          <p:spPr bwMode="auto">
            <a:xfrm>
              <a:off x="5122047" y="4178195"/>
              <a:ext cx="229383" cy="42547"/>
            </a:xfrm>
            <a:custGeom>
              <a:avLst/>
              <a:gdLst>
                <a:gd name="T0" fmla="*/ 60 w 60"/>
                <a:gd name="T1" fmla="*/ 0 h 11"/>
                <a:gd name="T2" fmla="*/ 7 w 60"/>
                <a:gd name="T3" fmla="*/ 0 h 11"/>
                <a:gd name="T4" fmla="*/ 0 w 60"/>
                <a:gd name="T5" fmla="*/ 5 h 11"/>
                <a:gd name="T6" fmla="*/ 7 w 60"/>
                <a:gd name="T7" fmla="*/ 11 h 11"/>
                <a:gd name="T8" fmla="*/ 60 w 60"/>
                <a:gd name="T9" fmla="*/ 11 h 11"/>
                <a:gd name="T10" fmla="*/ 51 w 60"/>
                <a:gd name="T11" fmla="*/ 5 h 11"/>
                <a:gd name="T12" fmla="*/ 60 w 6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0" h="11">
                  <a:moveTo>
                    <a:pt x="60" y="0"/>
                  </a:moveTo>
                  <a:cubicBezTo>
                    <a:pt x="7" y="0"/>
                    <a:pt x="7" y="0"/>
                    <a:pt x="7" y="0"/>
                  </a:cubicBezTo>
                  <a:cubicBezTo>
                    <a:pt x="3" y="0"/>
                    <a:pt x="0" y="2"/>
                    <a:pt x="0" y="5"/>
                  </a:cubicBezTo>
                  <a:cubicBezTo>
                    <a:pt x="0" y="9"/>
                    <a:pt x="3" y="11"/>
                    <a:pt x="7" y="11"/>
                  </a:cubicBezTo>
                  <a:cubicBezTo>
                    <a:pt x="60" y="11"/>
                    <a:pt x="60" y="11"/>
                    <a:pt x="60" y="11"/>
                  </a:cubicBezTo>
                  <a:cubicBezTo>
                    <a:pt x="60" y="11"/>
                    <a:pt x="51" y="10"/>
                    <a:pt x="51" y="5"/>
                  </a:cubicBezTo>
                  <a:cubicBezTo>
                    <a:pt x="51" y="1"/>
                    <a:pt x="60" y="0"/>
                    <a:pt x="60" y="0"/>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îSļîḋé"/>
            <p:cNvSpPr/>
            <p:nvPr/>
          </p:nvSpPr>
          <p:spPr bwMode="auto">
            <a:xfrm>
              <a:off x="6013681" y="4074603"/>
              <a:ext cx="399570" cy="103592"/>
            </a:xfrm>
            <a:custGeom>
              <a:avLst/>
              <a:gdLst>
                <a:gd name="T0" fmla="*/ 14 w 104"/>
                <a:gd name="T1" fmla="*/ 27 h 27"/>
                <a:gd name="T2" fmla="*/ 104 w 104"/>
                <a:gd name="T3" fmla="*/ 27 h 27"/>
                <a:gd name="T4" fmla="*/ 62 w 104"/>
                <a:gd name="T5" fmla="*/ 0 h 27"/>
                <a:gd name="T6" fmla="*/ 0 w 104"/>
                <a:gd name="T7" fmla="*/ 0 h 27"/>
                <a:gd name="T8" fmla="*/ 33 w 104"/>
                <a:gd name="T9" fmla="*/ 18 h 27"/>
                <a:gd name="T10" fmla="*/ 14 w 104"/>
                <a:gd name="T11" fmla="*/ 27 h 27"/>
              </a:gdLst>
              <a:ahLst/>
              <a:cxnLst>
                <a:cxn ang="0">
                  <a:pos x="T0" y="T1"/>
                </a:cxn>
                <a:cxn ang="0">
                  <a:pos x="T2" y="T3"/>
                </a:cxn>
                <a:cxn ang="0">
                  <a:pos x="T4" y="T5"/>
                </a:cxn>
                <a:cxn ang="0">
                  <a:pos x="T6" y="T7"/>
                </a:cxn>
                <a:cxn ang="0">
                  <a:pos x="T8" y="T9"/>
                </a:cxn>
                <a:cxn ang="0">
                  <a:pos x="T10" y="T11"/>
                </a:cxn>
              </a:cxnLst>
              <a:rect l="0" t="0" r="r" b="b"/>
              <a:pathLst>
                <a:path w="104" h="27">
                  <a:moveTo>
                    <a:pt x="14" y="27"/>
                  </a:moveTo>
                  <a:cubicBezTo>
                    <a:pt x="104" y="27"/>
                    <a:pt x="104" y="27"/>
                    <a:pt x="104" y="27"/>
                  </a:cubicBezTo>
                  <a:cubicBezTo>
                    <a:pt x="102" y="13"/>
                    <a:pt x="84" y="0"/>
                    <a:pt x="62" y="0"/>
                  </a:cubicBezTo>
                  <a:cubicBezTo>
                    <a:pt x="0" y="0"/>
                    <a:pt x="0" y="0"/>
                    <a:pt x="0" y="0"/>
                  </a:cubicBezTo>
                  <a:cubicBezTo>
                    <a:pt x="0" y="0"/>
                    <a:pt x="31" y="10"/>
                    <a:pt x="33" y="18"/>
                  </a:cubicBezTo>
                  <a:cubicBezTo>
                    <a:pt x="34" y="27"/>
                    <a:pt x="14" y="27"/>
                    <a:pt x="14" y="27"/>
                  </a:cubicBezTo>
                  <a:close/>
                </a:path>
              </a:pathLst>
            </a:custGeom>
            <a:solidFill>
              <a:srgbClr val="462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iŝḷïḑé"/>
            <p:cNvSpPr/>
            <p:nvPr/>
          </p:nvSpPr>
          <p:spPr bwMode="auto">
            <a:xfrm>
              <a:off x="5194191" y="4074603"/>
              <a:ext cx="238633" cy="103592"/>
            </a:xfrm>
            <a:custGeom>
              <a:avLst/>
              <a:gdLst>
                <a:gd name="T0" fmla="*/ 31 w 62"/>
                <a:gd name="T1" fmla="*/ 0 h 27"/>
                <a:gd name="T2" fmla="*/ 0 w 62"/>
                <a:gd name="T3" fmla="*/ 27 h 27"/>
                <a:gd name="T4" fmla="*/ 44 w 62"/>
                <a:gd name="T5" fmla="*/ 27 h 27"/>
                <a:gd name="T6" fmla="*/ 62 w 62"/>
                <a:gd name="T7" fmla="*/ 0 h 27"/>
                <a:gd name="T8" fmla="*/ 31 w 62"/>
                <a:gd name="T9" fmla="*/ 0 h 27"/>
              </a:gdLst>
              <a:ahLst/>
              <a:cxnLst>
                <a:cxn ang="0">
                  <a:pos x="T0" y="T1"/>
                </a:cxn>
                <a:cxn ang="0">
                  <a:pos x="T2" y="T3"/>
                </a:cxn>
                <a:cxn ang="0">
                  <a:pos x="T4" y="T5"/>
                </a:cxn>
                <a:cxn ang="0">
                  <a:pos x="T6" y="T7"/>
                </a:cxn>
                <a:cxn ang="0">
                  <a:pos x="T8" y="T9"/>
                </a:cxn>
              </a:cxnLst>
              <a:rect l="0" t="0" r="r" b="b"/>
              <a:pathLst>
                <a:path w="62" h="27">
                  <a:moveTo>
                    <a:pt x="31" y="0"/>
                  </a:moveTo>
                  <a:cubicBezTo>
                    <a:pt x="31" y="0"/>
                    <a:pt x="6" y="9"/>
                    <a:pt x="0" y="27"/>
                  </a:cubicBezTo>
                  <a:cubicBezTo>
                    <a:pt x="44" y="27"/>
                    <a:pt x="44" y="27"/>
                    <a:pt x="44" y="27"/>
                  </a:cubicBezTo>
                  <a:cubicBezTo>
                    <a:pt x="44" y="27"/>
                    <a:pt x="44" y="4"/>
                    <a:pt x="62" y="0"/>
                  </a:cubicBezTo>
                  <a:lnTo>
                    <a:pt x="31" y="0"/>
                  </a:ln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iṩľïďê"/>
            <p:cNvSpPr/>
            <p:nvPr/>
          </p:nvSpPr>
          <p:spPr bwMode="auto">
            <a:xfrm>
              <a:off x="4398750" y="3456748"/>
              <a:ext cx="431019" cy="168338"/>
            </a:xfrm>
            <a:custGeom>
              <a:avLst/>
              <a:gdLst>
                <a:gd name="T0" fmla="*/ 112 w 112"/>
                <a:gd name="T1" fmla="*/ 0 h 44"/>
                <a:gd name="T2" fmla="*/ 66 w 112"/>
                <a:gd name="T3" fmla="*/ 0 h 44"/>
                <a:gd name="T4" fmla="*/ 0 w 112"/>
                <a:gd name="T5" fmla="*/ 44 h 44"/>
                <a:gd name="T6" fmla="*/ 65 w 112"/>
                <a:gd name="T7" fmla="*/ 44 h 44"/>
                <a:gd name="T8" fmla="*/ 112 w 112"/>
                <a:gd name="T9" fmla="*/ 0 h 44"/>
              </a:gdLst>
              <a:ahLst/>
              <a:cxnLst>
                <a:cxn ang="0">
                  <a:pos x="T0" y="T1"/>
                </a:cxn>
                <a:cxn ang="0">
                  <a:pos x="T2" y="T3"/>
                </a:cxn>
                <a:cxn ang="0">
                  <a:pos x="T4" y="T5"/>
                </a:cxn>
                <a:cxn ang="0">
                  <a:pos x="T6" y="T7"/>
                </a:cxn>
                <a:cxn ang="0">
                  <a:pos x="T8" y="T9"/>
                </a:cxn>
              </a:cxnLst>
              <a:rect l="0" t="0" r="r" b="b"/>
              <a:pathLst>
                <a:path w="112" h="44">
                  <a:moveTo>
                    <a:pt x="112" y="0"/>
                  </a:moveTo>
                  <a:cubicBezTo>
                    <a:pt x="66" y="0"/>
                    <a:pt x="66" y="0"/>
                    <a:pt x="66" y="0"/>
                  </a:cubicBezTo>
                  <a:cubicBezTo>
                    <a:pt x="55" y="43"/>
                    <a:pt x="0" y="44"/>
                    <a:pt x="0" y="44"/>
                  </a:cubicBezTo>
                  <a:cubicBezTo>
                    <a:pt x="12" y="44"/>
                    <a:pt x="38" y="44"/>
                    <a:pt x="65" y="44"/>
                  </a:cubicBezTo>
                  <a:cubicBezTo>
                    <a:pt x="101" y="44"/>
                    <a:pt x="112" y="0"/>
                    <a:pt x="112" y="0"/>
                  </a:cubicBezTo>
                  <a:close/>
                </a:path>
              </a:pathLst>
            </a:custGeom>
            <a:solidFill>
              <a:srgbClr val="F68C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ï$ḻîďê"/>
            <p:cNvSpPr/>
            <p:nvPr/>
          </p:nvSpPr>
          <p:spPr bwMode="auto">
            <a:xfrm>
              <a:off x="3999180" y="3456748"/>
              <a:ext cx="214584" cy="168338"/>
            </a:xfrm>
            <a:custGeom>
              <a:avLst/>
              <a:gdLst>
                <a:gd name="T0" fmla="*/ 27 w 56"/>
                <a:gd name="T1" fmla="*/ 44 h 44"/>
                <a:gd name="T2" fmla="*/ 56 w 56"/>
                <a:gd name="T3" fmla="*/ 44 h 44"/>
                <a:gd name="T4" fmla="*/ 36 w 56"/>
                <a:gd name="T5" fmla="*/ 0 h 44"/>
                <a:gd name="T6" fmla="*/ 0 w 56"/>
                <a:gd name="T7" fmla="*/ 0 h 44"/>
                <a:gd name="T8" fmla="*/ 27 w 56"/>
                <a:gd name="T9" fmla="*/ 44 h 44"/>
              </a:gdLst>
              <a:ahLst/>
              <a:cxnLst>
                <a:cxn ang="0">
                  <a:pos x="T0" y="T1"/>
                </a:cxn>
                <a:cxn ang="0">
                  <a:pos x="T2" y="T3"/>
                </a:cxn>
                <a:cxn ang="0">
                  <a:pos x="T4" y="T5"/>
                </a:cxn>
                <a:cxn ang="0">
                  <a:pos x="T6" y="T7"/>
                </a:cxn>
                <a:cxn ang="0">
                  <a:pos x="T8" y="T9"/>
                </a:cxn>
              </a:cxnLst>
              <a:rect l="0" t="0" r="r" b="b"/>
              <a:pathLst>
                <a:path w="56" h="44">
                  <a:moveTo>
                    <a:pt x="27" y="44"/>
                  </a:moveTo>
                  <a:cubicBezTo>
                    <a:pt x="37" y="44"/>
                    <a:pt x="47" y="44"/>
                    <a:pt x="56" y="44"/>
                  </a:cubicBezTo>
                  <a:cubicBezTo>
                    <a:pt x="49" y="36"/>
                    <a:pt x="39" y="20"/>
                    <a:pt x="36" y="0"/>
                  </a:cubicBezTo>
                  <a:cubicBezTo>
                    <a:pt x="0" y="0"/>
                    <a:pt x="0" y="0"/>
                    <a:pt x="0" y="0"/>
                  </a:cubicBezTo>
                  <a:cubicBezTo>
                    <a:pt x="3" y="10"/>
                    <a:pt x="10" y="32"/>
                    <a:pt x="27" y="44"/>
                  </a:cubicBez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í$liďè"/>
            <p:cNvSpPr/>
            <p:nvPr/>
          </p:nvSpPr>
          <p:spPr bwMode="auto">
            <a:xfrm>
              <a:off x="7097701" y="3456748"/>
              <a:ext cx="431019" cy="168338"/>
            </a:xfrm>
            <a:custGeom>
              <a:avLst/>
              <a:gdLst>
                <a:gd name="T0" fmla="*/ 112 w 112"/>
                <a:gd name="T1" fmla="*/ 0 h 44"/>
                <a:gd name="T2" fmla="*/ 67 w 112"/>
                <a:gd name="T3" fmla="*/ 0 h 44"/>
                <a:gd name="T4" fmla="*/ 0 w 112"/>
                <a:gd name="T5" fmla="*/ 44 h 44"/>
                <a:gd name="T6" fmla="*/ 66 w 112"/>
                <a:gd name="T7" fmla="*/ 44 h 44"/>
                <a:gd name="T8" fmla="*/ 112 w 112"/>
                <a:gd name="T9" fmla="*/ 0 h 44"/>
              </a:gdLst>
              <a:ahLst/>
              <a:cxnLst>
                <a:cxn ang="0">
                  <a:pos x="T0" y="T1"/>
                </a:cxn>
                <a:cxn ang="0">
                  <a:pos x="T2" y="T3"/>
                </a:cxn>
                <a:cxn ang="0">
                  <a:pos x="T4" y="T5"/>
                </a:cxn>
                <a:cxn ang="0">
                  <a:pos x="T6" y="T7"/>
                </a:cxn>
                <a:cxn ang="0">
                  <a:pos x="T8" y="T9"/>
                </a:cxn>
              </a:cxnLst>
              <a:rect l="0" t="0" r="r" b="b"/>
              <a:pathLst>
                <a:path w="112" h="44">
                  <a:moveTo>
                    <a:pt x="112" y="0"/>
                  </a:moveTo>
                  <a:cubicBezTo>
                    <a:pt x="67" y="0"/>
                    <a:pt x="67" y="0"/>
                    <a:pt x="67" y="0"/>
                  </a:cubicBezTo>
                  <a:cubicBezTo>
                    <a:pt x="55" y="43"/>
                    <a:pt x="0" y="44"/>
                    <a:pt x="0" y="44"/>
                  </a:cubicBezTo>
                  <a:cubicBezTo>
                    <a:pt x="12" y="44"/>
                    <a:pt x="38" y="44"/>
                    <a:pt x="66" y="44"/>
                  </a:cubicBezTo>
                  <a:cubicBezTo>
                    <a:pt x="102" y="44"/>
                    <a:pt x="112" y="0"/>
                    <a:pt x="112" y="0"/>
                  </a:cubicBezTo>
                  <a:close/>
                </a:path>
              </a:pathLst>
            </a:custGeom>
            <a:solidFill>
              <a:srgbClr val="F68C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iṩlíďe"/>
            <p:cNvSpPr/>
            <p:nvPr/>
          </p:nvSpPr>
          <p:spPr bwMode="auto">
            <a:xfrm>
              <a:off x="6701830" y="3456748"/>
              <a:ext cx="216435" cy="168338"/>
            </a:xfrm>
            <a:custGeom>
              <a:avLst/>
              <a:gdLst>
                <a:gd name="T0" fmla="*/ 26 w 56"/>
                <a:gd name="T1" fmla="*/ 44 h 44"/>
                <a:gd name="T2" fmla="*/ 56 w 56"/>
                <a:gd name="T3" fmla="*/ 44 h 44"/>
                <a:gd name="T4" fmla="*/ 36 w 56"/>
                <a:gd name="T5" fmla="*/ 0 h 44"/>
                <a:gd name="T6" fmla="*/ 0 w 56"/>
                <a:gd name="T7" fmla="*/ 0 h 44"/>
                <a:gd name="T8" fmla="*/ 26 w 56"/>
                <a:gd name="T9" fmla="*/ 44 h 44"/>
              </a:gdLst>
              <a:ahLst/>
              <a:cxnLst>
                <a:cxn ang="0">
                  <a:pos x="T0" y="T1"/>
                </a:cxn>
                <a:cxn ang="0">
                  <a:pos x="T2" y="T3"/>
                </a:cxn>
                <a:cxn ang="0">
                  <a:pos x="T4" y="T5"/>
                </a:cxn>
                <a:cxn ang="0">
                  <a:pos x="T6" y="T7"/>
                </a:cxn>
                <a:cxn ang="0">
                  <a:pos x="T8" y="T9"/>
                </a:cxn>
              </a:cxnLst>
              <a:rect l="0" t="0" r="r" b="b"/>
              <a:pathLst>
                <a:path w="56" h="44">
                  <a:moveTo>
                    <a:pt x="26" y="44"/>
                  </a:moveTo>
                  <a:cubicBezTo>
                    <a:pt x="36" y="44"/>
                    <a:pt x="47" y="44"/>
                    <a:pt x="56" y="44"/>
                  </a:cubicBezTo>
                  <a:cubicBezTo>
                    <a:pt x="49" y="36"/>
                    <a:pt x="38" y="20"/>
                    <a:pt x="36" y="0"/>
                  </a:cubicBezTo>
                  <a:cubicBezTo>
                    <a:pt x="0" y="0"/>
                    <a:pt x="0" y="0"/>
                    <a:pt x="0" y="0"/>
                  </a:cubicBezTo>
                  <a:cubicBezTo>
                    <a:pt x="2" y="10"/>
                    <a:pt x="9" y="32"/>
                    <a:pt x="26" y="44"/>
                  </a:cubicBez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ṧľïḑê"/>
            <p:cNvSpPr/>
            <p:nvPr/>
          </p:nvSpPr>
          <p:spPr bwMode="auto">
            <a:xfrm>
              <a:off x="4598535" y="3552941"/>
              <a:ext cx="1683375" cy="1089570"/>
            </a:xfrm>
            <a:custGeom>
              <a:avLst/>
              <a:gdLst>
                <a:gd name="T0" fmla="*/ 438 w 438"/>
                <a:gd name="T1" fmla="*/ 284 h 284"/>
                <a:gd name="T2" fmla="*/ 27 w 438"/>
                <a:gd name="T3" fmla="*/ 5 h 284"/>
                <a:gd name="T4" fmla="*/ 0 w 438"/>
                <a:gd name="T5" fmla="*/ 2 h 284"/>
                <a:gd name="T6" fmla="*/ 401 w 438"/>
                <a:gd name="T7" fmla="*/ 274 h 284"/>
                <a:gd name="T8" fmla="*/ 438 w 438"/>
                <a:gd name="T9" fmla="*/ 284 h 284"/>
              </a:gdLst>
              <a:ahLst/>
              <a:cxnLst>
                <a:cxn ang="0">
                  <a:pos x="T0" y="T1"/>
                </a:cxn>
                <a:cxn ang="0">
                  <a:pos x="T2" y="T3"/>
                </a:cxn>
                <a:cxn ang="0">
                  <a:pos x="T4" y="T5"/>
                </a:cxn>
                <a:cxn ang="0">
                  <a:pos x="T6" y="T7"/>
                </a:cxn>
                <a:cxn ang="0">
                  <a:pos x="T8" y="T9"/>
                </a:cxn>
              </a:cxnLst>
              <a:rect l="0" t="0" r="r" b="b"/>
              <a:pathLst>
                <a:path w="438" h="284">
                  <a:moveTo>
                    <a:pt x="438" y="284"/>
                  </a:moveTo>
                  <a:cubicBezTo>
                    <a:pt x="438" y="284"/>
                    <a:pt x="36" y="11"/>
                    <a:pt x="27" y="5"/>
                  </a:cubicBezTo>
                  <a:cubicBezTo>
                    <a:pt x="18" y="0"/>
                    <a:pt x="0" y="2"/>
                    <a:pt x="0" y="2"/>
                  </a:cubicBezTo>
                  <a:cubicBezTo>
                    <a:pt x="401" y="274"/>
                    <a:pt x="401" y="274"/>
                    <a:pt x="401" y="274"/>
                  </a:cubicBezTo>
                  <a:lnTo>
                    <a:pt x="438" y="284"/>
                  </a:lnTo>
                  <a:close/>
                </a:path>
              </a:pathLst>
            </a:custGeom>
            <a:solidFill>
              <a:srgbClr val="8D4C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iṧļïḍé"/>
            <p:cNvSpPr/>
            <p:nvPr/>
          </p:nvSpPr>
          <p:spPr bwMode="auto">
            <a:xfrm>
              <a:off x="5675156" y="4612912"/>
              <a:ext cx="656702" cy="395871"/>
            </a:xfrm>
            <a:custGeom>
              <a:avLst/>
              <a:gdLst>
                <a:gd name="T0" fmla="*/ 121 w 171"/>
                <a:gd name="T1" fmla="*/ 103 h 103"/>
                <a:gd name="T2" fmla="*/ 171 w 171"/>
                <a:gd name="T3" fmla="*/ 44 h 103"/>
                <a:gd name="T4" fmla="*/ 112 w 171"/>
                <a:gd name="T5" fmla="*/ 4 h 103"/>
                <a:gd name="T6" fmla="*/ 0 w 171"/>
                <a:gd name="T7" fmla="*/ 24 h 103"/>
                <a:gd name="T8" fmla="*/ 121 w 171"/>
                <a:gd name="T9" fmla="*/ 103 h 103"/>
              </a:gdLst>
              <a:ahLst/>
              <a:cxnLst>
                <a:cxn ang="0">
                  <a:pos x="T0" y="T1"/>
                </a:cxn>
                <a:cxn ang="0">
                  <a:pos x="T2" y="T3"/>
                </a:cxn>
                <a:cxn ang="0">
                  <a:pos x="T4" y="T5"/>
                </a:cxn>
                <a:cxn ang="0">
                  <a:pos x="T6" y="T7"/>
                </a:cxn>
                <a:cxn ang="0">
                  <a:pos x="T8" y="T9"/>
                </a:cxn>
              </a:cxnLst>
              <a:rect l="0" t="0" r="r" b="b"/>
              <a:pathLst>
                <a:path w="171" h="103">
                  <a:moveTo>
                    <a:pt x="121" y="103"/>
                  </a:moveTo>
                  <a:cubicBezTo>
                    <a:pt x="121" y="103"/>
                    <a:pt x="171" y="89"/>
                    <a:pt x="171" y="44"/>
                  </a:cubicBezTo>
                  <a:cubicBezTo>
                    <a:pt x="171" y="0"/>
                    <a:pt x="112" y="4"/>
                    <a:pt x="112" y="4"/>
                  </a:cubicBezTo>
                  <a:cubicBezTo>
                    <a:pt x="0" y="24"/>
                    <a:pt x="0" y="24"/>
                    <a:pt x="0" y="24"/>
                  </a:cubicBezTo>
                  <a:lnTo>
                    <a:pt x="121" y="103"/>
                  </a:lnTo>
                  <a:close/>
                </a:path>
              </a:pathLst>
            </a:custGeom>
            <a:solidFill>
              <a:srgbClr val="5E2E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iSļíḋe"/>
            <p:cNvSpPr/>
            <p:nvPr/>
          </p:nvSpPr>
          <p:spPr bwMode="auto">
            <a:xfrm>
              <a:off x="6141321" y="4596264"/>
              <a:ext cx="218284" cy="412520"/>
            </a:xfrm>
            <a:custGeom>
              <a:avLst/>
              <a:gdLst>
                <a:gd name="T0" fmla="*/ 0 w 57"/>
                <a:gd name="T1" fmla="*/ 12 h 107"/>
                <a:gd name="T2" fmla="*/ 43 w 57"/>
                <a:gd name="T3" fmla="*/ 47 h 107"/>
                <a:gd name="T4" fmla="*/ 0 w 57"/>
                <a:gd name="T5" fmla="*/ 96 h 107"/>
                <a:gd name="T6" fmla="*/ 0 w 57"/>
                <a:gd name="T7" fmla="*/ 107 h 107"/>
                <a:gd name="T8" fmla="*/ 54 w 57"/>
                <a:gd name="T9" fmla="*/ 49 h 107"/>
                <a:gd name="T10" fmla="*/ 0 w 57"/>
                <a:gd name="T11" fmla="*/ 2 h 107"/>
                <a:gd name="T12" fmla="*/ 0 w 57"/>
                <a:gd name="T13" fmla="*/ 12 h 107"/>
              </a:gdLst>
              <a:ahLst/>
              <a:cxnLst>
                <a:cxn ang="0">
                  <a:pos x="T0" y="T1"/>
                </a:cxn>
                <a:cxn ang="0">
                  <a:pos x="T2" y="T3"/>
                </a:cxn>
                <a:cxn ang="0">
                  <a:pos x="T4" y="T5"/>
                </a:cxn>
                <a:cxn ang="0">
                  <a:pos x="T6" y="T7"/>
                </a:cxn>
                <a:cxn ang="0">
                  <a:pos x="T8" y="T9"/>
                </a:cxn>
                <a:cxn ang="0">
                  <a:pos x="T10" y="T11"/>
                </a:cxn>
                <a:cxn ang="0">
                  <a:pos x="T12" y="T13"/>
                </a:cxn>
              </a:cxnLst>
              <a:rect l="0" t="0" r="r" b="b"/>
              <a:pathLst>
                <a:path w="57" h="107">
                  <a:moveTo>
                    <a:pt x="0" y="12"/>
                  </a:moveTo>
                  <a:cubicBezTo>
                    <a:pt x="12" y="11"/>
                    <a:pt x="41" y="21"/>
                    <a:pt x="43" y="47"/>
                  </a:cubicBezTo>
                  <a:cubicBezTo>
                    <a:pt x="45" y="73"/>
                    <a:pt x="23" y="92"/>
                    <a:pt x="0" y="96"/>
                  </a:cubicBezTo>
                  <a:cubicBezTo>
                    <a:pt x="0" y="107"/>
                    <a:pt x="0" y="107"/>
                    <a:pt x="0" y="107"/>
                  </a:cubicBezTo>
                  <a:cubicBezTo>
                    <a:pt x="0" y="107"/>
                    <a:pt x="57" y="97"/>
                    <a:pt x="54" y="49"/>
                  </a:cubicBezTo>
                  <a:cubicBezTo>
                    <a:pt x="52" y="1"/>
                    <a:pt x="8" y="0"/>
                    <a:pt x="0" y="2"/>
                  </a:cubicBezTo>
                  <a:lnTo>
                    <a:pt x="0" y="12"/>
                  </a:lnTo>
                  <a:close/>
                </a:path>
              </a:pathLst>
            </a:custGeom>
            <a:solidFill>
              <a:srgbClr val="773E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is1îḍe"/>
            <p:cNvSpPr/>
            <p:nvPr/>
          </p:nvSpPr>
          <p:spPr bwMode="auto">
            <a:xfrm>
              <a:off x="3229637" y="3963611"/>
              <a:ext cx="2911685" cy="1359650"/>
            </a:xfrm>
            <a:custGeom>
              <a:avLst/>
              <a:gdLst>
                <a:gd name="T0" fmla="*/ 1513 w 1574"/>
                <a:gd name="T1" fmla="*/ 523 h 735"/>
                <a:gd name="T2" fmla="*/ 740 w 1574"/>
                <a:gd name="T3" fmla="*/ 0 h 735"/>
                <a:gd name="T4" fmla="*/ 54 w 1574"/>
                <a:gd name="T5" fmla="*/ 72 h 735"/>
                <a:gd name="T6" fmla="*/ 0 w 1574"/>
                <a:gd name="T7" fmla="*/ 56 h 735"/>
                <a:gd name="T8" fmla="*/ 0 w 1574"/>
                <a:gd name="T9" fmla="*/ 79 h 735"/>
                <a:gd name="T10" fmla="*/ 667 w 1574"/>
                <a:gd name="T11" fmla="*/ 735 h 735"/>
                <a:gd name="T12" fmla="*/ 1574 w 1574"/>
                <a:gd name="T13" fmla="*/ 565 h 735"/>
                <a:gd name="T14" fmla="*/ 1574 w 1574"/>
                <a:gd name="T15" fmla="*/ 542 h 735"/>
                <a:gd name="T16" fmla="*/ 1513 w 1574"/>
                <a:gd name="T17" fmla="*/ 523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4" h="735">
                  <a:moveTo>
                    <a:pt x="1513" y="523"/>
                  </a:moveTo>
                  <a:lnTo>
                    <a:pt x="740" y="0"/>
                  </a:lnTo>
                  <a:lnTo>
                    <a:pt x="54" y="72"/>
                  </a:lnTo>
                  <a:lnTo>
                    <a:pt x="0" y="56"/>
                  </a:lnTo>
                  <a:lnTo>
                    <a:pt x="0" y="79"/>
                  </a:lnTo>
                  <a:lnTo>
                    <a:pt x="667" y="735"/>
                  </a:lnTo>
                  <a:lnTo>
                    <a:pt x="1574" y="565"/>
                  </a:lnTo>
                  <a:lnTo>
                    <a:pt x="1574" y="542"/>
                  </a:lnTo>
                  <a:lnTo>
                    <a:pt x="1513" y="523"/>
                  </a:lnTo>
                  <a:close/>
                </a:path>
              </a:pathLst>
            </a:custGeom>
            <a:solidFill>
              <a:srgbClr val="773E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íšḷíḓe"/>
            <p:cNvSpPr/>
            <p:nvPr/>
          </p:nvSpPr>
          <p:spPr bwMode="auto">
            <a:xfrm>
              <a:off x="3229637" y="3921064"/>
              <a:ext cx="2911685" cy="1359650"/>
            </a:xfrm>
            <a:custGeom>
              <a:avLst/>
              <a:gdLst>
                <a:gd name="T0" fmla="*/ 0 w 1574"/>
                <a:gd name="T1" fmla="*/ 79 h 735"/>
                <a:gd name="T2" fmla="*/ 740 w 1574"/>
                <a:gd name="T3" fmla="*/ 0 h 735"/>
                <a:gd name="T4" fmla="*/ 1574 w 1574"/>
                <a:gd name="T5" fmla="*/ 565 h 735"/>
                <a:gd name="T6" fmla="*/ 667 w 1574"/>
                <a:gd name="T7" fmla="*/ 735 h 735"/>
                <a:gd name="T8" fmla="*/ 0 w 1574"/>
                <a:gd name="T9" fmla="*/ 79 h 735"/>
              </a:gdLst>
              <a:ahLst/>
              <a:cxnLst>
                <a:cxn ang="0">
                  <a:pos x="T0" y="T1"/>
                </a:cxn>
                <a:cxn ang="0">
                  <a:pos x="T2" y="T3"/>
                </a:cxn>
                <a:cxn ang="0">
                  <a:pos x="T4" y="T5"/>
                </a:cxn>
                <a:cxn ang="0">
                  <a:pos x="T6" y="T7"/>
                </a:cxn>
                <a:cxn ang="0">
                  <a:pos x="T8" y="T9"/>
                </a:cxn>
              </a:cxnLst>
              <a:rect l="0" t="0" r="r" b="b"/>
              <a:pathLst>
                <a:path w="1574" h="735">
                  <a:moveTo>
                    <a:pt x="0" y="79"/>
                  </a:moveTo>
                  <a:lnTo>
                    <a:pt x="740" y="0"/>
                  </a:lnTo>
                  <a:lnTo>
                    <a:pt x="1574" y="565"/>
                  </a:lnTo>
                  <a:lnTo>
                    <a:pt x="667" y="735"/>
                  </a:lnTo>
                  <a:lnTo>
                    <a:pt x="0" y="79"/>
                  </a:lnTo>
                  <a:close/>
                </a:path>
              </a:pathLst>
            </a:custGeom>
            <a:solidFill>
              <a:srgbClr val="5E2E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íṥľíḍe"/>
            <p:cNvSpPr/>
            <p:nvPr/>
          </p:nvSpPr>
          <p:spPr bwMode="auto">
            <a:xfrm>
              <a:off x="3355427" y="3593638"/>
              <a:ext cx="1638979" cy="1633430"/>
            </a:xfrm>
            <a:custGeom>
              <a:avLst/>
              <a:gdLst>
                <a:gd name="T0" fmla="*/ 306 w 426"/>
                <a:gd name="T1" fmla="*/ 425 h 425"/>
                <a:gd name="T2" fmla="*/ 0 w 426"/>
                <a:gd name="T3" fmla="*/ 129 h 425"/>
                <a:gd name="T4" fmla="*/ 0 w 426"/>
                <a:gd name="T5" fmla="*/ 36 h 425"/>
                <a:gd name="T6" fmla="*/ 337 w 426"/>
                <a:gd name="T7" fmla="*/ 0 h 425"/>
                <a:gd name="T8" fmla="*/ 426 w 426"/>
                <a:gd name="T9" fmla="*/ 363 h 425"/>
                <a:gd name="T10" fmla="*/ 306 w 426"/>
                <a:gd name="T11" fmla="*/ 425 h 425"/>
              </a:gdLst>
              <a:ahLst/>
              <a:cxnLst>
                <a:cxn ang="0">
                  <a:pos x="T0" y="T1"/>
                </a:cxn>
                <a:cxn ang="0">
                  <a:pos x="T2" y="T3"/>
                </a:cxn>
                <a:cxn ang="0">
                  <a:pos x="T4" y="T5"/>
                </a:cxn>
                <a:cxn ang="0">
                  <a:pos x="T6" y="T7"/>
                </a:cxn>
                <a:cxn ang="0">
                  <a:pos x="T8" y="T9"/>
                </a:cxn>
                <a:cxn ang="0">
                  <a:pos x="T10" y="T11"/>
                </a:cxn>
              </a:cxnLst>
              <a:rect l="0" t="0" r="r" b="b"/>
              <a:pathLst>
                <a:path w="426" h="425">
                  <a:moveTo>
                    <a:pt x="306" y="425"/>
                  </a:moveTo>
                  <a:cubicBezTo>
                    <a:pt x="0" y="129"/>
                    <a:pt x="0" y="129"/>
                    <a:pt x="0" y="129"/>
                  </a:cubicBezTo>
                  <a:cubicBezTo>
                    <a:pt x="0" y="129"/>
                    <a:pt x="29" y="83"/>
                    <a:pt x="0" y="36"/>
                  </a:cubicBezTo>
                  <a:cubicBezTo>
                    <a:pt x="337" y="0"/>
                    <a:pt x="337" y="0"/>
                    <a:pt x="337" y="0"/>
                  </a:cubicBezTo>
                  <a:cubicBezTo>
                    <a:pt x="426" y="363"/>
                    <a:pt x="426" y="363"/>
                    <a:pt x="426" y="363"/>
                  </a:cubicBezTo>
                  <a:lnTo>
                    <a:pt x="306" y="425"/>
                  </a:lnTo>
                  <a:close/>
                </a:path>
              </a:pathLst>
            </a:custGeom>
            <a:solidFill>
              <a:srgbClr val="FFD0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Sļïḑe"/>
            <p:cNvSpPr/>
            <p:nvPr/>
          </p:nvSpPr>
          <p:spPr bwMode="auto">
            <a:xfrm>
              <a:off x="3229637" y="3597338"/>
              <a:ext cx="2911685" cy="1365199"/>
            </a:xfrm>
            <a:custGeom>
              <a:avLst/>
              <a:gdLst>
                <a:gd name="T0" fmla="*/ 1513 w 1574"/>
                <a:gd name="T1" fmla="*/ 526 h 738"/>
                <a:gd name="T2" fmla="*/ 740 w 1574"/>
                <a:gd name="T3" fmla="*/ 0 h 738"/>
                <a:gd name="T4" fmla="*/ 54 w 1574"/>
                <a:gd name="T5" fmla="*/ 75 h 738"/>
                <a:gd name="T6" fmla="*/ 0 w 1574"/>
                <a:gd name="T7" fmla="*/ 59 h 738"/>
                <a:gd name="T8" fmla="*/ 0 w 1574"/>
                <a:gd name="T9" fmla="*/ 79 h 738"/>
                <a:gd name="T10" fmla="*/ 667 w 1574"/>
                <a:gd name="T11" fmla="*/ 738 h 738"/>
                <a:gd name="T12" fmla="*/ 1574 w 1574"/>
                <a:gd name="T13" fmla="*/ 565 h 738"/>
                <a:gd name="T14" fmla="*/ 1574 w 1574"/>
                <a:gd name="T15" fmla="*/ 545 h 738"/>
                <a:gd name="T16" fmla="*/ 1513 w 1574"/>
                <a:gd name="T17" fmla="*/ 526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4" h="738">
                  <a:moveTo>
                    <a:pt x="1513" y="526"/>
                  </a:moveTo>
                  <a:lnTo>
                    <a:pt x="740" y="0"/>
                  </a:lnTo>
                  <a:lnTo>
                    <a:pt x="54" y="75"/>
                  </a:lnTo>
                  <a:lnTo>
                    <a:pt x="0" y="59"/>
                  </a:lnTo>
                  <a:lnTo>
                    <a:pt x="0" y="79"/>
                  </a:lnTo>
                  <a:lnTo>
                    <a:pt x="667" y="738"/>
                  </a:lnTo>
                  <a:lnTo>
                    <a:pt x="1574" y="565"/>
                  </a:lnTo>
                  <a:lnTo>
                    <a:pt x="1574" y="545"/>
                  </a:lnTo>
                  <a:lnTo>
                    <a:pt x="1513" y="526"/>
                  </a:lnTo>
                  <a:close/>
                </a:path>
              </a:pathLst>
            </a:custGeom>
            <a:solidFill>
              <a:srgbClr val="773E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íṥḷîdê"/>
            <p:cNvSpPr/>
            <p:nvPr/>
          </p:nvSpPr>
          <p:spPr bwMode="auto">
            <a:xfrm>
              <a:off x="3229637" y="3560341"/>
              <a:ext cx="2911685" cy="1359650"/>
            </a:xfrm>
            <a:custGeom>
              <a:avLst/>
              <a:gdLst>
                <a:gd name="T0" fmla="*/ 0 w 1574"/>
                <a:gd name="T1" fmla="*/ 79 h 735"/>
                <a:gd name="T2" fmla="*/ 740 w 1574"/>
                <a:gd name="T3" fmla="*/ 0 h 735"/>
                <a:gd name="T4" fmla="*/ 1574 w 1574"/>
                <a:gd name="T5" fmla="*/ 565 h 735"/>
                <a:gd name="T6" fmla="*/ 667 w 1574"/>
                <a:gd name="T7" fmla="*/ 735 h 735"/>
                <a:gd name="T8" fmla="*/ 0 w 1574"/>
                <a:gd name="T9" fmla="*/ 79 h 735"/>
              </a:gdLst>
              <a:ahLst/>
              <a:cxnLst>
                <a:cxn ang="0">
                  <a:pos x="T0" y="T1"/>
                </a:cxn>
                <a:cxn ang="0">
                  <a:pos x="T2" y="T3"/>
                </a:cxn>
                <a:cxn ang="0">
                  <a:pos x="T4" y="T5"/>
                </a:cxn>
                <a:cxn ang="0">
                  <a:pos x="T6" y="T7"/>
                </a:cxn>
                <a:cxn ang="0">
                  <a:pos x="T8" y="T9"/>
                </a:cxn>
              </a:cxnLst>
              <a:rect l="0" t="0" r="r" b="b"/>
              <a:pathLst>
                <a:path w="1574" h="735">
                  <a:moveTo>
                    <a:pt x="0" y="79"/>
                  </a:moveTo>
                  <a:lnTo>
                    <a:pt x="740" y="0"/>
                  </a:lnTo>
                  <a:lnTo>
                    <a:pt x="1574" y="565"/>
                  </a:lnTo>
                  <a:lnTo>
                    <a:pt x="667" y="735"/>
                  </a:lnTo>
                  <a:lnTo>
                    <a:pt x="0" y="79"/>
                  </a:lnTo>
                  <a:close/>
                </a:path>
              </a:pathLst>
            </a:custGeom>
            <a:solidFill>
              <a:srgbClr val="9852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ïŝliḍê"/>
            <p:cNvSpPr/>
            <p:nvPr/>
          </p:nvSpPr>
          <p:spPr bwMode="auto">
            <a:xfrm>
              <a:off x="3397975" y="3636185"/>
              <a:ext cx="2547262" cy="1198711"/>
            </a:xfrm>
            <a:custGeom>
              <a:avLst/>
              <a:gdLst>
                <a:gd name="T0" fmla="*/ 6 w 1377"/>
                <a:gd name="T1" fmla="*/ 71 h 648"/>
                <a:gd name="T2" fmla="*/ 6 w 1377"/>
                <a:gd name="T3" fmla="*/ 73 h 648"/>
                <a:gd name="T4" fmla="*/ 663 w 1377"/>
                <a:gd name="T5" fmla="*/ 6 h 648"/>
                <a:gd name="T6" fmla="*/ 1364 w 1377"/>
                <a:gd name="T7" fmla="*/ 499 h 648"/>
                <a:gd name="T8" fmla="*/ 593 w 1377"/>
                <a:gd name="T9" fmla="*/ 644 h 648"/>
                <a:gd name="T10" fmla="*/ 9 w 1377"/>
                <a:gd name="T11" fmla="*/ 69 h 648"/>
                <a:gd name="T12" fmla="*/ 6 w 1377"/>
                <a:gd name="T13" fmla="*/ 71 h 648"/>
                <a:gd name="T14" fmla="*/ 6 w 1377"/>
                <a:gd name="T15" fmla="*/ 73 h 648"/>
                <a:gd name="T16" fmla="*/ 6 w 1377"/>
                <a:gd name="T17" fmla="*/ 71 h 648"/>
                <a:gd name="T18" fmla="*/ 4 w 1377"/>
                <a:gd name="T19" fmla="*/ 73 h 648"/>
                <a:gd name="T20" fmla="*/ 591 w 1377"/>
                <a:gd name="T21" fmla="*/ 648 h 648"/>
                <a:gd name="T22" fmla="*/ 1377 w 1377"/>
                <a:gd name="T23" fmla="*/ 501 h 648"/>
                <a:gd name="T24" fmla="*/ 665 w 1377"/>
                <a:gd name="T25" fmla="*/ 0 h 648"/>
                <a:gd name="T26" fmla="*/ 0 w 1377"/>
                <a:gd name="T27" fmla="*/ 69 h 648"/>
                <a:gd name="T28" fmla="*/ 4 w 1377"/>
                <a:gd name="T29" fmla="*/ 73 h 648"/>
                <a:gd name="T30" fmla="*/ 6 w 1377"/>
                <a:gd name="T31" fmla="*/ 71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7" h="648">
                  <a:moveTo>
                    <a:pt x="6" y="71"/>
                  </a:moveTo>
                  <a:lnTo>
                    <a:pt x="6" y="73"/>
                  </a:lnTo>
                  <a:lnTo>
                    <a:pt x="663" y="6"/>
                  </a:lnTo>
                  <a:lnTo>
                    <a:pt x="1364" y="499"/>
                  </a:lnTo>
                  <a:lnTo>
                    <a:pt x="593" y="644"/>
                  </a:lnTo>
                  <a:lnTo>
                    <a:pt x="9" y="69"/>
                  </a:lnTo>
                  <a:lnTo>
                    <a:pt x="6" y="71"/>
                  </a:lnTo>
                  <a:lnTo>
                    <a:pt x="6" y="73"/>
                  </a:lnTo>
                  <a:lnTo>
                    <a:pt x="6" y="71"/>
                  </a:lnTo>
                  <a:lnTo>
                    <a:pt x="4" y="73"/>
                  </a:lnTo>
                  <a:lnTo>
                    <a:pt x="591" y="648"/>
                  </a:lnTo>
                  <a:lnTo>
                    <a:pt x="1377" y="501"/>
                  </a:lnTo>
                  <a:lnTo>
                    <a:pt x="665" y="0"/>
                  </a:lnTo>
                  <a:lnTo>
                    <a:pt x="0" y="69"/>
                  </a:lnTo>
                  <a:lnTo>
                    <a:pt x="4" y="73"/>
                  </a:lnTo>
                  <a:lnTo>
                    <a:pt x="6" y="71"/>
                  </a:ln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ïṧľíḑé"/>
            <p:cNvSpPr/>
            <p:nvPr/>
          </p:nvSpPr>
          <p:spPr bwMode="auto">
            <a:xfrm>
              <a:off x="4533791" y="4642510"/>
              <a:ext cx="1607532" cy="584557"/>
            </a:xfrm>
            <a:custGeom>
              <a:avLst/>
              <a:gdLst>
                <a:gd name="T0" fmla="*/ 0 w 418"/>
                <a:gd name="T1" fmla="*/ 79 h 152"/>
                <a:gd name="T2" fmla="*/ 0 w 418"/>
                <a:gd name="T3" fmla="*/ 152 h 152"/>
                <a:gd name="T4" fmla="*/ 418 w 418"/>
                <a:gd name="T5" fmla="*/ 72 h 152"/>
                <a:gd name="T6" fmla="*/ 418 w 418"/>
                <a:gd name="T7" fmla="*/ 0 h 152"/>
                <a:gd name="T8" fmla="*/ 0 w 418"/>
                <a:gd name="T9" fmla="*/ 79 h 152"/>
              </a:gdLst>
              <a:ahLst/>
              <a:cxnLst>
                <a:cxn ang="0">
                  <a:pos x="T0" y="T1"/>
                </a:cxn>
                <a:cxn ang="0">
                  <a:pos x="T2" y="T3"/>
                </a:cxn>
                <a:cxn ang="0">
                  <a:pos x="T4" y="T5"/>
                </a:cxn>
                <a:cxn ang="0">
                  <a:pos x="T6" y="T7"/>
                </a:cxn>
                <a:cxn ang="0">
                  <a:pos x="T8" y="T9"/>
                </a:cxn>
              </a:cxnLst>
              <a:rect l="0" t="0" r="r" b="b"/>
              <a:pathLst>
                <a:path w="418" h="152">
                  <a:moveTo>
                    <a:pt x="0" y="79"/>
                  </a:moveTo>
                  <a:cubicBezTo>
                    <a:pt x="0" y="79"/>
                    <a:pt x="29" y="109"/>
                    <a:pt x="0" y="152"/>
                  </a:cubicBezTo>
                  <a:cubicBezTo>
                    <a:pt x="418" y="72"/>
                    <a:pt x="418" y="72"/>
                    <a:pt x="418" y="72"/>
                  </a:cubicBezTo>
                  <a:cubicBezTo>
                    <a:pt x="418" y="0"/>
                    <a:pt x="418" y="0"/>
                    <a:pt x="418" y="0"/>
                  </a:cubicBezTo>
                  <a:lnTo>
                    <a:pt x="0" y="79"/>
                  </a:lnTo>
                  <a:close/>
                </a:path>
              </a:pathLst>
            </a:custGeom>
            <a:solidFill>
              <a:srgbClr val="FFDD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iŝḻíḍê"/>
            <p:cNvSpPr/>
            <p:nvPr/>
          </p:nvSpPr>
          <p:spPr bwMode="auto">
            <a:xfrm>
              <a:off x="3810494" y="3821171"/>
              <a:ext cx="353324" cy="199785"/>
            </a:xfrm>
            <a:custGeom>
              <a:avLst/>
              <a:gdLst>
                <a:gd name="T0" fmla="*/ 92 w 92"/>
                <a:gd name="T1" fmla="*/ 48 h 52"/>
                <a:gd name="T2" fmla="*/ 53 w 92"/>
                <a:gd name="T3" fmla="*/ 52 h 52"/>
                <a:gd name="T4" fmla="*/ 53 w 92"/>
                <a:gd name="T5" fmla="*/ 51 h 52"/>
                <a:gd name="T6" fmla="*/ 54 w 92"/>
                <a:gd name="T7" fmla="*/ 51 h 52"/>
                <a:gd name="T8" fmla="*/ 54 w 92"/>
                <a:gd name="T9" fmla="*/ 46 h 52"/>
                <a:gd name="T10" fmla="*/ 11 w 92"/>
                <a:gd name="T11" fmla="*/ 7 h 52"/>
                <a:gd name="T12" fmla="*/ 1 w 92"/>
                <a:gd name="T13" fmla="*/ 2 h 52"/>
                <a:gd name="T14" fmla="*/ 0 w 92"/>
                <a:gd name="T15" fmla="*/ 3 h 52"/>
                <a:gd name="T16" fmla="*/ 0 w 92"/>
                <a:gd name="T17" fmla="*/ 2 h 52"/>
                <a:gd name="T18" fmla="*/ 22 w 92"/>
                <a:gd name="T19" fmla="*/ 0 h 52"/>
                <a:gd name="T20" fmla="*/ 23 w 92"/>
                <a:gd name="T21" fmla="*/ 1 h 52"/>
                <a:gd name="T22" fmla="*/ 22 w 92"/>
                <a:gd name="T23" fmla="*/ 1 h 52"/>
                <a:gd name="T24" fmla="*/ 22 w 92"/>
                <a:gd name="T25" fmla="*/ 6 h 52"/>
                <a:gd name="T26" fmla="*/ 67 w 92"/>
                <a:gd name="T27" fmla="*/ 47 h 52"/>
                <a:gd name="T28" fmla="*/ 77 w 92"/>
                <a:gd name="T29" fmla="*/ 46 h 52"/>
                <a:gd name="T30" fmla="*/ 79 w 92"/>
                <a:gd name="T31" fmla="*/ 34 h 52"/>
                <a:gd name="T32" fmla="*/ 80 w 92"/>
                <a:gd name="T33" fmla="*/ 34 h 52"/>
                <a:gd name="T34" fmla="*/ 92 w 92"/>
                <a:gd name="T35"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52">
                  <a:moveTo>
                    <a:pt x="92" y="48"/>
                  </a:moveTo>
                  <a:cubicBezTo>
                    <a:pt x="53" y="52"/>
                    <a:pt x="53" y="52"/>
                    <a:pt x="53" y="52"/>
                  </a:cubicBezTo>
                  <a:cubicBezTo>
                    <a:pt x="53" y="51"/>
                    <a:pt x="53" y="51"/>
                    <a:pt x="53" y="51"/>
                  </a:cubicBezTo>
                  <a:cubicBezTo>
                    <a:pt x="54" y="51"/>
                    <a:pt x="54" y="51"/>
                    <a:pt x="54" y="51"/>
                  </a:cubicBezTo>
                  <a:cubicBezTo>
                    <a:pt x="56" y="51"/>
                    <a:pt x="56" y="49"/>
                    <a:pt x="54" y="46"/>
                  </a:cubicBezTo>
                  <a:cubicBezTo>
                    <a:pt x="11" y="7"/>
                    <a:pt x="11" y="7"/>
                    <a:pt x="11" y="7"/>
                  </a:cubicBezTo>
                  <a:cubicBezTo>
                    <a:pt x="8" y="4"/>
                    <a:pt x="4" y="2"/>
                    <a:pt x="1" y="2"/>
                  </a:cubicBezTo>
                  <a:cubicBezTo>
                    <a:pt x="0" y="3"/>
                    <a:pt x="0" y="3"/>
                    <a:pt x="0" y="3"/>
                  </a:cubicBezTo>
                  <a:cubicBezTo>
                    <a:pt x="0" y="2"/>
                    <a:pt x="0" y="2"/>
                    <a:pt x="0" y="2"/>
                  </a:cubicBezTo>
                  <a:cubicBezTo>
                    <a:pt x="22" y="0"/>
                    <a:pt x="22" y="0"/>
                    <a:pt x="22" y="0"/>
                  </a:cubicBezTo>
                  <a:cubicBezTo>
                    <a:pt x="23" y="1"/>
                    <a:pt x="23" y="1"/>
                    <a:pt x="23" y="1"/>
                  </a:cubicBezTo>
                  <a:cubicBezTo>
                    <a:pt x="22" y="1"/>
                    <a:pt x="22" y="1"/>
                    <a:pt x="22" y="1"/>
                  </a:cubicBezTo>
                  <a:cubicBezTo>
                    <a:pt x="20" y="1"/>
                    <a:pt x="20" y="3"/>
                    <a:pt x="22" y="6"/>
                  </a:cubicBezTo>
                  <a:cubicBezTo>
                    <a:pt x="67" y="47"/>
                    <a:pt x="67" y="47"/>
                    <a:pt x="67" y="47"/>
                  </a:cubicBezTo>
                  <a:cubicBezTo>
                    <a:pt x="77" y="46"/>
                    <a:pt x="77" y="46"/>
                    <a:pt x="77" y="46"/>
                  </a:cubicBezTo>
                  <a:cubicBezTo>
                    <a:pt x="85" y="46"/>
                    <a:pt x="85" y="41"/>
                    <a:pt x="79" y="34"/>
                  </a:cubicBezTo>
                  <a:cubicBezTo>
                    <a:pt x="80" y="34"/>
                    <a:pt x="80" y="34"/>
                    <a:pt x="80" y="34"/>
                  </a:cubicBezTo>
                  <a:lnTo>
                    <a:pt x="92" y="48"/>
                  </a:ln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iŝļíďe"/>
            <p:cNvSpPr/>
            <p:nvPr/>
          </p:nvSpPr>
          <p:spPr bwMode="auto">
            <a:xfrm>
              <a:off x="4139769" y="3793424"/>
              <a:ext cx="331126" cy="209035"/>
            </a:xfrm>
            <a:custGeom>
              <a:avLst/>
              <a:gdLst>
                <a:gd name="T0" fmla="*/ 73 w 86"/>
                <a:gd name="T1" fmla="*/ 44 h 54"/>
                <a:gd name="T2" fmla="*/ 84 w 86"/>
                <a:gd name="T3" fmla="*/ 48 h 54"/>
                <a:gd name="T4" fmla="*/ 85 w 86"/>
                <a:gd name="T5" fmla="*/ 48 h 54"/>
                <a:gd name="T6" fmla="*/ 86 w 86"/>
                <a:gd name="T7" fmla="*/ 48 h 54"/>
                <a:gd name="T8" fmla="*/ 62 w 86"/>
                <a:gd name="T9" fmla="*/ 51 h 54"/>
                <a:gd name="T10" fmla="*/ 61 w 86"/>
                <a:gd name="T11" fmla="*/ 50 h 54"/>
                <a:gd name="T12" fmla="*/ 62 w 86"/>
                <a:gd name="T13" fmla="*/ 50 h 54"/>
                <a:gd name="T14" fmla="*/ 60 w 86"/>
                <a:gd name="T15" fmla="*/ 45 h 54"/>
                <a:gd name="T16" fmla="*/ 46 w 86"/>
                <a:gd name="T17" fmla="*/ 37 h 54"/>
                <a:gd name="T18" fmla="*/ 29 w 86"/>
                <a:gd name="T19" fmla="*/ 38 h 54"/>
                <a:gd name="T20" fmla="*/ 34 w 86"/>
                <a:gd name="T21" fmla="*/ 47 h 54"/>
                <a:gd name="T22" fmla="*/ 42 w 86"/>
                <a:gd name="T23" fmla="*/ 51 h 54"/>
                <a:gd name="T24" fmla="*/ 43 w 86"/>
                <a:gd name="T25" fmla="*/ 51 h 54"/>
                <a:gd name="T26" fmla="*/ 44 w 86"/>
                <a:gd name="T27" fmla="*/ 52 h 54"/>
                <a:gd name="T28" fmla="*/ 27 w 86"/>
                <a:gd name="T29" fmla="*/ 54 h 54"/>
                <a:gd name="T30" fmla="*/ 27 w 86"/>
                <a:gd name="T31" fmla="*/ 53 h 54"/>
                <a:gd name="T32" fmla="*/ 27 w 86"/>
                <a:gd name="T33" fmla="*/ 53 h 54"/>
                <a:gd name="T34" fmla="*/ 29 w 86"/>
                <a:gd name="T35" fmla="*/ 48 h 54"/>
                <a:gd name="T36" fmla="*/ 6 w 86"/>
                <a:gd name="T37" fmla="*/ 9 h 54"/>
                <a:gd name="T38" fmla="*/ 0 w 86"/>
                <a:gd name="T39" fmla="*/ 0 h 54"/>
                <a:gd name="T40" fmla="*/ 1 w 86"/>
                <a:gd name="T41" fmla="*/ 0 h 54"/>
                <a:gd name="T42" fmla="*/ 73 w 86"/>
                <a:gd name="T43" fmla="*/ 44 h 54"/>
                <a:gd name="T44" fmla="*/ 42 w 86"/>
                <a:gd name="T45" fmla="*/ 34 h 54"/>
                <a:gd name="T46" fmla="*/ 16 w 86"/>
                <a:gd name="T47" fmla="*/ 17 h 54"/>
                <a:gd name="T48" fmla="*/ 27 w 86"/>
                <a:gd name="T49" fmla="*/ 35 h 54"/>
                <a:gd name="T50" fmla="*/ 42 w 86"/>
                <a:gd name="T51"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54">
                  <a:moveTo>
                    <a:pt x="73" y="44"/>
                  </a:moveTo>
                  <a:cubicBezTo>
                    <a:pt x="78" y="47"/>
                    <a:pt x="82" y="48"/>
                    <a:pt x="84" y="48"/>
                  </a:cubicBezTo>
                  <a:cubicBezTo>
                    <a:pt x="85" y="48"/>
                    <a:pt x="85" y="48"/>
                    <a:pt x="85" y="48"/>
                  </a:cubicBezTo>
                  <a:cubicBezTo>
                    <a:pt x="86" y="48"/>
                    <a:pt x="86" y="48"/>
                    <a:pt x="86" y="48"/>
                  </a:cubicBezTo>
                  <a:cubicBezTo>
                    <a:pt x="62" y="51"/>
                    <a:pt x="62" y="51"/>
                    <a:pt x="62" y="51"/>
                  </a:cubicBezTo>
                  <a:cubicBezTo>
                    <a:pt x="61" y="50"/>
                    <a:pt x="61" y="50"/>
                    <a:pt x="61" y="50"/>
                  </a:cubicBezTo>
                  <a:cubicBezTo>
                    <a:pt x="62" y="50"/>
                    <a:pt x="62" y="50"/>
                    <a:pt x="62" y="50"/>
                  </a:cubicBezTo>
                  <a:cubicBezTo>
                    <a:pt x="63" y="50"/>
                    <a:pt x="64" y="48"/>
                    <a:pt x="60" y="45"/>
                  </a:cubicBezTo>
                  <a:cubicBezTo>
                    <a:pt x="46" y="37"/>
                    <a:pt x="46" y="37"/>
                    <a:pt x="46" y="37"/>
                  </a:cubicBezTo>
                  <a:cubicBezTo>
                    <a:pt x="29" y="38"/>
                    <a:pt x="29" y="38"/>
                    <a:pt x="29" y="38"/>
                  </a:cubicBezTo>
                  <a:cubicBezTo>
                    <a:pt x="34" y="47"/>
                    <a:pt x="34" y="47"/>
                    <a:pt x="34" y="47"/>
                  </a:cubicBezTo>
                  <a:cubicBezTo>
                    <a:pt x="36" y="50"/>
                    <a:pt x="40" y="52"/>
                    <a:pt x="42" y="51"/>
                  </a:cubicBezTo>
                  <a:cubicBezTo>
                    <a:pt x="43" y="51"/>
                    <a:pt x="43" y="51"/>
                    <a:pt x="43" y="51"/>
                  </a:cubicBezTo>
                  <a:cubicBezTo>
                    <a:pt x="44" y="52"/>
                    <a:pt x="44" y="52"/>
                    <a:pt x="44" y="52"/>
                  </a:cubicBezTo>
                  <a:cubicBezTo>
                    <a:pt x="27" y="54"/>
                    <a:pt x="27" y="54"/>
                    <a:pt x="27" y="54"/>
                  </a:cubicBezTo>
                  <a:cubicBezTo>
                    <a:pt x="27" y="53"/>
                    <a:pt x="27" y="53"/>
                    <a:pt x="27" y="53"/>
                  </a:cubicBezTo>
                  <a:cubicBezTo>
                    <a:pt x="27" y="53"/>
                    <a:pt x="27" y="53"/>
                    <a:pt x="27" y="53"/>
                  </a:cubicBezTo>
                  <a:cubicBezTo>
                    <a:pt x="29" y="53"/>
                    <a:pt x="31" y="51"/>
                    <a:pt x="29" y="48"/>
                  </a:cubicBezTo>
                  <a:cubicBezTo>
                    <a:pt x="6" y="9"/>
                    <a:pt x="6" y="9"/>
                    <a:pt x="6" y="9"/>
                  </a:cubicBezTo>
                  <a:cubicBezTo>
                    <a:pt x="6" y="8"/>
                    <a:pt x="2" y="2"/>
                    <a:pt x="0" y="0"/>
                  </a:cubicBezTo>
                  <a:cubicBezTo>
                    <a:pt x="1" y="0"/>
                    <a:pt x="1" y="0"/>
                    <a:pt x="1" y="0"/>
                  </a:cubicBezTo>
                  <a:lnTo>
                    <a:pt x="73" y="44"/>
                  </a:lnTo>
                  <a:close/>
                  <a:moveTo>
                    <a:pt x="42" y="34"/>
                  </a:moveTo>
                  <a:cubicBezTo>
                    <a:pt x="16" y="17"/>
                    <a:pt x="16" y="17"/>
                    <a:pt x="16" y="17"/>
                  </a:cubicBezTo>
                  <a:cubicBezTo>
                    <a:pt x="27" y="35"/>
                    <a:pt x="27" y="35"/>
                    <a:pt x="27" y="35"/>
                  </a:cubicBezTo>
                  <a:lnTo>
                    <a:pt x="42" y="34"/>
                  </a:ln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7" name="îsļïḋê"/>
            <p:cNvSpPr/>
            <p:nvPr/>
          </p:nvSpPr>
          <p:spPr bwMode="auto">
            <a:xfrm>
              <a:off x="4317356" y="3760126"/>
              <a:ext cx="431019" cy="210884"/>
            </a:xfrm>
            <a:custGeom>
              <a:avLst/>
              <a:gdLst>
                <a:gd name="T0" fmla="*/ 78 w 112"/>
                <a:gd name="T1" fmla="*/ 0 h 55"/>
                <a:gd name="T2" fmla="*/ 78 w 112"/>
                <a:gd name="T3" fmla="*/ 0 h 55"/>
                <a:gd name="T4" fmla="*/ 78 w 112"/>
                <a:gd name="T5" fmla="*/ 0 h 55"/>
                <a:gd name="T6" fmla="*/ 76 w 112"/>
                <a:gd name="T7" fmla="*/ 5 h 55"/>
                <a:gd name="T8" fmla="*/ 104 w 112"/>
                <a:gd name="T9" fmla="*/ 45 h 55"/>
                <a:gd name="T10" fmla="*/ 112 w 112"/>
                <a:gd name="T11" fmla="*/ 53 h 55"/>
                <a:gd name="T12" fmla="*/ 111 w 112"/>
                <a:gd name="T13" fmla="*/ 53 h 55"/>
                <a:gd name="T14" fmla="*/ 57 w 112"/>
                <a:gd name="T15" fmla="*/ 20 h 55"/>
                <a:gd name="T16" fmla="*/ 74 w 112"/>
                <a:gd name="T17" fmla="*/ 47 h 55"/>
                <a:gd name="T18" fmla="*/ 81 w 112"/>
                <a:gd name="T19" fmla="*/ 55 h 55"/>
                <a:gd name="T20" fmla="*/ 80 w 112"/>
                <a:gd name="T21" fmla="*/ 55 h 55"/>
                <a:gd name="T22" fmla="*/ 12 w 112"/>
                <a:gd name="T23" fmla="*/ 11 h 55"/>
                <a:gd name="T24" fmla="*/ 1 w 112"/>
                <a:gd name="T25" fmla="*/ 7 h 55"/>
                <a:gd name="T26" fmla="*/ 1 w 112"/>
                <a:gd name="T27" fmla="*/ 7 h 55"/>
                <a:gd name="T28" fmla="*/ 0 w 112"/>
                <a:gd name="T29" fmla="*/ 6 h 55"/>
                <a:gd name="T30" fmla="*/ 23 w 112"/>
                <a:gd name="T31" fmla="*/ 4 h 55"/>
                <a:gd name="T32" fmla="*/ 24 w 112"/>
                <a:gd name="T33" fmla="*/ 5 h 55"/>
                <a:gd name="T34" fmla="*/ 23 w 112"/>
                <a:gd name="T35" fmla="*/ 5 h 55"/>
                <a:gd name="T36" fmla="*/ 25 w 112"/>
                <a:gd name="T37" fmla="*/ 10 h 55"/>
                <a:gd name="T38" fmla="*/ 61 w 112"/>
                <a:gd name="T39" fmla="*/ 34 h 55"/>
                <a:gd name="T40" fmla="*/ 41 w 112"/>
                <a:gd name="T41" fmla="*/ 2 h 55"/>
                <a:gd name="T42" fmla="*/ 42 w 112"/>
                <a:gd name="T43" fmla="*/ 1 h 55"/>
                <a:gd name="T44" fmla="*/ 90 w 112"/>
                <a:gd name="T45" fmla="*/ 32 h 55"/>
                <a:gd name="T46" fmla="*/ 71 w 112"/>
                <a:gd name="T47" fmla="*/ 6 h 55"/>
                <a:gd name="T48" fmla="*/ 63 w 112"/>
                <a:gd name="T49" fmla="*/ 2 h 55"/>
                <a:gd name="T50" fmla="*/ 63 w 112"/>
                <a:gd name="T51" fmla="*/ 2 h 55"/>
                <a:gd name="T52" fmla="*/ 62 w 112"/>
                <a:gd name="T53" fmla="*/ 1 h 55"/>
                <a:gd name="T54" fmla="*/ 78 w 112"/>
                <a:gd name="T5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 h="55">
                  <a:moveTo>
                    <a:pt x="78" y="0"/>
                  </a:moveTo>
                  <a:cubicBezTo>
                    <a:pt x="78" y="0"/>
                    <a:pt x="78" y="0"/>
                    <a:pt x="78" y="0"/>
                  </a:cubicBezTo>
                  <a:cubicBezTo>
                    <a:pt x="78" y="0"/>
                    <a:pt x="78" y="0"/>
                    <a:pt x="78" y="0"/>
                  </a:cubicBezTo>
                  <a:cubicBezTo>
                    <a:pt x="75" y="1"/>
                    <a:pt x="74" y="2"/>
                    <a:pt x="76" y="5"/>
                  </a:cubicBezTo>
                  <a:cubicBezTo>
                    <a:pt x="104" y="45"/>
                    <a:pt x="104" y="45"/>
                    <a:pt x="104" y="45"/>
                  </a:cubicBezTo>
                  <a:cubicBezTo>
                    <a:pt x="104" y="45"/>
                    <a:pt x="108" y="49"/>
                    <a:pt x="112" y="53"/>
                  </a:cubicBezTo>
                  <a:cubicBezTo>
                    <a:pt x="111" y="53"/>
                    <a:pt x="111" y="53"/>
                    <a:pt x="111" y="53"/>
                  </a:cubicBezTo>
                  <a:cubicBezTo>
                    <a:pt x="57" y="20"/>
                    <a:pt x="57" y="20"/>
                    <a:pt x="57" y="20"/>
                  </a:cubicBezTo>
                  <a:cubicBezTo>
                    <a:pt x="74" y="47"/>
                    <a:pt x="74" y="47"/>
                    <a:pt x="74" y="47"/>
                  </a:cubicBezTo>
                  <a:cubicBezTo>
                    <a:pt x="74" y="47"/>
                    <a:pt x="77" y="52"/>
                    <a:pt x="81" y="55"/>
                  </a:cubicBezTo>
                  <a:cubicBezTo>
                    <a:pt x="80" y="55"/>
                    <a:pt x="80" y="55"/>
                    <a:pt x="80" y="55"/>
                  </a:cubicBezTo>
                  <a:cubicBezTo>
                    <a:pt x="12" y="11"/>
                    <a:pt x="12" y="11"/>
                    <a:pt x="12" y="11"/>
                  </a:cubicBezTo>
                  <a:cubicBezTo>
                    <a:pt x="8" y="8"/>
                    <a:pt x="3" y="7"/>
                    <a:pt x="1" y="7"/>
                  </a:cubicBezTo>
                  <a:cubicBezTo>
                    <a:pt x="1" y="7"/>
                    <a:pt x="1" y="7"/>
                    <a:pt x="1" y="7"/>
                  </a:cubicBezTo>
                  <a:cubicBezTo>
                    <a:pt x="0" y="6"/>
                    <a:pt x="0" y="6"/>
                    <a:pt x="0" y="6"/>
                  </a:cubicBezTo>
                  <a:cubicBezTo>
                    <a:pt x="23" y="4"/>
                    <a:pt x="23" y="4"/>
                    <a:pt x="23" y="4"/>
                  </a:cubicBezTo>
                  <a:cubicBezTo>
                    <a:pt x="24" y="5"/>
                    <a:pt x="24" y="5"/>
                    <a:pt x="24" y="5"/>
                  </a:cubicBezTo>
                  <a:cubicBezTo>
                    <a:pt x="23" y="5"/>
                    <a:pt x="23" y="5"/>
                    <a:pt x="23" y="5"/>
                  </a:cubicBezTo>
                  <a:cubicBezTo>
                    <a:pt x="21" y="5"/>
                    <a:pt x="21" y="7"/>
                    <a:pt x="25" y="10"/>
                  </a:cubicBezTo>
                  <a:cubicBezTo>
                    <a:pt x="61" y="34"/>
                    <a:pt x="61" y="34"/>
                    <a:pt x="61" y="34"/>
                  </a:cubicBezTo>
                  <a:cubicBezTo>
                    <a:pt x="41" y="2"/>
                    <a:pt x="41" y="2"/>
                    <a:pt x="41" y="2"/>
                  </a:cubicBezTo>
                  <a:cubicBezTo>
                    <a:pt x="42" y="1"/>
                    <a:pt x="42" y="1"/>
                    <a:pt x="42" y="1"/>
                  </a:cubicBezTo>
                  <a:cubicBezTo>
                    <a:pt x="90" y="32"/>
                    <a:pt x="90" y="32"/>
                    <a:pt x="90" y="32"/>
                  </a:cubicBezTo>
                  <a:cubicBezTo>
                    <a:pt x="71" y="6"/>
                    <a:pt x="71" y="6"/>
                    <a:pt x="71" y="6"/>
                  </a:cubicBezTo>
                  <a:cubicBezTo>
                    <a:pt x="69" y="3"/>
                    <a:pt x="65" y="1"/>
                    <a:pt x="63" y="2"/>
                  </a:cubicBezTo>
                  <a:cubicBezTo>
                    <a:pt x="63" y="2"/>
                    <a:pt x="63" y="2"/>
                    <a:pt x="63" y="2"/>
                  </a:cubicBezTo>
                  <a:cubicBezTo>
                    <a:pt x="62" y="1"/>
                    <a:pt x="62" y="1"/>
                    <a:pt x="62" y="1"/>
                  </a:cubicBezTo>
                  <a:lnTo>
                    <a:pt x="78" y="0"/>
                  </a:lnTo>
                  <a:close/>
                </a:path>
              </a:pathLst>
            </a:custGeom>
            <a:solidFill>
              <a:srgbClr val="FDBD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iṥḷïḍe"/>
            <p:cNvSpPr/>
            <p:nvPr/>
          </p:nvSpPr>
          <p:spPr bwMode="auto">
            <a:xfrm>
              <a:off x="6983010" y="4392779"/>
              <a:ext cx="2164340" cy="1241259"/>
            </a:xfrm>
            <a:custGeom>
              <a:avLst/>
              <a:gdLst>
                <a:gd name="T0" fmla="*/ 161 w 563"/>
                <a:gd name="T1" fmla="*/ 76 h 323"/>
                <a:gd name="T2" fmla="*/ 21 w 563"/>
                <a:gd name="T3" fmla="*/ 0 h 323"/>
                <a:gd name="T4" fmla="*/ 4 w 563"/>
                <a:gd name="T5" fmla="*/ 20 h 323"/>
                <a:gd name="T6" fmla="*/ 0 w 563"/>
                <a:gd name="T7" fmla="*/ 46 h 323"/>
                <a:gd name="T8" fmla="*/ 151 w 563"/>
                <a:gd name="T9" fmla="*/ 100 h 323"/>
                <a:gd name="T10" fmla="*/ 534 w 563"/>
                <a:gd name="T11" fmla="*/ 258 h 323"/>
                <a:gd name="T12" fmla="*/ 161 w 563"/>
                <a:gd name="T13" fmla="*/ 76 h 323"/>
              </a:gdLst>
              <a:ahLst/>
              <a:cxnLst>
                <a:cxn ang="0">
                  <a:pos x="T0" y="T1"/>
                </a:cxn>
                <a:cxn ang="0">
                  <a:pos x="T2" y="T3"/>
                </a:cxn>
                <a:cxn ang="0">
                  <a:pos x="T4" y="T5"/>
                </a:cxn>
                <a:cxn ang="0">
                  <a:pos x="T6" y="T7"/>
                </a:cxn>
                <a:cxn ang="0">
                  <a:pos x="T8" y="T9"/>
                </a:cxn>
                <a:cxn ang="0">
                  <a:pos x="T10" y="T11"/>
                </a:cxn>
                <a:cxn ang="0">
                  <a:pos x="T12" y="T13"/>
                </a:cxn>
              </a:cxnLst>
              <a:rect l="0" t="0" r="r" b="b"/>
              <a:pathLst>
                <a:path w="563" h="323">
                  <a:moveTo>
                    <a:pt x="161" y="76"/>
                  </a:moveTo>
                  <a:cubicBezTo>
                    <a:pt x="65" y="33"/>
                    <a:pt x="21" y="0"/>
                    <a:pt x="21" y="0"/>
                  </a:cubicBezTo>
                  <a:cubicBezTo>
                    <a:pt x="4" y="20"/>
                    <a:pt x="4" y="20"/>
                    <a:pt x="4" y="20"/>
                  </a:cubicBezTo>
                  <a:cubicBezTo>
                    <a:pt x="0" y="46"/>
                    <a:pt x="0" y="46"/>
                    <a:pt x="0" y="46"/>
                  </a:cubicBezTo>
                  <a:cubicBezTo>
                    <a:pt x="0" y="46"/>
                    <a:pt x="54" y="57"/>
                    <a:pt x="151" y="100"/>
                  </a:cubicBezTo>
                  <a:cubicBezTo>
                    <a:pt x="247" y="143"/>
                    <a:pt x="504" y="323"/>
                    <a:pt x="534" y="258"/>
                  </a:cubicBezTo>
                  <a:cubicBezTo>
                    <a:pt x="563" y="192"/>
                    <a:pt x="258" y="119"/>
                    <a:pt x="161" y="76"/>
                  </a:cubicBezTo>
                  <a:close/>
                </a:path>
              </a:pathLst>
            </a:custGeom>
            <a:solidFill>
              <a:srgbClr val="7245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iślîḍé"/>
            <p:cNvSpPr/>
            <p:nvPr/>
          </p:nvSpPr>
          <p:spPr bwMode="auto">
            <a:xfrm>
              <a:off x="7297486" y="4562967"/>
              <a:ext cx="1757370" cy="1071071"/>
            </a:xfrm>
            <a:custGeom>
              <a:avLst/>
              <a:gdLst>
                <a:gd name="T0" fmla="*/ 0 w 457"/>
                <a:gd name="T1" fmla="*/ 28 h 279"/>
                <a:gd name="T2" fmla="*/ 69 w 457"/>
                <a:gd name="T3" fmla="*/ 56 h 279"/>
                <a:gd name="T4" fmla="*/ 452 w 457"/>
                <a:gd name="T5" fmla="*/ 214 h 279"/>
                <a:gd name="T6" fmla="*/ 435 w 457"/>
                <a:gd name="T7" fmla="*/ 175 h 279"/>
                <a:gd name="T8" fmla="*/ 394 w 457"/>
                <a:gd name="T9" fmla="*/ 206 h 279"/>
                <a:gd name="T10" fmla="*/ 158 w 457"/>
                <a:gd name="T11" fmla="*/ 93 h 279"/>
                <a:gd name="T12" fmla="*/ 155 w 457"/>
                <a:gd name="T13" fmla="*/ 60 h 279"/>
                <a:gd name="T14" fmla="*/ 118 w 457"/>
                <a:gd name="T15" fmla="*/ 47 h 279"/>
                <a:gd name="T16" fmla="*/ 108 w 457"/>
                <a:gd name="T17" fmla="*/ 61 h 279"/>
                <a:gd name="T18" fmla="*/ 42 w 457"/>
                <a:gd name="T19" fmla="*/ 37 h 279"/>
                <a:gd name="T20" fmla="*/ 22 w 457"/>
                <a:gd name="T21" fmla="*/ 4 h 279"/>
                <a:gd name="T22" fmla="*/ 13 w 457"/>
                <a:gd name="T23" fmla="*/ 0 h 279"/>
                <a:gd name="T24" fmla="*/ 0 w 457"/>
                <a:gd name="T25" fmla="*/ 2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279">
                  <a:moveTo>
                    <a:pt x="0" y="28"/>
                  </a:moveTo>
                  <a:cubicBezTo>
                    <a:pt x="20" y="35"/>
                    <a:pt x="42" y="44"/>
                    <a:pt x="69" y="56"/>
                  </a:cubicBezTo>
                  <a:cubicBezTo>
                    <a:pt x="165" y="99"/>
                    <a:pt x="422" y="279"/>
                    <a:pt x="452" y="214"/>
                  </a:cubicBezTo>
                  <a:cubicBezTo>
                    <a:pt x="457" y="201"/>
                    <a:pt x="450" y="188"/>
                    <a:pt x="435" y="175"/>
                  </a:cubicBezTo>
                  <a:cubicBezTo>
                    <a:pt x="433" y="191"/>
                    <a:pt x="425" y="212"/>
                    <a:pt x="394" y="206"/>
                  </a:cubicBezTo>
                  <a:cubicBezTo>
                    <a:pt x="345" y="197"/>
                    <a:pt x="171" y="104"/>
                    <a:pt x="158" y="93"/>
                  </a:cubicBezTo>
                  <a:cubicBezTo>
                    <a:pt x="148" y="84"/>
                    <a:pt x="153" y="66"/>
                    <a:pt x="155" y="60"/>
                  </a:cubicBezTo>
                  <a:cubicBezTo>
                    <a:pt x="142" y="56"/>
                    <a:pt x="129" y="51"/>
                    <a:pt x="118" y="47"/>
                  </a:cubicBezTo>
                  <a:cubicBezTo>
                    <a:pt x="117" y="50"/>
                    <a:pt x="114" y="55"/>
                    <a:pt x="108" y="61"/>
                  </a:cubicBezTo>
                  <a:cubicBezTo>
                    <a:pt x="99" y="70"/>
                    <a:pt x="74" y="51"/>
                    <a:pt x="42" y="37"/>
                  </a:cubicBezTo>
                  <a:cubicBezTo>
                    <a:pt x="17" y="26"/>
                    <a:pt x="20" y="10"/>
                    <a:pt x="22" y="4"/>
                  </a:cubicBezTo>
                  <a:cubicBezTo>
                    <a:pt x="18" y="3"/>
                    <a:pt x="15" y="1"/>
                    <a:pt x="13" y="0"/>
                  </a:cubicBezTo>
                  <a:lnTo>
                    <a:pt x="0" y="28"/>
                  </a:lnTo>
                  <a:close/>
                </a:path>
              </a:pathLst>
            </a:custGeom>
            <a:solidFill>
              <a:srgbClr val="663C1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0" name="îšľïďê"/>
            <p:cNvSpPr/>
            <p:nvPr/>
          </p:nvSpPr>
          <p:spPr bwMode="auto">
            <a:xfrm>
              <a:off x="6990409" y="4396479"/>
              <a:ext cx="295978" cy="246032"/>
            </a:xfrm>
            <a:custGeom>
              <a:avLst/>
              <a:gdLst>
                <a:gd name="T0" fmla="*/ 33 w 77"/>
                <a:gd name="T1" fmla="*/ 44 h 64"/>
                <a:gd name="T2" fmla="*/ 27 w 77"/>
                <a:gd name="T3" fmla="*/ 4 h 64"/>
                <a:gd name="T4" fmla="*/ 21 w 77"/>
                <a:gd name="T5" fmla="*/ 0 h 64"/>
                <a:gd name="T6" fmla="*/ 2 w 77"/>
                <a:gd name="T7" fmla="*/ 20 h 64"/>
                <a:gd name="T8" fmla="*/ 1 w 77"/>
                <a:gd name="T9" fmla="*/ 26 h 64"/>
                <a:gd name="T10" fmla="*/ 0 w 77"/>
                <a:gd name="T11" fmla="*/ 46 h 64"/>
                <a:gd name="T12" fmla="*/ 62 w 77"/>
                <a:gd name="T13" fmla="*/ 64 h 64"/>
                <a:gd name="T14" fmla="*/ 77 w 77"/>
                <a:gd name="T15" fmla="*/ 39 h 64"/>
                <a:gd name="T16" fmla="*/ 77 w 77"/>
                <a:gd name="T17" fmla="*/ 34 h 64"/>
                <a:gd name="T18" fmla="*/ 70 w 77"/>
                <a:gd name="T19" fmla="*/ 30 h 64"/>
                <a:gd name="T20" fmla="*/ 33 w 77"/>
                <a:gd name="T2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64">
                  <a:moveTo>
                    <a:pt x="33" y="44"/>
                  </a:moveTo>
                  <a:cubicBezTo>
                    <a:pt x="13" y="34"/>
                    <a:pt x="23" y="11"/>
                    <a:pt x="27" y="4"/>
                  </a:cubicBezTo>
                  <a:cubicBezTo>
                    <a:pt x="24" y="2"/>
                    <a:pt x="22" y="1"/>
                    <a:pt x="21" y="0"/>
                  </a:cubicBezTo>
                  <a:cubicBezTo>
                    <a:pt x="2" y="20"/>
                    <a:pt x="2" y="20"/>
                    <a:pt x="2" y="20"/>
                  </a:cubicBezTo>
                  <a:cubicBezTo>
                    <a:pt x="1" y="26"/>
                    <a:pt x="1" y="26"/>
                    <a:pt x="1" y="26"/>
                  </a:cubicBezTo>
                  <a:cubicBezTo>
                    <a:pt x="0" y="46"/>
                    <a:pt x="0" y="46"/>
                    <a:pt x="0" y="46"/>
                  </a:cubicBezTo>
                  <a:cubicBezTo>
                    <a:pt x="7" y="47"/>
                    <a:pt x="28" y="52"/>
                    <a:pt x="62" y="64"/>
                  </a:cubicBezTo>
                  <a:cubicBezTo>
                    <a:pt x="67" y="57"/>
                    <a:pt x="75" y="45"/>
                    <a:pt x="77" y="39"/>
                  </a:cubicBezTo>
                  <a:cubicBezTo>
                    <a:pt x="77" y="37"/>
                    <a:pt x="77" y="36"/>
                    <a:pt x="77" y="34"/>
                  </a:cubicBezTo>
                  <a:cubicBezTo>
                    <a:pt x="75" y="33"/>
                    <a:pt x="73" y="32"/>
                    <a:pt x="70" y="30"/>
                  </a:cubicBezTo>
                  <a:cubicBezTo>
                    <a:pt x="66" y="40"/>
                    <a:pt x="55" y="55"/>
                    <a:pt x="33" y="44"/>
                  </a:cubicBezTo>
                  <a:close/>
                </a:path>
              </a:pathLst>
            </a:custGeom>
            <a:solidFill>
              <a:srgbClr val="663C1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1" name="iS1ïḑè"/>
            <p:cNvSpPr/>
            <p:nvPr/>
          </p:nvSpPr>
          <p:spPr bwMode="auto">
            <a:xfrm>
              <a:off x="6463197" y="4128248"/>
              <a:ext cx="184986" cy="273780"/>
            </a:xfrm>
            <a:custGeom>
              <a:avLst/>
              <a:gdLst>
                <a:gd name="T0" fmla="*/ 28 w 48"/>
                <a:gd name="T1" fmla="*/ 4 h 71"/>
                <a:gd name="T2" fmla="*/ 10 w 48"/>
                <a:gd name="T3" fmla="*/ 31 h 71"/>
                <a:gd name="T4" fmla="*/ 2 w 48"/>
                <a:gd name="T5" fmla="*/ 63 h 71"/>
                <a:gd name="T6" fmla="*/ 22 w 48"/>
                <a:gd name="T7" fmla="*/ 71 h 71"/>
                <a:gd name="T8" fmla="*/ 38 w 48"/>
                <a:gd name="T9" fmla="*/ 44 h 71"/>
                <a:gd name="T10" fmla="*/ 48 w 48"/>
                <a:gd name="T11" fmla="*/ 13 h 71"/>
                <a:gd name="T12" fmla="*/ 28 w 48"/>
                <a:gd name="T13" fmla="*/ 4 h 71"/>
              </a:gdLst>
              <a:ahLst/>
              <a:cxnLst>
                <a:cxn ang="0">
                  <a:pos x="T0" y="T1"/>
                </a:cxn>
                <a:cxn ang="0">
                  <a:pos x="T2" y="T3"/>
                </a:cxn>
                <a:cxn ang="0">
                  <a:pos x="T4" y="T5"/>
                </a:cxn>
                <a:cxn ang="0">
                  <a:pos x="T6" y="T7"/>
                </a:cxn>
                <a:cxn ang="0">
                  <a:pos x="T8" y="T9"/>
                </a:cxn>
                <a:cxn ang="0">
                  <a:pos x="T10" y="T11"/>
                </a:cxn>
                <a:cxn ang="0">
                  <a:pos x="T12" y="T13"/>
                </a:cxn>
              </a:cxnLst>
              <a:rect l="0" t="0" r="r" b="b"/>
              <a:pathLst>
                <a:path w="48" h="71">
                  <a:moveTo>
                    <a:pt x="28" y="4"/>
                  </a:moveTo>
                  <a:cubicBezTo>
                    <a:pt x="21" y="8"/>
                    <a:pt x="15" y="19"/>
                    <a:pt x="10" y="31"/>
                  </a:cubicBezTo>
                  <a:cubicBezTo>
                    <a:pt x="5" y="42"/>
                    <a:pt x="0" y="54"/>
                    <a:pt x="2" y="63"/>
                  </a:cubicBezTo>
                  <a:cubicBezTo>
                    <a:pt x="4" y="71"/>
                    <a:pt x="22" y="71"/>
                    <a:pt x="22" y="71"/>
                  </a:cubicBezTo>
                  <a:cubicBezTo>
                    <a:pt x="38" y="44"/>
                    <a:pt x="38" y="44"/>
                    <a:pt x="38" y="44"/>
                  </a:cubicBezTo>
                  <a:cubicBezTo>
                    <a:pt x="48" y="13"/>
                    <a:pt x="48" y="13"/>
                    <a:pt x="48" y="13"/>
                  </a:cubicBezTo>
                  <a:cubicBezTo>
                    <a:pt x="48" y="13"/>
                    <a:pt x="36" y="0"/>
                    <a:pt x="28" y="4"/>
                  </a:cubicBezTo>
                  <a:close/>
                </a:path>
              </a:pathLst>
            </a:custGeom>
            <a:solidFill>
              <a:srgbClr val="7245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íṩḷïḍe"/>
            <p:cNvSpPr/>
            <p:nvPr/>
          </p:nvSpPr>
          <p:spPr bwMode="auto">
            <a:xfrm>
              <a:off x="6466897" y="4146747"/>
              <a:ext cx="170187" cy="255281"/>
            </a:xfrm>
            <a:custGeom>
              <a:avLst/>
              <a:gdLst>
                <a:gd name="T0" fmla="*/ 38 w 44"/>
                <a:gd name="T1" fmla="*/ 0 h 66"/>
                <a:gd name="T2" fmla="*/ 11 w 44"/>
                <a:gd name="T3" fmla="*/ 50 h 66"/>
                <a:gd name="T4" fmla="*/ 4 w 44"/>
                <a:gd name="T5" fmla="*/ 38 h 66"/>
                <a:gd name="T6" fmla="*/ 1 w 44"/>
                <a:gd name="T7" fmla="*/ 58 h 66"/>
                <a:gd name="T8" fmla="*/ 21 w 44"/>
                <a:gd name="T9" fmla="*/ 66 h 66"/>
                <a:gd name="T10" fmla="*/ 37 w 44"/>
                <a:gd name="T11" fmla="*/ 39 h 66"/>
                <a:gd name="T12" fmla="*/ 41 w 44"/>
                <a:gd name="T13" fmla="*/ 27 h 66"/>
                <a:gd name="T14" fmla="*/ 44 w 44"/>
                <a:gd name="T15" fmla="*/ 5 h 66"/>
                <a:gd name="T16" fmla="*/ 38 w 44"/>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66">
                  <a:moveTo>
                    <a:pt x="38" y="0"/>
                  </a:moveTo>
                  <a:cubicBezTo>
                    <a:pt x="37" y="11"/>
                    <a:pt x="19" y="51"/>
                    <a:pt x="11" y="50"/>
                  </a:cubicBezTo>
                  <a:cubicBezTo>
                    <a:pt x="6" y="49"/>
                    <a:pt x="4" y="43"/>
                    <a:pt x="4" y="38"/>
                  </a:cubicBezTo>
                  <a:cubicBezTo>
                    <a:pt x="1" y="45"/>
                    <a:pt x="0" y="52"/>
                    <a:pt x="1" y="58"/>
                  </a:cubicBezTo>
                  <a:cubicBezTo>
                    <a:pt x="3" y="66"/>
                    <a:pt x="21" y="66"/>
                    <a:pt x="21" y="66"/>
                  </a:cubicBezTo>
                  <a:cubicBezTo>
                    <a:pt x="37" y="39"/>
                    <a:pt x="37" y="39"/>
                    <a:pt x="37" y="39"/>
                  </a:cubicBezTo>
                  <a:cubicBezTo>
                    <a:pt x="41" y="27"/>
                    <a:pt x="41" y="27"/>
                    <a:pt x="41" y="27"/>
                  </a:cubicBezTo>
                  <a:cubicBezTo>
                    <a:pt x="42" y="18"/>
                    <a:pt x="44" y="10"/>
                    <a:pt x="44" y="5"/>
                  </a:cubicBezTo>
                  <a:cubicBezTo>
                    <a:pt x="43" y="4"/>
                    <a:pt x="40" y="2"/>
                    <a:pt x="38" y="0"/>
                  </a:cubicBezTo>
                  <a:close/>
                </a:path>
              </a:pathLst>
            </a:custGeom>
            <a:solidFill>
              <a:srgbClr val="663C1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íşľîḋe"/>
            <p:cNvSpPr/>
            <p:nvPr/>
          </p:nvSpPr>
          <p:spPr bwMode="auto">
            <a:xfrm>
              <a:off x="6779525" y="3774925"/>
              <a:ext cx="492064" cy="268231"/>
            </a:xfrm>
            <a:custGeom>
              <a:avLst/>
              <a:gdLst>
                <a:gd name="T0" fmla="*/ 16 w 128"/>
                <a:gd name="T1" fmla="*/ 1 h 70"/>
                <a:gd name="T2" fmla="*/ 72 w 128"/>
                <a:gd name="T3" fmla="*/ 15 h 70"/>
                <a:gd name="T4" fmla="*/ 120 w 128"/>
                <a:gd name="T5" fmla="*/ 48 h 70"/>
                <a:gd name="T6" fmla="*/ 119 w 128"/>
                <a:gd name="T7" fmla="*/ 70 h 70"/>
                <a:gd name="T8" fmla="*/ 59 w 128"/>
                <a:gd name="T9" fmla="*/ 44 h 70"/>
                <a:gd name="T10" fmla="*/ 0 w 128"/>
                <a:gd name="T11" fmla="*/ 17 h 70"/>
                <a:gd name="T12" fmla="*/ 16 w 128"/>
                <a:gd name="T13" fmla="*/ 1 h 70"/>
              </a:gdLst>
              <a:ahLst/>
              <a:cxnLst>
                <a:cxn ang="0">
                  <a:pos x="T0" y="T1"/>
                </a:cxn>
                <a:cxn ang="0">
                  <a:pos x="T2" y="T3"/>
                </a:cxn>
                <a:cxn ang="0">
                  <a:pos x="T4" y="T5"/>
                </a:cxn>
                <a:cxn ang="0">
                  <a:pos x="T6" y="T7"/>
                </a:cxn>
                <a:cxn ang="0">
                  <a:pos x="T8" y="T9"/>
                </a:cxn>
                <a:cxn ang="0">
                  <a:pos x="T10" y="T11"/>
                </a:cxn>
                <a:cxn ang="0">
                  <a:pos x="T12" y="T13"/>
                </a:cxn>
              </a:cxnLst>
              <a:rect l="0" t="0" r="r" b="b"/>
              <a:pathLst>
                <a:path w="128" h="70">
                  <a:moveTo>
                    <a:pt x="16" y="1"/>
                  </a:moveTo>
                  <a:cubicBezTo>
                    <a:pt x="31" y="0"/>
                    <a:pt x="45" y="3"/>
                    <a:pt x="72" y="15"/>
                  </a:cubicBezTo>
                  <a:cubicBezTo>
                    <a:pt x="100" y="27"/>
                    <a:pt x="111" y="36"/>
                    <a:pt x="120" y="48"/>
                  </a:cubicBezTo>
                  <a:cubicBezTo>
                    <a:pt x="128" y="60"/>
                    <a:pt x="119" y="70"/>
                    <a:pt x="119" y="70"/>
                  </a:cubicBezTo>
                  <a:cubicBezTo>
                    <a:pt x="59" y="44"/>
                    <a:pt x="59" y="44"/>
                    <a:pt x="59" y="44"/>
                  </a:cubicBezTo>
                  <a:cubicBezTo>
                    <a:pt x="0" y="17"/>
                    <a:pt x="0" y="17"/>
                    <a:pt x="0" y="17"/>
                  </a:cubicBezTo>
                  <a:cubicBezTo>
                    <a:pt x="0" y="17"/>
                    <a:pt x="2" y="3"/>
                    <a:pt x="16" y="1"/>
                  </a:cubicBezTo>
                  <a:close/>
                </a:path>
              </a:pathLst>
            </a:custGeom>
            <a:solidFill>
              <a:srgbClr val="5C36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ï$lïḋe"/>
            <p:cNvSpPr/>
            <p:nvPr/>
          </p:nvSpPr>
          <p:spPr bwMode="auto">
            <a:xfrm>
              <a:off x="6968211" y="3878517"/>
              <a:ext cx="303378" cy="164638"/>
            </a:xfrm>
            <a:custGeom>
              <a:avLst/>
              <a:gdLst>
                <a:gd name="T0" fmla="*/ 70 w 79"/>
                <a:gd name="T1" fmla="*/ 43 h 43"/>
                <a:gd name="T2" fmla="*/ 71 w 79"/>
                <a:gd name="T3" fmla="*/ 21 h 43"/>
                <a:gd name="T4" fmla="*/ 47 w 79"/>
                <a:gd name="T5" fmla="*/ 0 h 43"/>
                <a:gd name="T6" fmla="*/ 19 w 79"/>
                <a:gd name="T7" fmla="*/ 10 h 43"/>
                <a:gd name="T8" fmla="*/ 11 w 79"/>
                <a:gd name="T9" fmla="*/ 17 h 43"/>
                <a:gd name="T10" fmla="*/ 70 w 79"/>
                <a:gd name="T11" fmla="*/ 43 h 43"/>
              </a:gdLst>
              <a:ahLst/>
              <a:cxnLst>
                <a:cxn ang="0">
                  <a:pos x="T0" y="T1"/>
                </a:cxn>
                <a:cxn ang="0">
                  <a:pos x="T2" y="T3"/>
                </a:cxn>
                <a:cxn ang="0">
                  <a:pos x="T4" y="T5"/>
                </a:cxn>
                <a:cxn ang="0">
                  <a:pos x="T6" y="T7"/>
                </a:cxn>
                <a:cxn ang="0">
                  <a:pos x="T8" y="T9"/>
                </a:cxn>
                <a:cxn ang="0">
                  <a:pos x="T10" y="T11"/>
                </a:cxn>
              </a:cxnLst>
              <a:rect l="0" t="0" r="r" b="b"/>
              <a:pathLst>
                <a:path w="79" h="43">
                  <a:moveTo>
                    <a:pt x="70" y="43"/>
                  </a:moveTo>
                  <a:cubicBezTo>
                    <a:pt x="70" y="43"/>
                    <a:pt x="79" y="33"/>
                    <a:pt x="71" y="21"/>
                  </a:cubicBezTo>
                  <a:cubicBezTo>
                    <a:pt x="65" y="13"/>
                    <a:pt x="58" y="7"/>
                    <a:pt x="47" y="0"/>
                  </a:cubicBezTo>
                  <a:cubicBezTo>
                    <a:pt x="50" y="8"/>
                    <a:pt x="50" y="20"/>
                    <a:pt x="19" y="10"/>
                  </a:cubicBezTo>
                  <a:cubicBezTo>
                    <a:pt x="0" y="4"/>
                    <a:pt x="2" y="9"/>
                    <a:pt x="11" y="17"/>
                  </a:cubicBezTo>
                  <a:lnTo>
                    <a:pt x="70" y="43"/>
                  </a:lnTo>
                  <a:close/>
                </a:path>
              </a:pathLst>
            </a:custGeom>
            <a:solidFill>
              <a:srgbClr val="502D0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ïṣlïḓe"/>
            <p:cNvSpPr/>
            <p:nvPr/>
          </p:nvSpPr>
          <p:spPr bwMode="auto">
            <a:xfrm>
              <a:off x="6836870" y="3782324"/>
              <a:ext cx="149839" cy="110992"/>
            </a:xfrm>
            <a:custGeom>
              <a:avLst/>
              <a:gdLst>
                <a:gd name="T0" fmla="*/ 39 w 39"/>
                <a:gd name="T1" fmla="*/ 5 h 29"/>
                <a:gd name="T2" fmla="*/ 16 w 39"/>
                <a:gd name="T3" fmla="*/ 0 h 29"/>
                <a:gd name="T4" fmla="*/ 0 w 39"/>
                <a:gd name="T5" fmla="*/ 20 h 29"/>
                <a:gd name="T6" fmla="*/ 23 w 39"/>
                <a:gd name="T7" fmla="*/ 29 h 29"/>
                <a:gd name="T8" fmla="*/ 39 w 39"/>
                <a:gd name="T9" fmla="*/ 5 h 29"/>
              </a:gdLst>
              <a:ahLst/>
              <a:cxnLst>
                <a:cxn ang="0">
                  <a:pos x="T0" y="T1"/>
                </a:cxn>
                <a:cxn ang="0">
                  <a:pos x="T2" y="T3"/>
                </a:cxn>
                <a:cxn ang="0">
                  <a:pos x="T4" y="T5"/>
                </a:cxn>
                <a:cxn ang="0">
                  <a:pos x="T6" y="T7"/>
                </a:cxn>
                <a:cxn ang="0">
                  <a:pos x="T8" y="T9"/>
                </a:cxn>
              </a:cxnLst>
              <a:rect l="0" t="0" r="r" b="b"/>
              <a:pathLst>
                <a:path w="39" h="29">
                  <a:moveTo>
                    <a:pt x="39" y="5"/>
                  </a:moveTo>
                  <a:cubicBezTo>
                    <a:pt x="30" y="2"/>
                    <a:pt x="23" y="0"/>
                    <a:pt x="16" y="0"/>
                  </a:cubicBezTo>
                  <a:cubicBezTo>
                    <a:pt x="2" y="5"/>
                    <a:pt x="0" y="20"/>
                    <a:pt x="0" y="20"/>
                  </a:cubicBezTo>
                  <a:cubicBezTo>
                    <a:pt x="23" y="29"/>
                    <a:pt x="23" y="29"/>
                    <a:pt x="23" y="29"/>
                  </a:cubicBezTo>
                  <a:cubicBezTo>
                    <a:pt x="22" y="13"/>
                    <a:pt x="32" y="7"/>
                    <a:pt x="39" y="5"/>
                  </a:cubicBezTo>
                  <a:close/>
                </a:path>
              </a:pathLst>
            </a:custGeom>
            <a:solidFill>
              <a:srgbClr val="7144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ïṧlîḓe"/>
            <p:cNvSpPr/>
            <p:nvPr/>
          </p:nvSpPr>
          <p:spPr bwMode="auto">
            <a:xfrm>
              <a:off x="6666682" y="3828570"/>
              <a:ext cx="651152" cy="331126"/>
            </a:xfrm>
            <a:custGeom>
              <a:avLst/>
              <a:gdLst>
                <a:gd name="T0" fmla="*/ 19 w 169"/>
                <a:gd name="T1" fmla="*/ 0 h 86"/>
                <a:gd name="T2" fmla="*/ 92 w 169"/>
                <a:gd name="T3" fmla="*/ 21 h 86"/>
                <a:gd name="T4" fmla="*/ 157 w 169"/>
                <a:gd name="T5" fmla="*/ 62 h 86"/>
                <a:gd name="T6" fmla="*/ 159 w 169"/>
                <a:gd name="T7" fmla="*/ 86 h 86"/>
                <a:gd name="T8" fmla="*/ 79 w 169"/>
                <a:gd name="T9" fmla="*/ 50 h 86"/>
                <a:gd name="T10" fmla="*/ 0 w 169"/>
                <a:gd name="T11" fmla="*/ 14 h 86"/>
                <a:gd name="T12" fmla="*/ 19 w 16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169" h="86">
                  <a:moveTo>
                    <a:pt x="19" y="0"/>
                  </a:moveTo>
                  <a:cubicBezTo>
                    <a:pt x="37" y="0"/>
                    <a:pt x="56" y="5"/>
                    <a:pt x="92" y="21"/>
                  </a:cubicBezTo>
                  <a:cubicBezTo>
                    <a:pt x="129" y="37"/>
                    <a:pt x="145" y="48"/>
                    <a:pt x="157" y="62"/>
                  </a:cubicBezTo>
                  <a:cubicBezTo>
                    <a:pt x="169" y="75"/>
                    <a:pt x="159" y="86"/>
                    <a:pt x="159" y="86"/>
                  </a:cubicBezTo>
                  <a:cubicBezTo>
                    <a:pt x="79" y="50"/>
                    <a:pt x="79" y="50"/>
                    <a:pt x="79" y="50"/>
                  </a:cubicBezTo>
                  <a:cubicBezTo>
                    <a:pt x="0" y="14"/>
                    <a:pt x="0" y="14"/>
                    <a:pt x="0" y="14"/>
                  </a:cubicBezTo>
                  <a:cubicBezTo>
                    <a:pt x="0" y="14"/>
                    <a:pt x="1" y="0"/>
                    <a:pt x="19" y="0"/>
                  </a:cubicBezTo>
                  <a:close/>
                </a:path>
              </a:pathLst>
            </a:custGeom>
            <a:solidFill>
              <a:srgbClr val="693E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îṡḻíḑê"/>
            <p:cNvSpPr/>
            <p:nvPr/>
          </p:nvSpPr>
          <p:spPr bwMode="auto">
            <a:xfrm>
              <a:off x="7025556" y="3982110"/>
              <a:ext cx="292278" cy="177587"/>
            </a:xfrm>
            <a:custGeom>
              <a:avLst/>
              <a:gdLst>
                <a:gd name="T0" fmla="*/ 64 w 76"/>
                <a:gd name="T1" fmla="*/ 22 h 46"/>
                <a:gd name="T2" fmla="*/ 37 w 76"/>
                <a:gd name="T3" fmla="*/ 0 h 46"/>
                <a:gd name="T4" fmla="*/ 23 w 76"/>
                <a:gd name="T5" fmla="*/ 16 h 46"/>
                <a:gd name="T6" fmla="*/ 21 w 76"/>
                <a:gd name="T7" fmla="*/ 26 h 46"/>
                <a:gd name="T8" fmla="*/ 66 w 76"/>
                <a:gd name="T9" fmla="*/ 46 h 46"/>
                <a:gd name="T10" fmla="*/ 64 w 76"/>
                <a:gd name="T11" fmla="*/ 22 h 46"/>
              </a:gdLst>
              <a:ahLst/>
              <a:cxnLst>
                <a:cxn ang="0">
                  <a:pos x="T0" y="T1"/>
                </a:cxn>
                <a:cxn ang="0">
                  <a:pos x="T2" y="T3"/>
                </a:cxn>
                <a:cxn ang="0">
                  <a:pos x="T4" y="T5"/>
                </a:cxn>
                <a:cxn ang="0">
                  <a:pos x="T6" y="T7"/>
                </a:cxn>
                <a:cxn ang="0">
                  <a:pos x="T8" y="T9"/>
                </a:cxn>
                <a:cxn ang="0">
                  <a:pos x="T10" y="T11"/>
                </a:cxn>
              </a:cxnLst>
              <a:rect l="0" t="0" r="r" b="b"/>
              <a:pathLst>
                <a:path w="76" h="46">
                  <a:moveTo>
                    <a:pt x="64" y="22"/>
                  </a:moveTo>
                  <a:cubicBezTo>
                    <a:pt x="57" y="14"/>
                    <a:pt x="49" y="7"/>
                    <a:pt x="37" y="0"/>
                  </a:cubicBezTo>
                  <a:cubicBezTo>
                    <a:pt x="37" y="0"/>
                    <a:pt x="61" y="30"/>
                    <a:pt x="23" y="16"/>
                  </a:cubicBezTo>
                  <a:cubicBezTo>
                    <a:pt x="0" y="8"/>
                    <a:pt x="10" y="17"/>
                    <a:pt x="21" y="26"/>
                  </a:cubicBezTo>
                  <a:cubicBezTo>
                    <a:pt x="66" y="46"/>
                    <a:pt x="66" y="46"/>
                    <a:pt x="66" y="46"/>
                  </a:cubicBezTo>
                  <a:cubicBezTo>
                    <a:pt x="66" y="46"/>
                    <a:pt x="76" y="35"/>
                    <a:pt x="64" y="22"/>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ísḻïḋè"/>
            <p:cNvSpPr/>
            <p:nvPr/>
          </p:nvSpPr>
          <p:spPr bwMode="auto">
            <a:xfrm>
              <a:off x="6733277" y="3843369"/>
              <a:ext cx="210884" cy="112842"/>
            </a:xfrm>
            <a:custGeom>
              <a:avLst/>
              <a:gdLst>
                <a:gd name="T0" fmla="*/ 55 w 55"/>
                <a:gd name="T1" fmla="*/ 8 h 29"/>
                <a:gd name="T2" fmla="*/ 29 w 55"/>
                <a:gd name="T3" fmla="*/ 0 h 29"/>
                <a:gd name="T4" fmla="*/ 0 w 55"/>
                <a:gd name="T5" fmla="*/ 18 h 29"/>
                <a:gd name="T6" fmla="*/ 31 w 55"/>
                <a:gd name="T7" fmla="*/ 29 h 29"/>
                <a:gd name="T8" fmla="*/ 55 w 55"/>
                <a:gd name="T9" fmla="*/ 8 h 29"/>
              </a:gdLst>
              <a:ahLst/>
              <a:cxnLst>
                <a:cxn ang="0">
                  <a:pos x="T0" y="T1"/>
                </a:cxn>
                <a:cxn ang="0">
                  <a:pos x="T2" y="T3"/>
                </a:cxn>
                <a:cxn ang="0">
                  <a:pos x="T4" y="T5"/>
                </a:cxn>
                <a:cxn ang="0">
                  <a:pos x="T6" y="T7"/>
                </a:cxn>
                <a:cxn ang="0">
                  <a:pos x="T8" y="T9"/>
                </a:cxn>
              </a:cxnLst>
              <a:rect l="0" t="0" r="r" b="b"/>
              <a:pathLst>
                <a:path w="55" h="29">
                  <a:moveTo>
                    <a:pt x="55" y="8"/>
                  </a:moveTo>
                  <a:cubicBezTo>
                    <a:pt x="45" y="4"/>
                    <a:pt x="37" y="2"/>
                    <a:pt x="29" y="0"/>
                  </a:cubicBezTo>
                  <a:cubicBezTo>
                    <a:pt x="3" y="0"/>
                    <a:pt x="0" y="18"/>
                    <a:pt x="0" y="18"/>
                  </a:cubicBezTo>
                  <a:cubicBezTo>
                    <a:pt x="31" y="29"/>
                    <a:pt x="31" y="29"/>
                    <a:pt x="31" y="29"/>
                  </a:cubicBezTo>
                  <a:cubicBezTo>
                    <a:pt x="36" y="16"/>
                    <a:pt x="48" y="11"/>
                    <a:pt x="55" y="8"/>
                  </a:cubicBezTo>
                  <a:close/>
                </a:path>
              </a:pathLst>
            </a:custGeom>
            <a:solidFill>
              <a:srgbClr val="7848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ísļíďé"/>
            <p:cNvSpPr/>
            <p:nvPr/>
          </p:nvSpPr>
          <p:spPr bwMode="auto">
            <a:xfrm>
              <a:off x="6579739" y="3878517"/>
              <a:ext cx="741796" cy="399570"/>
            </a:xfrm>
            <a:custGeom>
              <a:avLst/>
              <a:gdLst>
                <a:gd name="T0" fmla="*/ 95 w 193"/>
                <a:gd name="T1" fmla="*/ 54 h 104"/>
                <a:gd name="T2" fmla="*/ 13 w 193"/>
                <a:gd name="T3" fmla="*/ 24 h 104"/>
                <a:gd name="T4" fmla="*/ 1 w 193"/>
                <a:gd name="T5" fmla="*/ 16 h 104"/>
                <a:gd name="T6" fmla="*/ 23 w 193"/>
                <a:gd name="T7" fmla="*/ 1 h 104"/>
                <a:gd name="T8" fmla="*/ 107 w 193"/>
                <a:gd name="T9" fmla="*/ 27 h 104"/>
                <a:gd name="T10" fmla="*/ 182 w 193"/>
                <a:gd name="T11" fmla="*/ 73 h 104"/>
                <a:gd name="T12" fmla="*/ 185 w 193"/>
                <a:gd name="T13" fmla="*/ 99 h 104"/>
                <a:gd name="T14" fmla="*/ 172 w 193"/>
                <a:gd name="T15" fmla="*/ 96 h 104"/>
                <a:gd name="T16" fmla="*/ 95 w 193"/>
                <a:gd name="T17" fmla="*/ 5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04">
                  <a:moveTo>
                    <a:pt x="95" y="54"/>
                  </a:moveTo>
                  <a:cubicBezTo>
                    <a:pt x="13" y="24"/>
                    <a:pt x="13" y="24"/>
                    <a:pt x="13" y="24"/>
                  </a:cubicBezTo>
                  <a:cubicBezTo>
                    <a:pt x="13" y="24"/>
                    <a:pt x="3" y="25"/>
                    <a:pt x="1" y="16"/>
                  </a:cubicBezTo>
                  <a:cubicBezTo>
                    <a:pt x="0" y="7"/>
                    <a:pt x="10" y="0"/>
                    <a:pt x="23" y="1"/>
                  </a:cubicBezTo>
                  <a:cubicBezTo>
                    <a:pt x="36" y="3"/>
                    <a:pt x="72" y="11"/>
                    <a:pt x="107" y="27"/>
                  </a:cubicBezTo>
                  <a:cubicBezTo>
                    <a:pt x="148" y="45"/>
                    <a:pt x="172" y="64"/>
                    <a:pt x="182" y="73"/>
                  </a:cubicBezTo>
                  <a:cubicBezTo>
                    <a:pt x="191" y="81"/>
                    <a:pt x="193" y="94"/>
                    <a:pt x="185" y="99"/>
                  </a:cubicBezTo>
                  <a:cubicBezTo>
                    <a:pt x="177" y="104"/>
                    <a:pt x="172" y="96"/>
                    <a:pt x="172" y="96"/>
                  </a:cubicBezTo>
                  <a:lnTo>
                    <a:pt x="95" y="54"/>
                  </a:lnTo>
                  <a:close/>
                </a:path>
              </a:pathLst>
            </a:custGeom>
            <a:solidFill>
              <a:srgbClr val="7245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îśḷide"/>
            <p:cNvSpPr/>
            <p:nvPr/>
          </p:nvSpPr>
          <p:spPr bwMode="auto">
            <a:xfrm>
              <a:off x="6951561" y="4067203"/>
              <a:ext cx="369973" cy="210884"/>
            </a:xfrm>
            <a:custGeom>
              <a:avLst/>
              <a:gdLst>
                <a:gd name="T0" fmla="*/ 85 w 96"/>
                <a:gd name="T1" fmla="*/ 24 h 55"/>
                <a:gd name="T2" fmla="*/ 57 w 96"/>
                <a:gd name="T3" fmla="*/ 3 h 55"/>
                <a:gd name="T4" fmla="*/ 57 w 96"/>
                <a:gd name="T5" fmla="*/ 22 h 55"/>
                <a:gd name="T6" fmla="*/ 0 w 96"/>
                <a:gd name="T7" fmla="*/ 0 h 55"/>
                <a:gd name="T8" fmla="*/ 11 w 96"/>
                <a:gd name="T9" fmla="*/ 12 h 55"/>
                <a:gd name="T10" fmla="*/ 75 w 96"/>
                <a:gd name="T11" fmla="*/ 47 h 55"/>
                <a:gd name="T12" fmla="*/ 88 w 96"/>
                <a:gd name="T13" fmla="*/ 50 h 55"/>
                <a:gd name="T14" fmla="*/ 85 w 96"/>
                <a:gd name="T15" fmla="*/ 2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5">
                  <a:moveTo>
                    <a:pt x="85" y="24"/>
                  </a:moveTo>
                  <a:cubicBezTo>
                    <a:pt x="80" y="19"/>
                    <a:pt x="71" y="12"/>
                    <a:pt x="57" y="3"/>
                  </a:cubicBezTo>
                  <a:cubicBezTo>
                    <a:pt x="74" y="15"/>
                    <a:pt x="76" y="32"/>
                    <a:pt x="57" y="22"/>
                  </a:cubicBezTo>
                  <a:cubicBezTo>
                    <a:pt x="36" y="13"/>
                    <a:pt x="0" y="0"/>
                    <a:pt x="0" y="0"/>
                  </a:cubicBezTo>
                  <a:cubicBezTo>
                    <a:pt x="0" y="0"/>
                    <a:pt x="5" y="5"/>
                    <a:pt x="11" y="12"/>
                  </a:cubicBezTo>
                  <a:cubicBezTo>
                    <a:pt x="75" y="47"/>
                    <a:pt x="75" y="47"/>
                    <a:pt x="75" y="47"/>
                  </a:cubicBezTo>
                  <a:cubicBezTo>
                    <a:pt x="75" y="47"/>
                    <a:pt x="80" y="55"/>
                    <a:pt x="88" y="50"/>
                  </a:cubicBezTo>
                  <a:cubicBezTo>
                    <a:pt x="96" y="45"/>
                    <a:pt x="94" y="32"/>
                    <a:pt x="85" y="24"/>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iṥḷîdé"/>
            <p:cNvSpPr/>
            <p:nvPr/>
          </p:nvSpPr>
          <p:spPr bwMode="auto">
            <a:xfrm>
              <a:off x="7147647" y="4067203"/>
              <a:ext cx="7399" cy="3700"/>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1"/>
                    <a:pt x="2" y="1"/>
                  </a:cubicBezTo>
                  <a:cubicBezTo>
                    <a:pt x="2" y="1"/>
                    <a:pt x="1" y="0"/>
                    <a:pt x="0" y="0"/>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ïṣliďê"/>
            <p:cNvSpPr/>
            <p:nvPr/>
          </p:nvSpPr>
          <p:spPr bwMode="auto">
            <a:xfrm>
              <a:off x="6675932" y="3897016"/>
              <a:ext cx="210884" cy="120242"/>
            </a:xfrm>
            <a:custGeom>
              <a:avLst/>
              <a:gdLst>
                <a:gd name="T0" fmla="*/ 55 w 55"/>
                <a:gd name="T1" fmla="*/ 12 h 31"/>
                <a:gd name="T2" fmla="*/ 18 w 55"/>
                <a:gd name="T3" fmla="*/ 0 h 31"/>
                <a:gd name="T4" fmla="*/ 1 w 55"/>
                <a:gd name="T5" fmla="*/ 22 h 31"/>
                <a:gd name="T6" fmla="*/ 34 w 55"/>
                <a:gd name="T7" fmla="*/ 31 h 31"/>
                <a:gd name="T8" fmla="*/ 55 w 55"/>
                <a:gd name="T9" fmla="*/ 12 h 31"/>
              </a:gdLst>
              <a:ahLst/>
              <a:cxnLst>
                <a:cxn ang="0">
                  <a:pos x="T0" y="T1"/>
                </a:cxn>
                <a:cxn ang="0">
                  <a:pos x="T2" y="T3"/>
                </a:cxn>
                <a:cxn ang="0">
                  <a:pos x="T4" y="T5"/>
                </a:cxn>
                <a:cxn ang="0">
                  <a:pos x="T6" y="T7"/>
                </a:cxn>
                <a:cxn ang="0">
                  <a:pos x="T8" y="T9"/>
                </a:cxn>
              </a:cxnLst>
              <a:rect l="0" t="0" r="r" b="b"/>
              <a:pathLst>
                <a:path w="55" h="31">
                  <a:moveTo>
                    <a:pt x="55" y="12"/>
                  </a:moveTo>
                  <a:cubicBezTo>
                    <a:pt x="41" y="7"/>
                    <a:pt x="28" y="3"/>
                    <a:pt x="18" y="0"/>
                  </a:cubicBezTo>
                  <a:cubicBezTo>
                    <a:pt x="0" y="6"/>
                    <a:pt x="1" y="22"/>
                    <a:pt x="1" y="22"/>
                  </a:cubicBezTo>
                  <a:cubicBezTo>
                    <a:pt x="34" y="31"/>
                    <a:pt x="34" y="31"/>
                    <a:pt x="34" y="31"/>
                  </a:cubicBezTo>
                  <a:cubicBezTo>
                    <a:pt x="40" y="15"/>
                    <a:pt x="50" y="12"/>
                    <a:pt x="55" y="12"/>
                  </a:cubicBezTo>
                  <a:close/>
                </a:path>
              </a:pathLst>
            </a:custGeom>
            <a:solidFill>
              <a:srgbClr val="7848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iŝḷiḑe"/>
            <p:cNvSpPr/>
            <p:nvPr/>
          </p:nvSpPr>
          <p:spPr bwMode="auto">
            <a:xfrm>
              <a:off x="6348506" y="4723904"/>
              <a:ext cx="488364" cy="271930"/>
            </a:xfrm>
            <a:custGeom>
              <a:avLst/>
              <a:gdLst>
                <a:gd name="T0" fmla="*/ 8 w 127"/>
                <a:gd name="T1" fmla="*/ 23 h 71"/>
                <a:gd name="T2" fmla="*/ 55 w 127"/>
                <a:gd name="T3" fmla="*/ 56 h 71"/>
                <a:gd name="T4" fmla="*/ 111 w 127"/>
                <a:gd name="T5" fmla="*/ 69 h 71"/>
                <a:gd name="T6" fmla="*/ 127 w 127"/>
                <a:gd name="T7" fmla="*/ 54 h 71"/>
                <a:gd name="T8" fmla="*/ 68 w 127"/>
                <a:gd name="T9" fmla="*/ 27 h 71"/>
                <a:gd name="T10" fmla="*/ 9 w 127"/>
                <a:gd name="T11" fmla="*/ 0 h 71"/>
                <a:gd name="T12" fmla="*/ 8 w 127"/>
                <a:gd name="T13" fmla="*/ 23 h 71"/>
              </a:gdLst>
              <a:ahLst/>
              <a:cxnLst>
                <a:cxn ang="0">
                  <a:pos x="T0" y="T1"/>
                </a:cxn>
                <a:cxn ang="0">
                  <a:pos x="T2" y="T3"/>
                </a:cxn>
                <a:cxn ang="0">
                  <a:pos x="T4" y="T5"/>
                </a:cxn>
                <a:cxn ang="0">
                  <a:pos x="T6" y="T7"/>
                </a:cxn>
                <a:cxn ang="0">
                  <a:pos x="T8" y="T9"/>
                </a:cxn>
                <a:cxn ang="0">
                  <a:pos x="T10" y="T11"/>
                </a:cxn>
                <a:cxn ang="0">
                  <a:pos x="T12" y="T13"/>
                </a:cxn>
              </a:cxnLst>
              <a:rect l="0" t="0" r="r" b="b"/>
              <a:pathLst>
                <a:path w="127" h="71">
                  <a:moveTo>
                    <a:pt x="8" y="23"/>
                  </a:moveTo>
                  <a:cubicBezTo>
                    <a:pt x="16" y="35"/>
                    <a:pt x="28" y="44"/>
                    <a:pt x="55" y="56"/>
                  </a:cubicBezTo>
                  <a:cubicBezTo>
                    <a:pt x="82" y="68"/>
                    <a:pt x="97" y="71"/>
                    <a:pt x="111" y="69"/>
                  </a:cubicBezTo>
                  <a:cubicBezTo>
                    <a:pt x="125" y="68"/>
                    <a:pt x="127" y="54"/>
                    <a:pt x="127" y="54"/>
                  </a:cubicBezTo>
                  <a:cubicBezTo>
                    <a:pt x="68" y="27"/>
                    <a:pt x="68" y="27"/>
                    <a:pt x="68" y="27"/>
                  </a:cubicBezTo>
                  <a:cubicBezTo>
                    <a:pt x="9" y="0"/>
                    <a:pt x="9" y="0"/>
                    <a:pt x="9" y="0"/>
                  </a:cubicBezTo>
                  <a:cubicBezTo>
                    <a:pt x="9" y="0"/>
                    <a:pt x="0" y="11"/>
                    <a:pt x="8" y="23"/>
                  </a:cubicBezTo>
                  <a:close/>
                </a:path>
              </a:pathLst>
            </a:custGeom>
            <a:solidFill>
              <a:srgbClr val="5C36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íṧľïḑé"/>
            <p:cNvSpPr/>
            <p:nvPr/>
          </p:nvSpPr>
          <p:spPr bwMode="auto">
            <a:xfrm>
              <a:off x="6548291" y="4823797"/>
              <a:ext cx="288579" cy="172038"/>
            </a:xfrm>
            <a:custGeom>
              <a:avLst/>
              <a:gdLst>
                <a:gd name="T0" fmla="*/ 75 w 75"/>
                <a:gd name="T1" fmla="*/ 28 h 45"/>
                <a:gd name="T2" fmla="*/ 59 w 75"/>
                <a:gd name="T3" fmla="*/ 43 h 45"/>
                <a:gd name="T4" fmla="*/ 27 w 75"/>
                <a:gd name="T5" fmla="*/ 40 h 45"/>
                <a:gd name="T6" fmla="*/ 17 w 75"/>
                <a:gd name="T7" fmla="*/ 12 h 45"/>
                <a:gd name="T8" fmla="*/ 16 w 75"/>
                <a:gd name="T9" fmla="*/ 1 h 45"/>
                <a:gd name="T10" fmla="*/ 75 w 75"/>
                <a:gd name="T11" fmla="*/ 28 h 45"/>
              </a:gdLst>
              <a:ahLst/>
              <a:cxnLst>
                <a:cxn ang="0">
                  <a:pos x="T0" y="T1"/>
                </a:cxn>
                <a:cxn ang="0">
                  <a:pos x="T2" y="T3"/>
                </a:cxn>
                <a:cxn ang="0">
                  <a:pos x="T4" y="T5"/>
                </a:cxn>
                <a:cxn ang="0">
                  <a:pos x="T6" y="T7"/>
                </a:cxn>
                <a:cxn ang="0">
                  <a:pos x="T8" y="T9"/>
                </a:cxn>
                <a:cxn ang="0">
                  <a:pos x="T10" y="T11"/>
                </a:cxn>
              </a:cxnLst>
              <a:rect l="0" t="0" r="r" b="b"/>
              <a:pathLst>
                <a:path w="75" h="45">
                  <a:moveTo>
                    <a:pt x="75" y="28"/>
                  </a:moveTo>
                  <a:cubicBezTo>
                    <a:pt x="75" y="28"/>
                    <a:pt x="73" y="42"/>
                    <a:pt x="59" y="43"/>
                  </a:cubicBezTo>
                  <a:cubicBezTo>
                    <a:pt x="50" y="45"/>
                    <a:pt x="40" y="44"/>
                    <a:pt x="27" y="40"/>
                  </a:cubicBezTo>
                  <a:cubicBezTo>
                    <a:pt x="36" y="37"/>
                    <a:pt x="45" y="29"/>
                    <a:pt x="17" y="12"/>
                  </a:cubicBezTo>
                  <a:cubicBezTo>
                    <a:pt x="0" y="2"/>
                    <a:pt x="5" y="0"/>
                    <a:pt x="16" y="1"/>
                  </a:cubicBezTo>
                  <a:lnTo>
                    <a:pt x="75" y="28"/>
                  </a:lnTo>
                  <a:close/>
                </a:path>
              </a:pathLst>
            </a:custGeom>
            <a:solidFill>
              <a:srgbClr val="502D0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íṡḻîdè"/>
            <p:cNvSpPr/>
            <p:nvPr/>
          </p:nvSpPr>
          <p:spPr bwMode="auto">
            <a:xfrm>
              <a:off x="6398453" y="4759052"/>
              <a:ext cx="118391" cy="146140"/>
            </a:xfrm>
            <a:custGeom>
              <a:avLst/>
              <a:gdLst>
                <a:gd name="T0" fmla="*/ 24 w 31"/>
                <a:gd name="T1" fmla="*/ 38 h 38"/>
                <a:gd name="T2" fmla="*/ 5 w 31"/>
                <a:gd name="T3" fmla="*/ 25 h 38"/>
                <a:gd name="T4" fmla="*/ 9 w 31"/>
                <a:gd name="T5" fmla="*/ 0 h 38"/>
                <a:gd name="T6" fmla="*/ 31 w 31"/>
                <a:gd name="T7" fmla="*/ 11 h 38"/>
                <a:gd name="T8" fmla="*/ 24 w 31"/>
                <a:gd name="T9" fmla="*/ 38 h 38"/>
              </a:gdLst>
              <a:ahLst/>
              <a:cxnLst>
                <a:cxn ang="0">
                  <a:pos x="T0" y="T1"/>
                </a:cxn>
                <a:cxn ang="0">
                  <a:pos x="T2" y="T3"/>
                </a:cxn>
                <a:cxn ang="0">
                  <a:pos x="T4" y="T5"/>
                </a:cxn>
                <a:cxn ang="0">
                  <a:pos x="T6" y="T7"/>
                </a:cxn>
                <a:cxn ang="0">
                  <a:pos x="T8" y="T9"/>
                </a:cxn>
              </a:cxnLst>
              <a:rect l="0" t="0" r="r" b="b"/>
              <a:pathLst>
                <a:path w="31" h="38">
                  <a:moveTo>
                    <a:pt x="24" y="38"/>
                  </a:moveTo>
                  <a:cubicBezTo>
                    <a:pt x="16" y="34"/>
                    <a:pt x="10" y="30"/>
                    <a:pt x="5" y="25"/>
                  </a:cubicBezTo>
                  <a:cubicBezTo>
                    <a:pt x="0" y="11"/>
                    <a:pt x="9" y="0"/>
                    <a:pt x="9" y="0"/>
                  </a:cubicBezTo>
                  <a:cubicBezTo>
                    <a:pt x="31" y="11"/>
                    <a:pt x="31" y="11"/>
                    <a:pt x="31" y="11"/>
                  </a:cubicBezTo>
                  <a:cubicBezTo>
                    <a:pt x="19" y="21"/>
                    <a:pt x="21" y="32"/>
                    <a:pt x="24" y="38"/>
                  </a:cubicBezTo>
                  <a:close/>
                </a:path>
              </a:pathLst>
            </a:custGeom>
            <a:solidFill>
              <a:srgbClr val="7144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íṣľïdê"/>
            <p:cNvSpPr/>
            <p:nvPr/>
          </p:nvSpPr>
          <p:spPr bwMode="auto">
            <a:xfrm>
              <a:off x="6298560" y="4612912"/>
              <a:ext cx="653002" cy="329276"/>
            </a:xfrm>
            <a:custGeom>
              <a:avLst/>
              <a:gdLst>
                <a:gd name="T0" fmla="*/ 12 w 170"/>
                <a:gd name="T1" fmla="*/ 24 h 86"/>
                <a:gd name="T2" fmla="*/ 77 w 170"/>
                <a:gd name="T3" fmla="*/ 65 h 86"/>
                <a:gd name="T4" fmla="*/ 151 w 170"/>
                <a:gd name="T5" fmla="*/ 86 h 86"/>
                <a:gd name="T6" fmla="*/ 170 w 170"/>
                <a:gd name="T7" fmla="*/ 71 h 86"/>
                <a:gd name="T8" fmla="*/ 90 w 170"/>
                <a:gd name="T9" fmla="*/ 36 h 86"/>
                <a:gd name="T10" fmla="*/ 11 w 170"/>
                <a:gd name="T11" fmla="*/ 0 h 86"/>
                <a:gd name="T12" fmla="*/ 12 w 170"/>
                <a:gd name="T13" fmla="*/ 24 h 86"/>
              </a:gdLst>
              <a:ahLst/>
              <a:cxnLst>
                <a:cxn ang="0">
                  <a:pos x="T0" y="T1"/>
                </a:cxn>
                <a:cxn ang="0">
                  <a:pos x="T2" y="T3"/>
                </a:cxn>
                <a:cxn ang="0">
                  <a:pos x="T4" y="T5"/>
                </a:cxn>
                <a:cxn ang="0">
                  <a:pos x="T6" y="T7"/>
                </a:cxn>
                <a:cxn ang="0">
                  <a:pos x="T8" y="T9"/>
                </a:cxn>
                <a:cxn ang="0">
                  <a:pos x="T10" y="T11"/>
                </a:cxn>
                <a:cxn ang="0">
                  <a:pos x="T12" y="T13"/>
                </a:cxn>
              </a:cxnLst>
              <a:rect l="0" t="0" r="r" b="b"/>
              <a:pathLst>
                <a:path w="170" h="86">
                  <a:moveTo>
                    <a:pt x="12" y="24"/>
                  </a:moveTo>
                  <a:cubicBezTo>
                    <a:pt x="25" y="38"/>
                    <a:pt x="41" y="48"/>
                    <a:pt x="77" y="65"/>
                  </a:cubicBezTo>
                  <a:cubicBezTo>
                    <a:pt x="114" y="81"/>
                    <a:pt x="132" y="86"/>
                    <a:pt x="151" y="86"/>
                  </a:cubicBezTo>
                  <a:cubicBezTo>
                    <a:pt x="169" y="86"/>
                    <a:pt x="170" y="71"/>
                    <a:pt x="170" y="71"/>
                  </a:cubicBezTo>
                  <a:cubicBezTo>
                    <a:pt x="90" y="36"/>
                    <a:pt x="90" y="36"/>
                    <a:pt x="90" y="36"/>
                  </a:cubicBezTo>
                  <a:cubicBezTo>
                    <a:pt x="11" y="0"/>
                    <a:pt x="11" y="0"/>
                    <a:pt x="11" y="0"/>
                  </a:cubicBezTo>
                  <a:cubicBezTo>
                    <a:pt x="11" y="0"/>
                    <a:pt x="0" y="11"/>
                    <a:pt x="12" y="24"/>
                  </a:cubicBezTo>
                  <a:close/>
                </a:path>
              </a:pathLst>
            </a:custGeom>
            <a:solidFill>
              <a:srgbClr val="693E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iṣḻídé"/>
            <p:cNvSpPr/>
            <p:nvPr/>
          </p:nvSpPr>
          <p:spPr bwMode="auto">
            <a:xfrm>
              <a:off x="6675932" y="4792350"/>
              <a:ext cx="275630" cy="149840"/>
            </a:xfrm>
            <a:custGeom>
              <a:avLst/>
              <a:gdLst>
                <a:gd name="T0" fmla="*/ 53 w 72"/>
                <a:gd name="T1" fmla="*/ 39 h 39"/>
                <a:gd name="T2" fmla="*/ 18 w 72"/>
                <a:gd name="T3" fmla="*/ 33 h 39"/>
                <a:gd name="T4" fmla="*/ 21 w 72"/>
                <a:gd name="T5" fmla="*/ 12 h 39"/>
                <a:gd name="T6" fmla="*/ 27 w 72"/>
                <a:gd name="T7" fmla="*/ 4 h 39"/>
                <a:gd name="T8" fmla="*/ 72 w 72"/>
                <a:gd name="T9" fmla="*/ 24 h 39"/>
                <a:gd name="T10" fmla="*/ 53 w 72"/>
                <a:gd name="T11" fmla="*/ 39 h 39"/>
              </a:gdLst>
              <a:ahLst/>
              <a:cxnLst>
                <a:cxn ang="0">
                  <a:pos x="T0" y="T1"/>
                </a:cxn>
                <a:cxn ang="0">
                  <a:pos x="T2" y="T3"/>
                </a:cxn>
                <a:cxn ang="0">
                  <a:pos x="T4" y="T5"/>
                </a:cxn>
                <a:cxn ang="0">
                  <a:pos x="T6" y="T7"/>
                </a:cxn>
                <a:cxn ang="0">
                  <a:pos x="T8" y="T9"/>
                </a:cxn>
                <a:cxn ang="0">
                  <a:pos x="T10" y="T11"/>
                </a:cxn>
              </a:cxnLst>
              <a:rect l="0" t="0" r="r" b="b"/>
              <a:pathLst>
                <a:path w="72" h="39">
                  <a:moveTo>
                    <a:pt x="53" y="39"/>
                  </a:moveTo>
                  <a:cubicBezTo>
                    <a:pt x="42" y="39"/>
                    <a:pt x="32" y="38"/>
                    <a:pt x="18" y="33"/>
                  </a:cubicBezTo>
                  <a:cubicBezTo>
                    <a:pt x="18" y="33"/>
                    <a:pt x="57" y="32"/>
                    <a:pt x="21" y="12"/>
                  </a:cubicBezTo>
                  <a:cubicBezTo>
                    <a:pt x="0" y="0"/>
                    <a:pt x="13" y="2"/>
                    <a:pt x="27" y="4"/>
                  </a:cubicBezTo>
                  <a:cubicBezTo>
                    <a:pt x="72" y="24"/>
                    <a:pt x="72" y="24"/>
                    <a:pt x="72" y="24"/>
                  </a:cubicBezTo>
                  <a:cubicBezTo>
                    <a:pt x="72" y="24"/>
                    <a:pt x="71" y="39"/>
                    <a:pt x="53" y="39"/>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iS1ïḋe"/>
            <p:cNvSpPr/>
            <p:nvPr/>
          </p:nvSpPr>
          <p:spPr bwMode="auto">
            <a:xfrm>
              <a:off x="6359605" y="4642510"/>
              <a:ext cx="157239" cy="181287"/>
            </a:xfrm>
            <a:custGeom>
              <a:avLst/>
              <a:gdLst>
                <a:gd name="T0" fmla="*/ 41 w 41"/>
                <a:gd name="T1" fmla="*/ 47 h 47"/>
                <a:gd name="T2" fmla="*/ 18 w 41"/>
                <a:gd name="T3" fmla="*/ 34 h 47"/>
                <a:gd name="T4" fmla="*/ 12 w 41"/>
                <a:gd name="T5" fmla="*/ 0 h 47"/>
                <a:gd name="T6" fmla="*/ 41 w 41"/>
                <a:gd name="T7" fmla="*/ 16 h 47"/>
                <a:gd name="T8" fmla="*/ 41 w 41"/>
                <a:gd name="T9" fmla="*/ 47 h 47"/>
              </a:gdLst>
              <a:ahLst/>
              <a:cxnLst>
                <a:cxn ang="0">
                  <a:pos x="T0" y="T1"/>
                </a:cxn>
                <a:cxn ang="0">
                  <a:pos x="T2" y="T3"/>
                </a:cxn>
                <a:cxn ang="0">
                  <a:pos x="T4" y="T5"/>
                </a:cxn>
                <a:cxn ang="0">
                  <a:pos x="T6" y="T7"/>
                </a:cxn>
                <a:cxn ang="0">
                  <a:pos x="T8" y="T9"/>
                </a:cxn>
              </a:cxnLst>
              <a:rect l="0" t="0" r="r" b="b"/>
              <a:pathLst>
                <a:path w="41" h="47">
                  <a:moveTo>
                    <a:pt x="41" y="47"/>
                  </a:moveTo>
                  <a:cubicBezTo>
                    <a:pt x="32" y="43"/>
                    <a:pt x="24" y="38"/>
                    <a:pt x="18" y="34"/>
                  </a:cubicBezTo>
                  <a:cubicBezTo>
                    <a:pt x="0" y="14"/>
                    <a:pt x="12" y="0"/>
                    <a:pt x="12" y="0"/>
                  </a:cubicBezTo>
                  <a:cubicBezTo>
                    <a:pt x="41" y="16"/>
                    <a:pt x="41" y="16"/>
                    <a:pt x="41" y="16"/>
                  </a:cubicBezTo>
                  <a:cubicBezTo>
                    <a:pt x="34" y="28"/>
                    <a:pt x="38" y="41"/>
                    <a:pt x="41" y="47"/>
                  </a:cubicBezTo>
                  <a:close/>
                </a:path>
              </a:pathLst>
            </a:custGeom>
            <a:solidFill>
              <a:srgbClr val="7848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ïṡḷîḓè"/>
            <p:cNvSpPr/>
            <p:nvPr/>
          </p:nvSpPr>
          <p:spPr bwMode="auto">
            <a:xfrm>
              <a:off x="6298560" y="4492672"/>
              <a:ext cx="738096" cy="399570"/>
            </a:xfrm>
            <a:custGeom>
              <a:avLst/>
              <a:gdLst>
                <a:gd name="T0" fmla="*/ 98 w 192"/>
                <a:gd name="T1" fmla="*/ 50 h 104"/>
                <a:gd name="T2" fmla="*/ 21 w 192"/>
                <a:gd name="T3" fmla="*/ 8 h 104"/>
                <a:gd name="T4" fmla="*/ 8 w 192"/>
                <a:gd name="T5" fmla="*/ 5 h 104"/>
                <a:gd name="T6" fmla="*/ 11 w 192"/>
                <a:gd name="T7" fmla="*/ 31 h 104"/>
                <a:gd name="T8" fmla="*/ 86 w 192"/>
                <a:gd name="T9" fmla="*/ 77 h 104"/>
                <a:gd name="T10" fmla="*/ 170 w 192"/>
                <a:gd name="T11" fmla="*/ 102 h 104"/>
                <a:gd name="T12" fmla="*/ 191 w 192"/>
                <a:gd name="T13" fmla="*/ 88 h 104"/>
                <a:gd name="T14" fmla="*/ 180 w 192"/>
                <a:gd name="T15" fmla="*/ 80 h 104"/>
                <a:gd name="T16" fmla="*/ 98 w 192"/>
                <a:gd name="T17"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04">
                  <a:moveTo>
                    <a:pt x="98" y="50"/>
                  </a:moveTo>
                  <a:cubicBezTo>
                    <a:pt x="21" y="8"/>
                    <a:pt x="21" y="8"/>
                    <a:pt x="21" y="8"/>
                  </a:cubicBezTo>
                  <a:cubicBezTo>
                    <a:pt x="21" y="8"/>
                    <a:pt x="15" y="0"/>
                    <a:pt x="8" y="5"/>
                  </a:cubicBezTo>
                  <a:cubicBezTo>
                    <a:pt x="0" y="10"/>
                    <a:pt x="1" y="23"/>
                    <a:pt x="11" y="31"/>
                  </a:cubicBezTo>
                  <a:cubicBezTo>
                    <a:pt x="20" y="40"/>
                    <a:pt x="51" y="61"/>
                    <a:pt x="86" y="77"/>
                  </a:cubicBezTo>
                  <a:cubicBezTo>
                    <a:pt x="126" y="95"/>
                    <a:pt x="157" y="101"/>
                    <a:pt x="170" y="102"/>
                  </a:cubicBezTo>
                  <a:cubicBezTo>
                    <a:pt x="182" y="104"/>
                    <a:pt x="192" y="97"/>
                    <a:pt x="191" y="88"/>
                  </a:cubicBezTo>
                  <a:cubicBezTo>
                    <a:pt x="190" y="78"/>
                    <a:pt x="180" y="80"/>
                    <a:pt x="180" y="80"/>
                  </a:cubicBezTo>
                  <a:lnTo>
                    <a:pt x="98" y="50"/>
                  </a:lnTo>
                  <a:close/>
                </a:path>
              </a:pathLst>
            </a:custGeom>
            <a:solidFill>
              <a:srgbClr val="7245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îś1iḋê"/>
            <p:cNvSpPr/>
            <p:nvPr/>
          </p:nvSpPr>
          <p:spPr bwMode="auto">
            <a:xfrm>
              <a:off x="6662983" y="4705406"/>
              <a:ext cx="373672" cy="186837"/>
            </a:xfrm>
            <a:custGeom>
              <a:avLst/>
              <a:gdLst>
                <a:gd name="T0" fmla="*/ 75 w 97"/>
                <a:gd name="T1" fmla="*/ 47 h 49"/>
                <a:gd name="T2" fmla="*/ 41 w 97"/>
                <a:gd name="T3" fmla="*/ 40 h 49"/>
                <a:gd name="T4" fmla="*/ 55 w 97"/>
                <a:gd name="T5" fmla="*/ 27 h 49"/>
                <a:gd name="T6" fmla="*/ 0 w 97"/>
                <a:gd name="T7" fmla="*/ 0 h 49"/>
                <a:gd name="T8" fmla="*/ 17 w 97"/>
                <a:gd name="T9" fmla="*/ 0 h 49"/>
                <a:gd name="T10" fmla="*/ 85 w 97"/>
                <a:gd name="T11" fmla="*/ 25 h 49"/>
                <a:gd name="T12" fmla="*/ 96 w 97"/>
                <a:gd name="T13" fmla="*/ 33 h 49"/>
                <a:gd name="T14" fmla="*/ 75 w 97"/>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9">
                  <a:moveTo>
                    <a:pt x="75" y="47"/>
                  </a:moveTo>
                  <a:cubicBezTo>
                    <a:pt x="68" y="47"/>
                    <a:pt x="56" y="45"/>
                    <a:pt x="41" y="40"/>
                  </a:cubicBezTo>
                  <a:cubicBezTo>
                    <a:pt x="61" y="45"/>
                    <a:pt x="75" y="36"/>
                    <a:pt x="55" y="27"/>
                  </a:cubicBezTo>
                  <a:cubicBezTo>
                    <a:pt x="34" y="19"/>
                    <a:pt x="0" y="0"/>
                    <a:pt x="0" y="0"/>
                  </a:cubicBezTo>
                  <a:cubicBezTo>
                    <a:pt x="0" y="0"/>
                    <a:pt x="7" y="0"/>
                    <a:pt x="17" y="0"/>
                  </a:cubicBezTo>
                  <a:cubicBezTo>
                    <a:pt x="85" y="25"/>
                    <a:pt x="85" y="25"/>
                    <a:pt x="85" y="25"/>
                  </a:cubicBezTo>
                  <a:cubicBezTo>
                    <a:pt x="85" y="25"/>
                    <a:pt x="95" y="23"/>
                    <a:pt x="96" y="33"/>
                  </a:cubicBezTo>
                  <a:cubicBezTo>
                    <a:pt x="97" y="42"/>
                    <a:pt x="87" y="49"/>
                    <a:pt x="75" y="47"/>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îṡļîḓè"/>
            <p:cNvSpPr/>
            <p:nvPr/>
          </p:nvSpPr>
          <p:spPr bwMode="auto">
            <a:xfrm>
              <a:off x="6794324" y="4851545"/>
              <a:ext cx="11099" cy="3700"/>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cubicBezTo>
                    <a:pt x="2" y="1"/>
                    <a:pt x="1" y="1"/>
                    <a:pt x="0" y="0"/>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í$ļîdê"/>
            <p:cNvSpPr/>
            <p:nvPr/>
          </p:nvSpPr>
          <p:spPr bwMode="auto">
            <a:xfrm>
              <a:off x="6370704" y="4555567"/>
              <a:ext cx="162788" cy="183137"/>
            </a:xfrm>
            <a:custGeom>
              <a:avLst/>
              <a:gdLst>
                <a:gd name="T0" fmla="*/ 41 w 42"/>
                <a:gd name="T1" fmla="*/ 48 h 48"/>
                <a:gd name="T2" fmla="*/ 8 w 42"/>
                <a:gd name="T3" fmla="*/ 27 h 48"/>
                <a:gd name="T4" fmla="*/ 13 w 42"/>
                <a:gd name="T5" fmla="*/ 0 h 48"/>
                <a:gd name="T6" fmla="*/ 42 w 42"/>
                <a:gd name="T7" fmla="*/ 19 h 48"/>
                <a:gd name="T8" fmla="*/ 41 w 42"/>
                <a:gd name="T9" fmla="*/ 48 h 48"/>
              </a:gdLst>
              <a:ahLst/>
              <a:cxnLst>
                <a:cxn ang="0">
                  <a:pos x="T0" y="T1"/>
                </a:cxn>
                <a:cxn ang="0">
                  <a:pos x="T2" y="T3"/>
                </a:cxn>
                <a:cxn ang="0">
                  <a:pos x="T4" y="T5"/>
                </a:cxn>
                <a:cxn ang="0">
                  <a:pos x="T6" y="T7"/>
                </a:cxn>
                <a:cxn ang="0">
                  <a:pos x="T8" y="T9"/>
                </a:cxn>
              </a:cxnLst>
              <a:rect l="0" t="0" r="r" b="b"/>
              <a:pathLst>
                <a:path w="42" h="48">
                  <a:moveTo>
                    <a:pt x="41" y="48"/>
                  </a:moveTo>
                  <a:cubicBezTo>
                    <a:pt x="28" y="41"/>
                    <a:pt x="17" y="34"/>
                    <a:pt x="8" y="27"/>
                  </a:cubicBezTo>
                  <a:cubicBezTo>
                    <a:pt x="0" y="10"/>
                    <a:pt x="13" y="0"/>
                    <a:pt x="13" y="0"/>
                  </a:cubicBezTo>
                  <a:cubicBezTo>
                    <a:pt x="42" y="19"/>
                    <a:pt x="42" y="19"/>
                    <a:pt x="42" y="19"/>
                  </a:cubicBezTo>
                  <a:cubicBezTo>
                    <a:pt x="34" y="34"/>
                    <a:pt x="38" y="44"/>
                    <a:pt x="41" y="48"/>
                  </a:cubicBezTo>
                  <a:close/>
                </a:path>
              </a:pathLst>
            </a:custGeom>
            <a:solidFill>
              <a:srgbClr val="7848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íşḷïḓè"/>
            <p:cNvSpPr/>
            <p:nvPr/>
          </p:nvSpPr>
          <p:spPr bwMode="auto">
            <a:xfrm>
              <a:off x="6378104" y="3971010"/>
              <a:ext cx="862036" cy="830589"/>
            </a:xfrm>
            <a:custGeom>
              <a:avLst/>
              <a:gdLst>
                <a:gd name="T0" fmla="*/ 65 w 224"/>
                <a:gd name="T1" fmla="*/ 0 h 216"/>
                <a:gd name="T2" fmla="*/ 50 w 224"/>
                <a:gd name="T3" fmla="*/ 80 h 216"/>
                <a:gd name="T4" fmla="*/ 0 w 224"/>
                <a:gd name="T5" fmla="*/ 144 h 216"/>
                <a:gd name="T6" fmla="*/ 75 w 224"/>
                <a:gd name="T7" fmla="*/ 191 h 216"/>
                <a:gd name="T8" fmla="*/ 159 w 224"/>
                <a:gd name="T9" fmla="*/ 215 h 216"/>
                <a:gd name="T10" fmla="*/ 173 w 224"/>
                <a:gd name="T11" fmla="*/ 135 h 216"/>
                <a:gd name="T12" fmla="*/ 224 w 224"/>
                <a:gd name="T13" fmla="*/ 72 h 216"/>
                <a:gd name="T14" fmla="*/ 149 w 224"/>
                <a:gd name="T15" fmla="*/ 25 h 216"/>
                <a:gd name="T16" fmla="*/ 65 w 224"/>
                <a:gd name="T1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 h="216">
                  <a:moveTo>
                    <a:pt x="65" y="0"/>
                  </a:moveTo>
                  <a:cubicBezTo>
                    <a:pt x="65" y="0"/>
                    <a:pt x="79" y="17"/>
                    <a:pt x="50" y="80"/>
                  </a:cubicBezTo>
                  <a:cubicBezTo>
                    <a:pt x="22" y="143"/>
                    <a:pt x="0" y="144"/>
                    <a:pt x="0" y="144"/>
                  </a:cubicBezTo>
                  <a:cubicBezTo>
                    <a:pt x="20" y="167"/>
                    <a:pt x="75" y="191"/>
                    <a:pt x="75" y="191"/>
                  </a:cubicBezTo>
                  <a:cubicBezTo>
                    <a:pt x="75" y="191"/>
                    <a:pt x="129" y="216"/>
                    <a:pt x="159" y="215"/>
                  </a:cubicBezTo>
                  <a:cubicBezTo>
                    <a:pt x="159" y="215"/>
                    <a:pt x="145" y="198"/>
                    <a:pt x="173" y="135"/>
                  </a:cubicBezTo>
                  <a:cubicBezTo>
                    <a:pt x="202" y="72"/>
                    <a:pt x="224" y="72"/>
                    <a:pt x="224" y="72"/>
                  </a:cubicBezTo>
                  <a:cubicBezTo>
                    <a:pt x="204" y="48"/>
                    <a:pt x="149" y="25"/>
                    <a:pt x="149" y="25"/>
                  </a:cubicBezTo>
                  <a:cubicBezTo>
                    <a:pt x="149" y="25"/>
                    <a:pt x="95" y="0"/>
                    <a:pt x="65" y="0"/>
                  </a:cubicBez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îṣ1ïḑé"/>
            <p:cNvSpPr/>
            <p:nvPr/>
          </p:nvSpPr>
          <p:spPr bwMode="auto">
            <a:xfrm>
              <a:off x="7204993" y="4492672"/>
              <a:ext cx="120242" cy="192386"/>
            </a:xfrm>
            <a:custGeom>
              <a:avLst/>
              <a:gdLst>
                <a:gd name="T0" fmla="*/ 5 w 31"/>
                <a:gd name="T1" fmla="*/ 49 h 50"/>
                <a:gd name="T2" fmla="*/ 5 w 31"/>
                <a:gd name="T3" fmla="*/ 49 h 50"/>
                <a:gd name="T4" fmla="*/ 2 w 31"/>
                <a:gd name="T5" fmla="*/ 40 h 50"/>
                <a:gd name="T6" fmla="*/ 17 w 31"/>
                <a:gd name="T7" fmla="*/ 5 h 50"/>
                <a:gd name="T8" fmla="*/ 26 w 31"/>
                <a:gd name="T9" fmla="*/ 1 h 50"/>
                <a:gd name="T10" fmla="*/ 29 w 31"/>
                <a:gd name="T11" fmla="*/ 10 h 50"/>
                <a:gd name="T12" fmla="*/ 14 w 31"/>
                <a:gd name="T13" fmla="*/ 45 h 50"/>
                <a:gd name="T14" fmla="*/ 5 w 31"/>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0">
                  <a:moveTo>
                    <a:pt x="5" y="49"/>
                  </a:moveTo>
                  <a:cubicBezTo>
                    <a:pt x="5" y="49"/>
                    <a:pt x="5" y="49"/>
                    <a:pt x="5" y="49"/>
                  </a:cubicBezTo>
                  <a:cubicBezTo>
                    <a:pt x="2" y="47"/>
                    <a:pt x="0" y="43"/>
                    <a:pt x="2" y="40"/>
                  </a:cubicBezTo>
                  <a:cubicBezTo>
                    <a:pt x="17" y="5"/>
                    <a:pt x="17" y="5"/>
                    <a:pt x="17" y="5"/>
                  </a:cubicBezTo>
                  <a:cubicBezTo>
                    <a:pt x="19" y="1"/>
                    <a:pt x="23" y="0"/>
                    <a:pt x="26" y="1"/>
                  </a:cubicBezTo>
                  <a:cubicBezTo>
                    <a:pt x="29" y="3"/>
                    <a:pt x="31" y="7"/>
                    <a:pt x="29" y="10"/>
                  </a:cubicBezTo>
                  <a:cubicBezTo>
                    <a:pt x="14" y="45"/>
                    <a:pt x="14" y="45"/>
                    <a:pt x="14" y="45"/>
                  </a:cubicBezTo>
                  <a:cubicBezTo>
                    <a:pt x="12" y="49"/>
                    <a:pt x="8" y="50"/>
                    <a:pt x="5" y="49"/>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ïšḻiḋê"/>
            <p:cNvSpPr/>
            <p:nvPr/>
          </p:nvSpPr>
          <p:spPr bwMode="auto">
            <a:xfrm>
              <a:off x="7771051" y="4746103"/>
              <a:ext cx="118391" cy="192386"/>
            </a:xfrm>
            <a:custGeom>
              <a:avLst/>
              <a:gdLst>
                <a:gd name="T0" fmla="*/ 5 w 31"/>
                <a:gd name="T1" fmla="*/ 49 h 50"/>
                <a:gd name="T2" fmla="*/ 5 w 31"/>
                <a:gd name="T3" fmla="*/ 49 h 50"/>
                <a:gd name="T4" fmla="*/ 1 w 31"/>
                <a:gd name="T5" fmla="*/ 40 h 50"/>
                <a:gd name="T6" fmla="*/ 17 w 31"/>
                <a:gd name="T7" fmla="*/ 5 h 50"/>
                <a:gd name="T8" fmla="*/ 26 w 31"/>
                <a:gd name="T9" fmla="*/ 1 h 50"/>
                <a:gd name="T10" fmla="*/ 29 w 31"/>
                <a:gd name="T11" fmla="*/ 10 h 50"/>
                <a:gd name="T12" fmla="*/ 14 w 31"/>
                <a:gd name="T13" fmla="*/ 45 h 50"/>
                <a:gd name="T14" fmla="*/ 5 w 31"/>
                <a:gd name="T15" fmla="*/ 4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0">
                  <a:moveTo>
                    <a:pt x="5" y="49"/>
                  </a:moveTo>
                  <a:cubicBezTo>
                    <a:pt x="5" y="49"/>
                    <a:pt x="5" y="49"/>
                    <a:pt x="5" y="49"/>
                  </a:cubicBezTo>
                  <a:cubicBezTo>
                    <a:pt x="1" y="47"/>
                    <a:pt x="0" y="43"/>
                    <a:pt x="1" y="40"/>
                  </a:cubicBezTo>
                  <a:cubicBezTo>
                    <a:pt x="17" y="5"/>
                    <a:pt x="17" y="5"/>
                    <a:pt x="17" y="5"/>
                  </a:cubicBezTo>
                  <a:cubicBezTo>
                    <a:pt x="19" y="1"/>
                    <a:pt x="23" y="0"/>
                    <a:pt x="26" y="1"/>
                  </a:cubicBezTo>
                  <a:cubicBezTo>
                    <a:pt x="29" y="3"/>
                    <a:pt x="31" y="7"/>
                    <a:pt x="29" y="10"/>
                  </a:cubicBezTo>
                  <a:cubicBezTo>
                    <a:pt x="14" y="45"/>
                    <a:pt x="14" y="45"/>
                    <a:pt x="14" y="45"/>
                  </a:cubicBezTo>
                  <a:cubicBezTo>
                    <a:pt x="12" y="49"/>
                    <a:pt x="8" y="50"/>
                    <a:pt x="5" y="49"/>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Sľiḑé"/>
            <p:cNvSpPr/>
            <p:nvPr/>
          </p:nvSpPr>
          <p:spPr bwMode="auto">
            <a:xfrm>
              <a:off x="8901317" y="5238166"/>
              <a:ext cx="135041" cy="231233"/>
            </a:xfrm>
            <a:custGeom>
              <a:avLst/>
              <a:gdLst>
                <a:gd name="T0" fmla="*/ 5 w 35"/>
                <a:gd name="T1" fmla="*/ 58 h 60"/>
                <a:gd name="T2" fmla="*/ 5 w 35"/>
                <a:gd name="T3" fmla="*/ 58 h 60"/>
                <a:gd name="T4" fmla="*/ 2 w 35"/>
                <a:gd name="T5" fmla="*/ 49 h 60"/>
                <a:gd name="T6" fmla="*/ 22 w 35"/>
                <a:gd name="T7" fmla="*/ 5 h 60"/>
                <a:gd name="T8" fmla="*/ 31 w 35"/>
                <a:gd name="T9" fmla="*/ 2 h 60"/>
                <a:gd name="T10" fmla="*/ 34 w 35"/>
                <a:gd name="T11" fmla="*/ 11 h 60"/>
                <a:gd name="T12" fmla="*/ 14 w 35"/>
                <a:gd name="T13" fmla="*/ 55 h 60"/>
                <a:gd name="T14" fmla="*/ 5 w 35"/>
                <a:gd name="T15" fmla="*/ 5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0">
                  <a:moveTo>
                    <a:pt x="5" y="58"/>
                  </a:moveTo>
                  <a:cubicBezTo>
                    <a:pt x="5" y="58"/>
                    <a:pt x="5" y="58"/>
                    <a:pt x="5" y="58"/>
                  </a:cubicBezTo>
                  <a:cubicBezTo>
                    <a:pt x="2" y="57"/>
                    <a:pt x="0" y="53"/>
                    <a:pt x="2" y="49"/>
                  </a:cubicBezTo>
                  <a:cubicBezTo>
                    <a:pt x="22" y="5"/>
                    <a:pt x="22" y="5"/>
                    <a:pt x="22" y="5"/>
                  </a:cubicBezTo>
                  <a:cubicBezTo>
                    <a:pt x="23" y="2"/>
                    <a:pt x="27" y="0"/>
                    <a:pt x="31" y="2"/>
                  </a:cubicBezTo>
                  <a:cubicBezTo>
                    <a:pt x="34" y="3"/>
                    <a:pt x="35" y="7"/>
                    <a:pt x="34" y="11"/>
                  </a:cubicBezTo>
                  <a:cubicBezTo>
                    <a:pt x="14" y="55"/>
                    <a:pt x="14" y="55"/>
                    <a:pt x="14" y="55"/>
                  </a:cubicBezTo>
                  <a:cubicBezTo>
                    <a:pt x="13" y="58"/>
                    <a:pt x="9" y="60"/>
                    <a:pt x="5" y="58"/>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iṩlïḍe"/>
            <p:cNvSpPr/>
            <p:nvPr/>
          </p:nvSpPr>
          <p:spPr bwMode="auto">
            <a:xfrm>
              <a:off x="7267889" y="4531518"/>
              <a:ext cx="107292" cy="170187"/>
            </a:xfrm>
            <a:custGeom>
              <a:avLst/>
              <a:gdLst>
                <a:gd name="T0" fmla="*/ 5 w 28"/>
                <a:gd name="T1" fmla="*/ 42 h 44"/>
                <a:gd name="T2" fmla="*/ 5 w 28"/>
                <a:gd name="T3" fmla="*/ 42 h 44"/>
                <a:gd name="T4" fmla="*/ 2 w 28"/>
                <a:gd name="T5" fmla="*/ 33 h 44"/>
                <a:gd name="T6" fmla="*/ 15 w 28"/>
                <a:gd name="T7" fmla="*/ 4 h 44"/>
                <a:gd name="T8" fmla="*/ 23 w 28"/>
                <a:gd name="T9" fmla="*/ 1 h 44"/>
                <a:gd name="T10" fmla="*/ 27 w 28"/>
                <a:gd name="T11" fmla="*/ 10 h 44"/>
                <a:gd name="T12" fmla="*/ 14 w 28"/>
                <a:gd name="T13" fmla="*/ 39 h 44"/>
                <a:gd name="T14" fmla="*/ 5 w 28"/>
                <a:gd name="T15" fmla="*/ 4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4">
                  <a:moveTo>
                    <a:pt x="5" y="42"/>
                  </a:moveTo>
                  <a:cubicBezTo>
                    <a:pt x="5" y="42"/>
                    <a:pt x="5" y="42"/>
                    <a:pt x="5" y="42"/>
                  </a:cubicBezTo>
                  <a:cubicBezTo>
                    <a:pt x="2" y="41"/>
                    <a:pt x="0" y="37"/>
                    <a:pt x="2" y="33"/>
                  </a:cubicBezTo>
                  <a:cubicBezTo>
                    <a:pt x="15" y="4"/>
                    <a:pt x="15" y="4"/>
                    <a:pt x="15" y="4"/>
                  </a:cubicBezTo>
                  <a:cubicBezTo>
                    <a:pt x="16" y="1"/>
                    <a:pt x="20" y="0"/>
                    <a:pt x="23" y="1"/>
                  </a:cubicBezTo>
                  <a:cubicBezTo>
                    <a:pt x="27" y="3"/>
                    <a:pt x="28" y="7"/>
                    <a:pt x="27" y="10"/>
                  </a:cubicBezTo>
                  <a:cubicBezTo>
                    <a:pt x="14" y="39"/>
                    <a:pt x="14" y="39"/>
                    <a:pt x="14" y="39"/>
                  </a:cubicBezTo>
                  <a:cubicBezTo>
                    <a:pt x="12" y="42"/>
                    <a:pt x="8" y="44"/>
                    <a:pt x="5" y="42"/>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îśľîḋé"/>
            <p:cNvSpPr/>
            <p:nvPr/>
          </p:nvSpPr>
          <p:spPr bwMode="auto">
            <a:xfrm>
              <a:off x="7717405" y="4731304"/>
              <a:ext cx="107292" cy="170187"/>
            </a:xfrm>
            <a:custGeom>
              <a:avLst/>
              <a:gdLst>
                <a:gd name="T0" fmla="*/ 4 w 28"/>
                <a:gd name="T1" fmla="*/ 43 h 44"/>
                <a:gd name="T2" fmla="*/ 4 w 28"/>
                <a:gd name="T3" fmla="*/ 43 h 44"/>
                <a:gd name="T4" fmla="*/ 1 w 28"/>
                <a:gd name="T5" fmla="*/ 34 h 44"/>
                <a:gd name="T6" fmla="*/ 14 w 28"/>
                <a:gd name="T7" fmla="*/ 5 h 44"/>
                <a:gd name="T8" fmla="*/ 23 w 28"/>
                <a:gd name="T9" fmla="*/ 1 h 44"/>
                <a:gd name="T10" fmla="*/ 26 w 28"/>
                <a:gd name="T11" fmla="*/ 10 h 44"/>
                <a:gd name="T12" fmla="*/ 13 w 28"/>
                <a:gd name="T13" fmla="*/ 39 h 44"/>
                <a:gd name="T14" fmla="*/ 4 w 28"/>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4">
                  <a:moveTo>
                    <a:pt x="4" y="43"/>
                  </a:moveTo>
                  <a:cubicBezTo>
                    <a:pt x="4" y="43"/>
                    <a:pt x="4" y="43"/>
                    <a:pt x="4" y="43"/>
                  </a:cubicBezTo>
                  <a:cubicBezTo>
                    <a:pt x="1" y="41"/>
                    <a:pt x="0" y="37"/>
                    <a:pt x="1" y="34"/>
                  </a:cubicBezTo>
                  <a:cubicBezTo>
                    <a:pt x="14" y="5"/>
                    <a:pt x="14" y="5"/>
                    <a:pt x="14" y="5"/>
                  </a:cubicBezTo>
                  <a:cubicBezTo>
                    <a:pt x="16" y="1"/>
                    <a:pt x="20" y="0"/>
                    <a:pt x="23" y="1"/>
                  </a:cubicBezTo>
                  <a:cubicBezTo>
                    <a:pt x="26" y="3"/>
                    <a:pt x="28" y="7"/>
                    <a:pt x="26" y="10"/>
                  </a:cubicBezTo>
                  <a:cubicBezTo>
                    <a:pt x="13" y="39"/>
                    <a:pt x="13" y="39"/>
                    <a:pt x="13" y="39"/>
                  </a:cubicBezTo>
                  <a:cubicBezTo>
                    <a:pt x="12" y="43"/>
                    <a:pt x="8" y="44"/>
                    <a:pt x="4" y="43"/>
                  </a:cubicBezTo>
                  <a:close/>
                </a:path>
              </a:pathLst>
            </a:custGeom>
            <a:solidFill>
              <a:srgbClr val="834F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îṧļîḓé"/>
            <p:cNvSpPr/>
            <p:nvPr/>
          </p:nvSpPr>
          <p:spPr bwMode="auto">
            <a:xfrm>
              <a:off x="6701830" y="4059804"/>
              <a:ext cx="538311" cy="741796"/>
            </a:xfrm>
            <a:custGeom>
              <a:avLst/>
              <a:gdLst>
                <a:gd name="T0" fmla="*/ 0 w 140"/>
                <a:gd name="T1" fmla="*/ 172 h 193"/>
                <a:gd name="T2" fmla="*/ 75 w 140"/>
                <a:gd name="T3" fmla="*/ 192 h 193"/>
                <a:gd name="T4" fmla="*/ 89 w 140"/>
                <a:gd name="T5" fmla="*/ 112 h 193"/>
                <a:gd name="T6" fmla="*/ 140 w 140"/>
                <a:gd name="T7" fmla="*/ 49 h 193"/>
                <a:gd name="T8" fmla="*/ 65 w 140"/>
                <a:gd name="T9" fmla="*/ 2 h 193"/>
                <a:gd name="T10" fmla="*/ 62 w 140"/>
                <a:gd name="T11" fmla="*/ 0 h 193"/>
                <a:gd name="T12" fmla="*/ 84 w 140"/>
                <a:gd name="T13" fmla="*/ 56 h 193"/>
                <a:gd name="T14" fmla="*/ 46 w 140"/>
                <a:gd name="T15" fmla="*/ 142 h 193"/>
                <a:gd name="T16" fmla="*/ 0 w 140"/>
                <a:gd name="T17" fmla="*/ 17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93">
                  <a:moveTo>
                    <a:pt x="0" y="172"/>
                  </a:moveTo>
                  <a:cubicBezTo>
                    <a:pt x="16" y="179"/>
                    <a:pt x="52" y="193"/>
                    <a:pt x="75" y="192"/>
                  </a:cubicBezTo>
                  <a:cubicBezTo>
                    <a:pt x="75" y="192"/>
                    <a:pt x="61" y="175"/>
                    <a:pt x="89" y="112"/>
                  </a:cubicBezTo>
                  <a:cubicBezTo>
                    <a:pt x="118" y="49"/>
                    <a:pt x="140" y="49"/>
                    <a:pt x="140" y="49"/>
                  </a:cubicBezTo>
                  <a:cubicBezTo>
                    <a:pt x="120" y="25"/>
                    <a:pt x="65" y="2"/>
                    <a:pt x="65" y="2"/>
                  </a:cubicBezTo>
                  <a:cubicBezTo>
                    <a:pt x="65" y="2"/>
                    <a:pt x="64" y="1"/>
                    <a:pt x="62" y="0"/>
                  </a:cubicBezTo>
                  <a:cubicBezTo>
                    <a:pt x="62" y="0"/>
                    <a:pt x="102" y="31"/>
                    <a:pt x="84" y="56"/>
                  </a:cubicBezTo>
                  <a:cubicBezTo>
                    <a:pt x="67" y="81"/>
                    <a:pt x="55" y="109"/>
                    <a:pt x="46" y="142"/>
                  </a:cubicBezTo>
                  <a:cubicBezTo>
                    <a:pt x="38" y="174"/>
                    <a:pt x="22" y="173"/>
                    <a:pt x="0" y="172"/>
                  </a:cubicBezTo>
                  <a:close/>
                </a:path>
              </a:pathLst>
            </a:custGeom>
            <a:solidFill>
              <a:srgbClr val="4D2B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îṧḷïďê"/>
            <p:cNvSpPr/>
            <p:nvPr/>
          </p:nvSpPr>
          <p:spPr bwMode="auto">
            <a:xfrm>
              <a:off x="6448399" y="3985809"/>
              <a:ext cx="399570" cy="669650"/>
            </a:xfrm>
            <a:custGeom>
              <a:avLst/>
              <a:gdLst>
                <a:gd name="T0" fmla="*/ 56 w 104"/>
                <a:gd name="T1" fmla="*/ 89 h 174"/>
                <a:gd name="T2" fmla="*/ 0 w 104"/>
                <a:gd name="T3" fmla="*/ 155 h 174"/>
                <a:gd name="T4" fmla="*/ 30 w 104"/>
                <a:gd name="T5" fmla="*/ 174 h 174"/>
                <a:gd name="T6" fmla="*/ 80 w 104"/>
                <a:gd name="T7" fmla="*/ 98 h 174"/>
                <a:gd name="T8" fmla="*/ 102 w 104"/>
                <a:gd name="T9" fmla="*/ 9 h 174"/>
                <a:gd name="T10" fmla="*/ 73 w 104"/>
                <a:gd name="T11" fmla="*/ 0 h 174"/>
                <a:gd name="T12" fmla="*/ 56 w 104"/>
                <a:gd name="T13" fmla="*/ 89 h 174"/>
              </a:gdLst>
              <a:ahLst/>
              <a:cxnLst>
                <a:cxn ang="0">
                  <a:pos x="T0" y="T1"/>
                </a:cxn>
                <a:cxn ang="0">
                  <a:pos x="T2" y="T3"/>
                </a:cxn>
                <a:cxn ang="0">
                  <a:pos x="T4" y="T5"/>
                </a:cxn>
                <a:cxn ang="0">
                  <a:pos x="T6" y="T7"/>
                </a:cxn>
                <a:cxn ang="0">
                  <a:pos x="T8" y="T9"/>
                </a:cxn>
                <a:cxn ang="0">
                  <a:pos x="T10" y="T11"/>
                </a:cxn>
                <a:cxn ang="0">
                  <a:pos x="T12" y="T13"/>
                </a:cxn>
              </a:cxnLst>
              <a:rect l="0" t="0" r="r" b="b"/>
              <a:pathLst>
                <a:path w="104" h="174">
                  <a:moveTo>
                    <a:pt x="56" y="89"/>
                  </a:moveTo>
                  <a:cubicBezTo>
                    <a:pt x="34" y="138"/>
                    <a:pt x="13" y="152"/>
                    <a:pt x="0" y="155"/>
                  </a:cubicBezTo>
                  <a:cubicBezTo>
                    <a:pt x="9" y="162"/>
                    <a:pt x="20" y="169"/>
                    <a:pt x="30" y="174"/>
                  </a:cubicBezTo>
                  <a:cubicBezTo>
                    <a:pt x="40" y="165"/>
                    <a:pt x="59" y="145"/>
                    <a:pt x="80" y="98"/>
                  </a:cubicBezTo>
                  <a:cubicBezTo>
                    <a:pt x="103" y="47"/>
                    <a:pt x="104" y="21"/>
                    <a:pt x="102" y="9"/>
                  </a:cubicBezTo>
                  <a:cubicBezTo>
                    <a:pt x="93" y="6"/>
                    <a:pt x="83" y="2"/>
                    <a:pt x="73" y="0"/>
                  </a:cubicBezTo>
                  <a:cubicBezTo>
                    <a:pt x="78" y="8"/>
                    <a:pt x="82" y="31"/>
                    <a:pt x="56" y="89"/>
                  </a:cubicBezTo>
                  <a:close/>
                </a:path>
              </a:pathLst>
            </a:custGeom>
            <a:solidFill>
              <a:srgbClr val="6E42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íṡḻïḓê"/>
            <p:cNvSpPr/>
            <p:nvPr/>
          </p:nvSpPr>
          <p:spPr bwMode="auto">
            <a:xfrm>
              <a:off x="7204993" y="4612912"/>
              <a:ext cx="70295" cy="72145"/>
            </a:xfrm>
            <a:custGeom>
              <a:avLst/>
              <a:gdLst>
                <a:gd name="T0" fmla="*/ 5 w 18"/>
                <a:gd name="T1" fmla="*/ 18 h 19"/>
                <a:gd name="T2" fmla="*/ 14 w 18"/>
                <a:gd name="T3" fmla="*/ 14 h 19"/>
                <a:gd name="T4" fmla="*/ 18 w 18"/>
                <a:gd name="T5" fmla="*/ 6 h 19"/>
                <a:gd name="T6" fmla="*/ 8 w 18"/>
                <a:gd name="T7" fmla="*/ 11 h 19"/>
                <a:gd name="T8" fmla="*/ 5 w 18"/>
                <a:gd name="T9" fmla="*/ 0 h 19"/>
                <a:gd name="T10" fmla="*/ 2 w 18"/>
                <a:gd name="T11" fmla="*/ 9 h 19"/>
                <a:gd name="T12" fmla="*/ 5 w 1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5" y="18"/>
                  </a:moveTo>
                  <a:cubicBezTo>
                    <a:pt x="8" y="19"/>
                    <a:pt x="12" y="18"/>
                    <a:pt x="14" y="14"/>
                  </a:cubicBezTo>
                  <a:cubicBezTo>
                    <a:pt x="18" y="6"/>
                    <a:pt x="18" y="6"/>
                    <a:pt x="18" y="6"/>
                  </a:cubicBezTo>
                  <a:cubicBezTo>
                    <a:pt x="18" y="6"/>
                    <a:pt x="14" y="14"/>
                    <a:pt x="8" y="11"/>
                  </a:cubicBezTo>
                  <a:cubicBezTo>
                    <a:pt x="2" y="9"/>
                    <a:pt x="5" y="0"/>
                    <a:pt x="5" y="0"/>
                  </a:cubicBezTo>
                  <a:cubicBezTo>
                    <a:pt x="2" y="9"/>
                    <a:pt x="2" y="9"/>
                    <a:pt x="2" y="9"/>
                  </a:cubicBezTo>
                  <a:cubicBezTo>
                    <a:pt x="0" y="12"/>
                    <a:pt x="2" y="16"/>
                    <a:pt x="5" y="18"/>
                  </a:cubicBezTo>
                  <a:close/>
                </a:path>
              </a:pathLst>
            </a:cu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îsľiḓe"/>
            <p:cNvSpPr/>
            <p:nvPr/>
          </p:nvSpPr>
          <p:spPr bwMode="auto">
            <a:xfrm>
              <a:off x="7267889" y="4627711"/>
              <a:ext cx="68446" cy="73995"/>
            </a:xfrm>
            <a:custGeom>
              <a:avLst/>
              <a:gdLst>
                <a:gd name="T0" fmla="*/ 5 w 18"/>
                <a:gd name="T1" fmla="*/ 17 h 19"/>
                <a:gd name="T2" fmla="*/ 14 w 18"/>
                <a:gd name="T3" fmla="*/ 14 h 19"/>
                <a:gd name="T4" fmla="*/ 18 w 18"/>
                <a:gd name="T5" fmla="*/ 5 h 19"/>
                <a:gd name="T6" fmla="*/ 8 w 18"/>
                <a:gd name="T7" fmla="*/ 11 h 19"/>
                <a:gd name="T8" fmla="*/ 6 w 18"/>
                <a:gd name="T9" fmla="*/ 0 h 19"/>
                <a:gd name="T10" fmla="*/ 2 w 18"/>
                <a:gd name="T11" fmla="*/ 8 h 19"/>
                <a:gd name="T12" fmla="*/ 5 w 18"/>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5" y="17"/>
                  </a:moveTo>
                  <a:cubicBezTo>
                    <a:pt x="8" y="19"/>
                    <a:pt x="12" y="17"/>
                    <a:pt x="14" y="14"/>
                  </a:cubicBezTo>
                  <a:cubicBezTo>
                    <a:pt x="18" y="5"/>
                    <a:pt x="18" y="5"/>
                    <a:pt x="18" y="5"/>
                  </a:cubicBezTo>
                  <a:cubicBezTo>
                    <a:pt x="18" y="5"/>
                    <a:pt x="14" y="14"/>
                    <a:pt x="8" y="11"/>
                  </a:cubicBezTo>
                  <a:cubicBezTo>
                    <a:pt x="2" y="8"/>
                    <a:pt x="6" y="0"/>
                    <a:pt x="6" y="0"/>
                  </a:cubicBezTo>
                  <a:cubicBezTo>
                    <a:pt x="2" y="8"/>
                    <a:pt x="2" y="8"/>
                    <a:pt x="2" y="8"/>
                  </a:cubicBezTo>
                  <a:cubicBezTo>
                    <a:pt x="0" y="12"/>
                    <a:pt x="2" y="16"/>
                    <a:pt x="5" y="17"/>
                  </a:cubicBezTo>
                  <a:close/>
                </a:path>
              </a:pathLst>
            </a:cu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iŝlïḍè"/>
            <p:cNvSpPr/>
            <p:nvPr/>
          </p:nvSpPr>
          <p:spPr bwMode="auto">
            <a:xfrm>
              <a:off x="7717405" y="4827496"/>
              <a:ext cx="64746" cy="73995"/>
            </a:xfrm>
            <a:custGeom>
              <a:avLst/>
              <a:gdLst>
                <a:gd name="T0" fmla="*/ 4 w 17"/>
                <a:gd name="T1" fmla="*/ 18 h 19"/>
                <a:gd name="T2" fmla="*/ 13 w 17"/>
                <a:gd name="T3" fmla="*/ 14 h 19"/>
                <a:gd name="T4" fmla="*/ 17 w 17"/>
                <a:gd name="T5" fmla="*/ 5 h 19"/>
                <a:gd name="T6" fmla="*/ 7 w 17"/>
                <a:gd name="T7" fmla="*/ 11 h 19"/>
                <a:gd name="T8" fmla="*/ 5 w 17"/>
                <a:gd name="T9" fmla="*/ 0 h 19"/>
                <a:gd name="T10" fmla="*/ 1 w 17"/>
                <a:gd name="T11" fmla="*/ 9 h 19"/>
                <a:gd name="T12" fmla="*/ 4 w 17"/>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17" h="19">
                  <a:moveTo>
                    <a:pt x="4" y="18"/>
                  </a:moveTo>
                  <a:cubicBezTo>
                    <a:pt x="8" y="19"/>
                    <a:pt x="12" y="18"/>
                    <a:pt x="13" y="14"/>
                  </a:cubicBezTo>
                  <a:cubicBezTo>
                    <a:pt x="17" y="5"/>
                    <a:pt x="17" y="5"/>
                    <a:pt x="17" y="5"/>
                  </a:cubicBezTo>
                  <a:cubicBezTo>
                    <a:pt x="17" y="5"/>
                    <a:pt x="13" y="14"/>
                    <a:pt x="7" y="11"/>
                  </a:cubicBezTo>
                  <a:cubicBezTo>
                    <a:pt x="1" y="9"/>
                    <a:pt x="5" y="0"/>
                    <a:pt x="5" y="0"/>
                  </a:cubicBezTo>
                  <a:cubicBezTo>
                    <a:pt x="1" y="9"/>
                    <a:pt x="1" y="9"/>
                    <a:pt x="1" y="9"/>
                  </a:cubicBezTo>
                  <a:cubicBezTo>
                    <a:pt x="0" y="12"/>
                    <a:pt x="1" y="16"/>
                    <a:pt x="4" y="18"/>
                  </a:cubicBezTo>
                  <a:close/>
                </a:path>
              </a:pathLst>
            </a:cu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íSļiḑè"/>
            <p:cNvSpPr/>
            <p:nvPr/>
          </p:nvSpPr>
          <p:spPr bwMode="auto">
            <a:xfrm>
              <a:off x="7771051" y="4866344"/>
              <a:ext cx="68446" cy="72145"/>
            </a:xfrm>
            <a:custGeom>
              <a:avLst/>
              <a:gdLst>
                <a:gd name="T0" fmla="*/ 5 w 18"/>
                <a:gd name="T1" fmla="*/ 18 h 19"/>
                <a:gd name="T2" fmla="*/ 14 w 18"/>
                <a:gd name="T3" fmla="*/ 14 h 19"/>
                <a:gd name="T4" fmla="*/ 18 w 18"/>
                <a:gd name="T5" fmla="*/ 6 h 19"/>
                <a:gd name="T6" fmla="*/ 8 w 18"/>
                <a:gd name="T7" fmla="*/ 11 h 19"/>
                <a:gd name="T8" fmla="*/ 5 w 18"/>
                <a:gd name="T9" fmla="*/ 0 h 19"/>
                <a:gd name="T10" fmla="*/ 1 w 18"/>
                <a:gd name="T11" fmla="*/ 9 h 19"/>
                <a:gd name="T12" fmla="*/ 5 w 1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5" y="18"/>
                  </a:moveTo>
                  <a:cubicBezTo>
                    <a:pt x="8" y="19"/>
                    <a:pt x="12" y="18"/>
                    <a:pt x="14" y="14"/>
                  </a:cubicBezTo>
                  <a:cubicBezTo>
                    <a:pt x="18" y="6"/>
                    <a:pt x="18" y="6"/>
                    <a:pt x="18" y="6"/>
                  </a:cubicBezTo>
                  <a:cubicBezTo>
                    <a:pt x="18" y="6"/>
                    <a:pt x="14" y="14"/>
                    <a:pt x="8" y="11"/>
                  </a:cubicBezTo>
                  <a:cubicBezTo>
                    <a:pt x="2" y="9"/>
                    <a:pt x="5" y="0"/>
                    <a:pt x="5" y="0"/>
                  </a:cubicBezTo>
                  <a:cubicBezTo>
                    <a:pt x="1" y="9"/>
                    <a:pt x="1" y="9"/>
                    <a:pt x="1" y="9"/>
                  </a:cubicBezTo>
                  <a:cubicBezTo>
                    <a:pt x="0" y="12"/>
                    <a:pt x="1" y="16"/>
                    <a:pt x="5" y="18"/>
                  </a:cubicBezTo>
                  <a:close/>
                </a:path>
              </a:pathLst>
            </a:cu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iṩľïḍê"/>
            <p:cNvSpPr/>
            <p:nvPr/>
          </p:nvSpPr>
          <p:spPr bwMode="auto">
            <a:xfrm>
              <a:off x="8901317" y="5395405"/>
              <a:ext cx="70295" cy="73995"/>
            </a:xfrm>
            <a:custGeom>
              <a:avLst/>
              <a:gdLst>
                <a:gd name="T0" fmla="*/ 5 w 18"/>
                <a:gd name="T1" fmla="*/ 17 h 19"/>
                <a:gd name="T2" fmla="*/ 14 w 18"/>
                <a:gd name="T3" fmla="*/ 14 h 19"/>
                <a:gd name="T4" fmla="*/ 18 w 18"/>
                <a:gd name="T5" fmla="*/ 5 h 19"/>
                <a:gd name="T6" fmla="*/ 8 w 18"/>
                <a:gd name="T7" fmla="*/ 11 h 19"/>
                <a:gd name="T8" fmla="*/ 6 w 18"/>
                <a:gd name="T9" fmla="*/ 0 h 19"/>
                <a:gd name="T10" fmla="*/ 2 w 18"/>
                <a:gd name="T11" fmla="*/ 8 h 19"/>
                <a:gd name="T12" fmla="*/ 5 w 18"/>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5" y="17"/>
                  </a:moveTo>
                  <a:cubicBezTo>
                    <a:pt x="9" y="19"/>
                    <a:pt x="13" y="17"/>
                    <a:pt x="14" y="14"/>
                  </a:cubicBezTo>
                  <a:cubicBezTo>
                    <a:pt x="18" y="5"/>
                    <a:pt x="18" y="5"/>
                    <a:pt x="18" y="5"/>
                  </a:cubicBezTo>
                  <a:cubicBezTo>
                    <a:pt x="18" y="5"/>
                    <a:pt x="14" y="14"/>
                    <a:pt x="8" y="11"/>
                  </a:cubicBezTo>
                  <a:cubicBezTo>
                    <a:pt x="2" y="8"/>
                    <a:pt x="6" y="0"/>
                    <a:pt x="6" y="0"/>
                  </a:cubicBezTo>
                  <a:cubicBezTo>
                    <a:pt x="2" y="8"/>
                    <a:pt x="2" y="8"/>
                    <a:pt x="2" y="8"/>
                  </a:cubicBezTo>
                  <a:cubicBezTo>
                    <a:pt x="0" y="12"/>
                    <a:pt x="2" y="16"/>
                    <a:pt x="5" y="17"/>
                  </a:cubicBezTo>
                  <a:close/>
                </a:path>
              </a:pathLst>
            </a:cu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ïsļíḋê"/>
            <p:cNvSpPr/>
            <p:nvPr/>
          </p:nvSpPr>
          <p:spPr bwMode="auto">
            <a:xfrm>
              <a:off x="6098775" y="5204869"/>
              <a:ext cx="1161714" cy="225683"/>
            </a:xfrm>
            <a:custGeom>
              <a:avLst/>
              <a:gdLst>
                <a:gd name="T0" fmla="*/ 301 w 302"/>
                <a:gd name="T1" fmla="*/ 36 h 59"/>
                <a:gd name="T2" fmla="*/ 277 w 302"/>
                <a:gd name="T3" fmla="*/ 0 h 59"/>
                <a:gd name="T4" fmla="*/ 151 w 302"/>
                <a:gd name="T5" fmla="*/ 0 h 59"/>
                <a:gd name="T6" fmla="*/ 151 w 302"/>
                <a:gd name="T7" fmla="*/ 0 h 59"/>
                <a:gd name="T8" fmla="*/ 25 w 302"/>
                <a:gd name="T9" fmla="*/ 0 h 59"/>
                <a:gd name="T10" fmla="*/ 2 w 302"/>
                <a:gd name="T11" fmla="*/ 36 h 59"/>
                <a:gd name="T12" fmla="*/ 151 w 302"/>
                <a:gd name="T13" fmla="*/ 59 h 59"/>
                <a:gd name="T14" fmla="*/ 151 w 302"/>
                <a:gd name="T15" fmla="*/ 59 h 59"/>
                <a:gd name="T16" fmla="*/ 151 w 302"/>
                <a:gd name="T17" fmla="*/ 59 h 59"/>
                <a:gd name="T18" fmla="*/ 301 w 302"/>
                <a:gd name="T19"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2" h="59">
                  <a:moveTo>
                    <a:pt x="301" y="36"/>
                  </a:moveTo>
                  <a:cubicBezTo>
                    <a:pt x="300" y="22"/>
                    <a:pt x="297" y="8"/>
                    <a:pt x="277" y="0"/>
                  </a:cubicBezTo>
                  <a:cubicBezTo>
                    <a:pt x="151" y="0"/>
                    <a:pt x="151" y="0"/>
                    <a:pt x="151" y="0"/>
                  </a:cubicBezTo>
                  <a:cubicBezTo>
                    <a:pt x="151" y="0"/>
                    <a:pt x="151" y="0"/>
                    <a:pt x="151" y="0"/>
                  </a:cubicBezTo>
                  <a:cubicBezTo>
                    <a:pt x="25" y="0"/>
                    <a:pt x="25" y="0"/>
                    <a:pt x="25" y="0"/>
                  </a:cubicBezTo>
                  <a:cubicBezTo>
                    <a:pt x="6" y="8"/>
                    <a:pt x="3" y="22"/>
                    <a:pt x="2" y="36"/>
                  </a:cubicBezTo>
                  <a:cubicBezTo>
                    <a:pt x="0" y="50"/>
                    <a:pt x="68" y="58"/>
                    <a:pt x="151" y="59"/>
                  </a:cubicBezTo>
                  <a:cubicBezTo>
                    <a:pt x="151" y="59"/>
                    <a:pt x="151" y="59"/>
                    <a:pt x="151" y="59"/>
                  </a:cubicBezTo>
                  <a:cubicBezTo>
                    <a:pt x="151" y="59"/>
                    <a:pt x="151" y="59"/>
                    <a:pt x="151" y="59"/>
                  </a:cubicBezTo>
                  <a:cubicBezTo>
                    <a:pt x="234" y="58"/>
                    <a:pt x="302" y="50"/>
                    <a:pt x="301" y="36"/>
                  </a:cubicBezTo>
                  <a:close/>
                </a:path>
              </a:pathLst>
            </a:custGeom>
            <a:solidFill>
              <a:srgbClr val="5D36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iŝļíde"/>
            <p:cNvSpPr/>
            <p:nvPr/>
          </p:nvSpPr>
          <p:spPr bwMode="auto">
            <a:xfrm>
              <a:off x="6178319" y="5254815"/>
              <a:ext cx="242333" cy="157239"/>
            </a:xfrm>
            <a:custGeom>
              <a:avLst/>
              <a:gdLst>
                <a:gd name="T0" fmla="*/ 41 w 63"/>
                <a:gd name="T1" fmla="*/ 41 h 41"/>
                <a:gd name="T2" fmla="*/ 63 w 63"/>
                <a:gd name="T3" fmla="*/ 3 h 41"/>
                <a:gd name="T4" fmla="*/ 25 w 63"/>
                <a:gd name="T5" fmla="*/ 0 h 41"/>
                <a:gd name="T6" fmla="*/ 0 w 63"/>
                <a:gd name="T7" fmla="*/ 35 h 41"/>
                <a:gd name="T8" fmla="*/ 41 w 63"/>
                <a:gd name="T9" fmla="*/ 41 h 41"/>
              </a:gdLst>
              <a:ahLst/>
              <a:cxnLst>
                <a:cxn ang="0">
                  <a:pos x="T0" y="T1"/>
                </a:cxn>
                <a:cxn ang="0">
                  <a:pos x="T2" y="T3"/>
                </a:cxn>
                <a:cxn ang="0">
                  <a:pos x="T4" y="T5"/>
                </a:cxn>
                <a:cxn ang="0">
                  <a:pos x="T6" y="T7"/>
                </a:cxn>
                <a:cxn ang="0">
                  <a:pos x="T8" y="T9"/>
                </a:cxn>
              </a:cxnLst>
              <a:rect l="0" t="0" r="r" b="b"/>
              <a:pathLst>
                <a:path w="63" h="41">
                  <a:moveTo>
                    <a:pt x="41" y="41"/>
                  </a:moveTo>
                  <a:cubicBezTo>
                    <a:pt x="45" y="16"/>
                    <a:pt x="63" y="3"/>
                    <a:pt x="63" y="3"/>
                  </a:cubicBezTo>
                  <a:cubicBezTo>
                    <a:pt x="25" y="0"/>
                    <a:pt x="25" y="0"/>
                    <a:pt x="25" y="0"/>
                  </a:cubicBezTo>
                  <a:cubicBezTo>
                    <a:pt x="10" y="7"/>
                    <a:pt x="3" y="25"/>
                    <a:pt x="0" y="35"/>
                  </a:cubicBezTo>
                  <a:cubicBezTo>
                    <a:pt x="10" y="37"/>
                    <a:pt x="24" y="40"/>
                    <a:pt x="41" y="41"/>
                  </a:cubicBezTo>
                  <a:close/>
                </a:path>
              </a:pathLst>
            </a:custGeom>
            <a:solidFill>
              <a:srgbClr val="6A3F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íṡ1íḍê"/>
            <p:cNvSpPr/>
            <p:nvPr/>
          </p:nvSpPr>
          <p:spPr bwMode="auto">
            <a:xfrm>
              <a:off x="6624136" y="5204869"/>
              <a:ext cx="636353" cy="225683"/>
            </a:xfrm>
            <a:custGeom>
              <a:avLst/>
              <a:gdLst>
                <a:gd name="T0" fmla="*/ 164 w 165"/>
                <a:gd name="T1" fmla="*/ 36 h 59"/>
                <a:gd name="T2" fmla="*/ 140 w 165"/>
                <a:gd name="T3" fmla="*/ 0 h 59"/>
                <a:gd name="T4" fmla="*/ 85 w 165"/>
                <a:gd name="T5" fmla="*/ 0 h 59"/>
                <a:gd name="T6" fmla="*/ 38 w 165"/>
                <a:gd name="T7" fmla="*/ 20 h 59"/>
                <a:gd name="T8" fmla="*/ 0 w 165"/>
                <a:gd name="T9" fmla="*/ 58 h 59"/>
                <a:gd name="T10" fmla="*/ 14 w 165"/>
                <a:gd name="T11" fmla="*/ 59 h 59"/>
                <a:gd name="T12" fmla="*/ 14 w 165"/>
                <a:gd name="T13" fmla="*/ 59 h 59"/>
                <a:gd name="T14" fmla="*/ 14 w 165"/>
                <a:gd name="T15" fmla="*/ 59 h 59"/>
                <a:gd name="T16" fmla="*/ 164 w 165"/>
                <a:gd name="T17"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59">
                  <a:moveTo>
                    <a:pt x="164" y="36"/>
                  </a:moveTo>
                  <a:cubicBezTo>
                    <a:pt x="163" y="22"/>
                    <a:pt x="160" y="8"/>
                    <a:pt x="140" y="0"/>
                  </a:cubicBezTo>
                  <a:cubicBezTo>
                    <a:pt x="85" y="0"/>
                    <a:pt x="85" y="0"/>
                    <a:pt x="85" y="0"/>
                  </a:cubicBezTo>
                  <a:cubicBezTo>
                    <a:pt x="38" y="20"/>
                    <a:pt x="38" y="20"/>
                    <a:pt x="38" y="20"/>
                  </a:cubicBezTo>
                  <a:cubicBezTo>
                    <a:pt x="38" y="20"/>
                    <a:pt x="42" y="46"/>
                    <a:pt x="0" y="58"/>
                  </a:cubicBezTo>
                  <a:cubicBezTo>
                    <a:pt x="5" y="58"/>
                    <a:pt x="9" y="59"/>
                    <a:pt x="14" y="59"/>
                  </a:cubicBezTo>
                  <a:cubicBezTo>
                    <a:pt x="14" y="59"/>
                    <a:pt x="14" y="59"/>
                    <a:pt x="14" y="59"/>
                  </a:cubicBezTo>
                  <a:cubicBezTo>
                    <a:pt x="14" y="59"/>
                    <a:pt x="14" y="59"/>
                    <a:pt x="14" y="59"/>
                  </a:cubicBezTo>
                  <a:cubicBezTo>
                    <a:pt x="97" y="58"/>
                    <a:pt x="165" y="50"/>
                    <a:pt x="164" y="36"/>
                  </a:cubicBezTo>
                  <a:close/>
                </a:path>
              </a:pathLst>
            </a:custGeom>
            <a:solidFill>
              <a:srgbClr val="502D0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íṧľíḑê"/>
            <p:cNvSpPr/>
            <p:nvPr/>
          </p:nvSpPr>
          <p:spPr bwMode="auto">
            <a:xfrm>
              <a:off x="6170919" y="5151223"/>
              <a:ext cx="1015575" cy="149840"/>
            </a:xfrm>
            <a:prstGeom prst="ellipse">
              <a:avLst/>
            </a:pr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iśḷíḑè"/>
            <p:cNvSpPr/>
            <p:nvPr/>
          </p:nvSpPr>
          <p:spPr bwMode="auto">
            <a:xfrm>
              <a:off x="6194968" y="5080928"/>
              <a:ext cx="963779" cy="184986"/>
            </a:xfrm>
            <a:custGeom>
              <a:avLst/>
              <a:gdLst>
                <a:gd name="T0" fmla="*/ 250 w 251"/>
                <a:gd name="T1" fmla="*/ 30 h 48"/>
                <a:gd name="T2" fmla="*/ 231 w 251"/>
                <a:gd name="T3" fmla="*/ 0 h 48"/>
                <a:gd name="T4" fmla="*/ 126 w 251"/>
                <a:gd name="T5" fmla="*/ 0 h 48"/>
                <a:gd name="T6" fmla="*/ 126 w 251"/>
                <a:gd name="T7" fmla="*/ 0 h 48"/>
                <a:gd name="T8" fmla="*/ 21 w 251"/>
                <a:gd name="T9" fmla="*/ 0 h 48"/>
                <a:gd name="T10" fmla="*/ 1 w 251"/>
                <a:gd name="T11" fmla="*/ 30 h 48"/>
                <a:gd name="T12" fmla="*/ 126 w 251"/>
                <a:gd name="T13" fmla="*/ 48 h 48"/>
                <a:gd name="T14" fmla="*/ 126 w 251"/>
                <a:gd name="T15" fmla="*/ 48 h 48"/>
                <a:gd name="T16" fmla="*/ 126 w 251"/>
                <a:gd name="T17" fmla="*/ 48 h 48"/>
                <a:gd name="T18" fmla="*/ 250 w 251"/>
                <a:gd name="T19"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48">
                  <a:moveTo>
                    <a:pt x="250" y="30"/>
                  </a:moveTo>
                  <a:cubicBezTo>
                    <a:pt x="249" y="18"/>
                    <a:pt x="247" y="7"/>
                    <a:pt x="231" y="0"/>
                  </a:cubicBezTo>
                  <a:cubicBezTo>
                    <a:pt x="126" y="0"/>
                    <a:pt x="126" y="0"/>
                    <a:pt x="126" y="0"/>
                  </a:cubicBezTo>
                  <a:cubicBezTo>
                    <a:pt x="126" y="0"/>
                    <a:pt x="126" y="0"/>
                    <a:pt x="126" y="0"/>
                  </a:cubicBezTo>
                  <a:cubicBezTo>
                    <a:pt x="21" y="0"/>
                    <a:pt x="21" y="0"/>
                    <a:pt x="21" y="0"/>
                  </a:cubicBezTo>
                  <a:cubicBezTo>
                    <a:pt x="4" y="7"/>
                    <a:pt x="2" y="18"/>
                    <a:pt x="1" y="30"/>
                  </a:cubicBezTo>
                  <a:cubicBezTo>
                    <a:pt x="0" y="41"/>
                    <a:pt x="57" y="48"/>
                    <a:pt x="126" y="48"/>
                  </a:cubicBezTo>
                  <a:cubicBezTo>
                    <a:pt x="126" y="48"/>
                    <a:pt x="126" y="48"/>
                    <a:pt x="126" y="48"/>
                  </a:cubicBezTo>
                  <a:cubicBezTo>
                    <a:pt x="126" y="48"/>
                    <a:pt x="126" y="48"/>
                    <a:pt x="126" y="48"/>
                  </a:cubicBezTo>
                  <a:cubicBezTo>
                    <a:pt x="195" y="48"/>
                    <a:pt x="251" y="41"/>
                    <a:pt x="250" y="30"/>
                  </a:cubicBezTo>
                  <a:close/>
                </a:path>
              </a:pathLst>
            </a:custGeom>
            <a:solidFill>
              <a:srgbClr val="5D36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îṧḷîḋé"/>
            <p:cNvSpPr/>
            <p:nvPr/>
          </p:nvSpPr>
          <p:spPr bwMode="auto">
            <a:xfrm>
              <a:off x="6274511" y="5108676"/>
              <a:ext cx="242333" cy="149840"/>
            </a:xfrm>
            <a:custGeom>
              <a:avLst/>
              <a:gdLst>
                <a:gd name="T0" fmla="*/ 41 w 63"/>
                <a:gd name="T1" fmla="*/ 39 h 39"/>
                <a:gd name="T2" fmla="*/ 63 w 63"/>
                <a:gd name="T3" fmla="*/ 2 h 39"/>
                <a:gd name="T4" fmla="*/ 25 w 63"/>
                <a:gd name="T5" fmla="*/ 0 h 39"/>
                <a:gd name="T6" fmla="*/ 0 w 63"/>
                <a:gd name="T7" fmla="*/ 33 h 39"/>
                <a:gd name="T8" fmla="*/ 41 w 63"/>
                <a:gd name="T9" fmla="*/ 39 h 39"/>
              </a:gdLst>
              <a:ahLst/>
              <a:cxnLst>
                <a:cxn ang="0">
                  <a:pos x="T0" y="T1"/>
                </a:cxn>
                <a:cxn ang="0">
                  <a:pos x="T2" y="T3"/>
                </a:cxn>
                <a:cxn ang="0">
                  <a:pos x="T4" y="T5"/>
                </a:cxn>
                <a:cxn ang="0">
                  <a:pos x="T6" y="T7"/>
                </a:cxn>
                <a:cxn ang="0">
                  <a:pos x="T8" y="T9"/>
                </a:cxn>
              </a:cxnLst>
              <a:rect l="0" t="0" r="r" b="b"/>
              <a:pathLst>
                <a:path w="63" h="39">
                  <a:moveTo>
                    <a:pt x="41" y="39"/>
                  </a:moveTo>
                  <a:cubicBezTo>
                    <a:pt x="47" y="15"/>
                    <a:pt x="63" y="2"/>
                    <a:pt x="63" y="2"/>
                  </a:cubicBezTo>
                  <a:cubicBezTo>
                    <a:pt x="25" y="0"/>
                    <a:pt x="25" y="0"/>
                    <a:pt x="25" y="0"/>
                  </a:cubicBezTo>
                  <a:cubicBezTo>
                    <a:pt x="11" y="6"/>
                    <a:pt x="3" y="23"/>
                    <a:pt x="0" y="33"/>
                  </a:cubicBezTo>
                  <a:cubicBezTo>
                    <a:pt x="11" y="36"/>
                    <a:pt x="25" y="37"/>
                    <a:pt x="41" y="39"/>
                  </a:cubicBezTo>
                  <a:close/>
                </a:path>
              </a:pathLst>
            </a:custGeom>
            <a:solidFill>
              <a:srgbClr val="6A3F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îṣľiḓé"/>
            <p:cNvSpPr/>
            <p:nvPr/>
          </p:nvSpPr>
          <p:spPr bwMode="auto">
            <a:xfrm>
              <a:off x="6644484" y="5080928"/>
              <a:ext cx="514262" cy="184986"/>
            </a:xfrm>
            <a:custGeom>
              <a:avLst/>
              <a:gdLst>
                <a:gd name="T0" fmla="*/ 133 w 134"/>
                <a:gd name="T1" fmla="*/ 30 h 48"/>
                <a:gd name="T2" fmla="*/ 114 w 134"/>
                <a:gd name="T3" fmla="*/ 0 h 48"/>
                <a:gd name="T4" fmla="*/ 80 w 134"/>
                <a:gd name="T5" fmla="*/ 0 h 48"/>
                <a:gd name="T6" fmla="*/ 60 w 134"/>
                <a:gd name="T7" fmla="*/ 18 h 48"/>
                <a:gd name="T8" fmla="*/ 0 w 134"/>
                <a:gd name="T9" fmla="*/ 48 h 48"/>
                <a:gd name="T10" fmla="*/ 9 w 134"/>
                <a:gd name="T11" fmla="*/ 48 h 48"/>
                <a:gd name="T12" fmla="*/ 9 w 134"/>
                <a:gd name="T13" fmla="*/ 48 h 48"/>
                <a:gd name="T14" fmla="*/ 9 w 134"/>
                <a:gd name="T15" fmla="*/ 48 h 48"/>
                <a:gd name="T16" fmla="*/ 133 w 134"/>
                <a:gd name="T1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48">
                  <a:moveTo>
                    <a:pt x="133" y="30"/>
                  </a:moveTo>
                  <a:cubicBezTo>
                    <a:pt x="132" y="18"/>
                    <a:pt x="130" y="7"/>
                    <a:pt x="114" y="0"/>
                  </a:cubicBezTo>
                  <a:cubicBezTo>
                    <a:pt x="80" y="0"/>
                    <a:pt x="80" y="0"/>
                    <a:pt x="80" y="0"/>
                  </a:cubicBezTo>
                  <a:cubicBezTo>
                    <a:pt x="60" y="18"/>
                    <a:pt x="60" y="18"/>
                    <a:pt x="60" y="18"/>
                  </a:cubicBezTo>
                  <a:cubicBezTo>
                    <a:pt x="60" y="18"/>
                    <a:pt x="75" y="44"/>
                    <a:pt x="0" y="48"/>
                  </a:cubicBezTo>
                  <a:cubicBezTo>
                    <a:pt x="3" y="48"/>
                    <a:pt x="6" y="48"/>
                    <a:pt x="9" y="48"/>
                  </a:cubicBezTo>
                  <a:cubicBezTo>
                    <a:pt x="9" y="48"/>
                    <a:pt x="9" y="48"/>
                    <a:pt x="9" y="48"/>
                  </a:cubicBezTo>
                  <a:cubicBezTo>
                    <a:pt x="9" y="48"/>
                    <a:pt x="9" y="48"/>
                    <a:pt x="9" y="48"/>
                  </a:cubicBezTo>
                  <a:cubicBezTo>
                    <a:pt x="78" y="48"/>
                    <a:pt x="134" y="41"/>
                    <a:pt x="133" y="30"/>
                  </a:cubicBezTo>
                  <a:close/>
                </a:path>
              </a:pathLst>
            </a:custGeom>
            <a:solidFill>
              <a:srgbClr val="502D0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ïšḻíḓe"/>
            <p:cNvSpPr/>
            <p:nvPr/>
          </p:nvSpPr>
          <p:spPr bwMode="auto">
            <a:xfrm>
              <a:off x="6256013" y="5038381"/>
              <a:ext cx="845388" cy="120242"/>
            </a:xfrm>
            <a:prstGeom prst="ellipse">
              <a:avLst/>
            </a:prstGeom>
            <a:solidFill>
              <a:srgbClr val="7043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34" name="iconfont-10123-4966221"/>
          <p:cNvSpPr/>
          <p:nvPr/>
        </p:nvSpPr>
        <p:spPr>
          <a:xfrm>
            <a:off x="787664" y="229235"/>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文本框 234"/>
          <p:cNvSpPr txBox="1"/>
          <p:nvPr/>
        </p:nvSpPr>
        <p:spPr>
          <a:xfrm>
            <a:off x="1026160" y="11811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
        <p:nvSpPr>
          <p:cNvPr id="236" name="文本框 235"/>
          <p:cNvSpPr txBox="1"/>
          <p:nvPr/>
        </p:nvSpPr>
        <p:spPr>
          <a:xfrm>
            <a:off x="2959735" y="223520"/>
            <a:ext cx="4476750" cy="368300"/>
          </a:xfrm>
          <a:prstGeom prst="rect">
            <a:avLst/>
          </a:prstGeom>
          <a:noFill/>
        </p:spPr>
        <p:txBody>
          <a:bodyPr wrap="square" rtlCol="0">
            <a:spAutoFit/>
          </a:bodyPr>
          <a:lstStyle/>
          <a:p>
            <a:r>
              <a:rPr lang="zh-CN" altLang="en-US" dirty="0"/>
              <a:t>——康美药业</a:t>
            </a:r>
            <a:r>
              <a:rPr lang="zh-CN" altLang="en-US" dirty="0">
                <a:sym typeface="+mn-ea"/>
              </a:rPr>
              <a:t>(600</a:t>
            </a:r>
            <a:r>
              <a:rPr lang="en-US" altLang="zh-CN" dirty="0">
                <a:sym typeface="+mn-ea"/>
              </a:rPr>
              <a:t>518</a:t>
            </a:r>
            <a:r>
              <a:rPr lang="zh-CN" altLang="en-US" dirty="0">
                <a:sym typeface="+mn-ea"/>
              </a:rPr>
              <a:t>) </a:t>
            </a:r>
            <a:r>
              <a:rPr lang="zh-CN" altLang="en-US" dirty="0"/>
              <a:t>案件</a:t>
            </a:r>
            <a:endParaRPr lang="zh-CN" altLang="en-US" dirty="0"/>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16635" y="11811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
        <p:nvSpPr>
          <p:cNvPr id="5" name="iconfont-10123-4966221"/>
          <p:cNvSpPr/>
          <p:nvPr/>
        </p:nvSpPr>
        <p:spPr>
          <a:xfrm>
            <a:off x="787664" y="229235"/>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文本框 2"/>
          <p:cNvSpPr txBox="1"/>
          <p:nvPr/>
        </p:nvSpPr>
        <p:spPr>
          <a:xfrm>
            <a:off x="2959735" y="223520"/>
            <a:ext cx="4476750" cy="368300"/>
          </a:xfrm>
          <a:prstGeom prst="rect">
            <a:avLst/>
          </a:prstGeom>
          <a:noFill/>
        </p:spPr>
        <p:txBody>
          <a:bodyPr wrap="square" rtlCol="0">
            <a:spAutoFit/>
          </a:bodyPr>
          <a:lstStyle/>
          <a:p>
            <a:r>
              <a:rPr lang="zh-CN" altLang="en-US" dirty="0"/>
              <a:t>——</a:t>
            </a:r>
            <a:r>
              <a:rPr lang="en-US" altLang="zh-CN" dirty="0"/>
              <a:t> </a:t>
            </a:r>
            <a:r>
              <a:rPr lang="zh-CN" altLang="en-US" dirty="0">
                <a:sym typeface="+mn-ea"/>
              </a:rPr>
              <a:t>ST中安 (600654) 案件</a:t>
            </a:r>
            <a:endParaRPr lang="zh-CN" altLang="en-US" dirty="0"/>
          </a:p>
        </p:txBody>
      </p:sp>
      <p:sp>
        <p:nvSpPr>
          <p:cNvPr id="37" name="任意多边形 36"/>
          <p:cNvSpPr/>
          <p:nvPr>
            <p:custDataLst>
              <p:tags r:id="rId1"/>
            </p:custDataLst>
          </p:nvPr>
        </p:nvSpPr>
        <p:spPr>
          <a:xfrm>
            <a:off x="1728700" y="3754002"/>
            <a:ext cx="2628132" cy="67554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40000"/>
              <a:lumOff val="60000"/>
            </a:schemeClr>
          </a:solidFill>
          <a:ln>
            <a:noFill/>
          </a:ln>
        </p:spPr>
        <p:style>
          <a:lnRef idx="2">
            <a:srgbClr val="FC4653">
              <a:shade val="50000"/>
            </a:srgbClr>
          </a:lnRef>
          <a:fillRef idx="1">
            <a:srgbClr val="FC4653"/>
          </a:fillRef>
          <a:effectRef idx="0">
            <a:srgbClr val="FC4653"/>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65" name="直接连接符 64"/>
          <p:cNvCxnSpPr/>
          <p:nvPr>
            <p:custDataLst>
              <p:tags r:id="rId2"/>
            </p:custDataLst>
          </p:nvPr>
        </p:nvCxnSpPr>
        <p:spPr>
          <a:xfrm flipV="1">
            <a:off x="2117090" y="2604135"/>
            <a:ext cx="7620" cy="1520190"/>
          </a:xfrm>
          <a:prstGeom prst="line">
            <a:avLst/>
          </a:prstGeom>
          <a:solidFill>
            <a:srgbClr val="FC4653"/>
          </a:solidFill>
          <a:ln w="25400">
            <a:solidFill>
              <a:schemeClr val="accent1">
                <a:lumMod val="20000"/>
                <a:lumOff val="80000"/>
              </a:schemeClr>
            </a:solidFill>
          </a:ln>
        </p:spPr>
        <p:style>
          <a:lnRef idx="1">
            <a:srgbClr val="FC4653"/>
          </a:lnRef>
          <a:fillRef idx="0">
            <a:srgbClr val="FC4653"/>
          </a:fillRef>
          <a:effectRef idx="0">
            <a:srgbClr val="FC4653"/>
          </a:effectRef>
          <a:fontRef idx="minor">
            <a:srgbClr val="242424"/>
          </a:fontRef>
        </p:style>
      </p:cxnSp>
      <p:sp>
        <p:nvSpPr>
          <p:cNvPr id="66" name="椭圆 65"/>
          <p:cNvSpPr/>
          <p:nvPr>
            <p:custDataLst>
              <p:tags r:id="rId3"/>
            </p:custDataLst>
          </p:nvPr>
        </p:nvSpPr>
        <p:spPr>
          <a:xfrm>
            <a:off x="2077482" y="2520930"/>
            <a:ext cx="93968" cy="93968"/>
          </a:xfrm>
          <a:prstGeom prst="ellipse">
            <a:avLst/>
          </a:prstGeom>
          <a:solidFill>
            <a:schemeClr val="accent1">
              <a:lumMod val="75000"/>
            </a:schemeClr>
          </a:solidFill>
          <a:ln>
            <a:solidFill>
              <a:schemeClr val="accent1">
                <a:lumMod val="20000"/>
                <a:lumOff val="8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60" name="文本框 58"/>
          <p:cNvSpPr txBox="1"/>
          <p:nvPr>
            <p:custDataLst>
              <p:tags r:id="rId4"/>
            </p:custDataLst>
          </p:nvPr>
        </p:nvSpPr>
        <p:spPr>
          <a:xfrm>
            <a:off x="2244668" y="3891423"/>
            <a:ext cx="1850535" cy="546265"/>
          </a:xfrm>
          <a:prstGeom prst="rect">
            <a:avLst/>
          </a:prstGeom>
          <a:noFill/>
        </p:spPr>
        <p:txBody>
          <a:bodyPr wrap="square" lIns="90000" tIns="46800" rIns="90000" bIns="46800" rtlCol="0">
            <a:noAutofit/>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pPr lvl="0" algn="l">
              <a:buClrTx/>
              <a:buSzTx/>
              <a:buFontTx/>
            </a:pPr>
            <a:r>
              <a:rPr lang="en-US" altLang="zh-CN" sz="1700" b="1">
                <a:solidFill>
                  <a:srgbClr val="FFFFFF"/>
                </a:solidFill>
                <a:ea typeface="方正兰亭细黑_GBK" panose="02000000000000000000" charset="-122"/>
                <a:cs typeface="Arial" panose="020B0604020202020204" pitchFamily="34" charset="0"/>
                <a:sym typeface="+mn-ea"/>
              </a:rPr>
              <a:t>2016年12月22日</a:t>
            </a:r>
            <a:endParaRPr lang="en-US" altLang="zh-CN" sz="1700" b="1">
              <a:solidFill>
                <a:srgbClr val="FFFFFF"/>
              </a:solidFill>
              <a:ea typeface="方正兰亭细黑_GBK" panose="02000000000000000000" charset="-122"/>
              <a:cs typeface="Arial" panose="020B0604020202020204" pitchFamily="34" charset="0"/>
              <a:sym typeface="+mn-ea"/>
            </a:endParaRPr>
          </a:p>
        </p:txBody>
      </p:sp>
      <p:sp>
        <p:nvSpPr>
          <p:cNvPr id="7" name="文本框 6"/>
          <p:cNvSpPr txBox="1"/>
          <p:nvPr>
            <p:custDataLst>
              <p:tags r:id="rId5"/>
            </p:custDataLst>
          </p:nvPr>
        </p:nvSpPr>
        <p:spPr>
          <a:xfrm>
            <a:off x="2171374" y="1901190"/>
            <a:ext cx="4454689" cy="690975"/>
          </a:xfrm>
          <a:prstGeom prst="rect">
            <a:avLst/>
          </a:prstGeom>
          <a:noFill/>
        </p:spPr>
        <p:txBody>
          <a:bodyPr wrap="square" lIns="90000" tIns="46800" rIns="90000" bIns="46800" rtlCol="0">
            <a:noAutofit/>
          </a:bodyPr>
          <a:lstStyle/>
          <a:p>
            <a:pPr>
              <a:lnSpc>
                <a:spcPct val="150000"/>
              </a:lnSpc>
            </a:pPr>
            <a:r>
              <a:rPr lang="zh-CN" altLang="en-US" sz="15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中安科股份有限公司收到中国证券监督管理委员会（以下简称“中国证监会”）调查通知书</a:t>
            </a:r>
            <a:endParaRPr lang="zh-CN" altLang="en-US" sz="15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5" name="任意多边形 36"/>
          <p:cNvSpPr/>
          <p:nvPr>
            <p:custDataLst>
              <p:tags r:id="rId6"/>
            </p:custDataLst>
          </p:nvPr>
        </p:nvSpPr>
        <p:spPr>
          <a:xfrm>
            <a:off x="4307485" y="3754002"/>
            <a:ext cx="2628132" cy="67554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60000"/>
              <a:lumOff val="40000"/>
            </a:schemeClr>
          </a:solidFill>
          <a:ln>
            <a:noFill/>
          </a:ln>
        </p:spPr>
        <p:style>
          <a:lnRef idx="2">
            <a:srgbClr val="FC4653">
              <a:shade val="50000"/>
            </a:srgbClr>
          </a:lnRef>
          <a:fillRef idx="1">
            <a:srgbClr val="FC4653"/>
          </a:fillRef>
          <a:effectRef idx="0">
            <a:srgbClr val="FC4653"/>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46" name="直接连接符 45"/>
          <p:cNvCxnSpPr/>
          <p:nvPr>
            <p:custDataLst>
              <p:tags r:id="rId7"/>
            </p:custDataLst>
          </p:nvPr>
        </p:nvCxnSpPr>
        <p:spPr>
          <a:xfrm flipV="1">
            <a:off x="4703251" y="4211616"/>
            <a:ext cx="0" cy="1473842"/>
          </a:xfrm>
          <a:prstGeom prst="line">
            <a:avLst/>
          </a:prstGeom>
          <a:solidFill>
            <a:srgbClr val="FC4653"/>
          </a:solidFill>
          <a:ln w="25400">
            <a:solidFill>
              <a:schemeClr val="accent1">
                <a:lumMod val="40000"/>
                <a:lumOff val="60000"/>
              </a:schemeClr>
            </a:solidFill>
          </a:ln>
        </p:spPr>
        <p:style>
          <a:lnRef idx="1">
            <a:srgbClr val="FC4653"/>
          </a:lnRef>
          <a:fillRef idx="0">
            <a:srgbClr val="FC4653"/>
          </a:fillRef>
          <a:effectRef idx="0">
            <a:srgbClr val="FC4653"/>
          </a:effectRef>
          <a:fontRef idx="minor">
            <a:srgbClr val="242424"/>
          </a:fontRef>
        </p:style>
      </p:cxnSp>
      <p:sp>
        <p:nvSpPr>
          <p:cNvPr id="47" name="椭圆 46"/>
          <p:cNvSpPr/>
          <p:nvPr>
            <p:custDataLst>
              <p:tags r:id="rId8"/>
            </p:custDataLst>
          </p:nvPr>
        </p:nvSpPr>
        <p:spPr>
          <a:xfrm>
            <a:off x="4656267" y="5591490"/>
            <a:ext cx="93968" cy="93968"/>
          </a:xfrm>
          <a:prstGeom prst="ellipse">
            <a:avLst/>
          </a:prstGeom>
          <a:solidFill>
            <a:schemeClr val="accent1">
              <a:lumMod val="60000"/>
              <a:lumOff val="40000"/>
            </a:schemeClr>
          </a:solidFill>
          <a:ln>
            <a:solidFill>
              <a:schemeClr val="accent1">
                <a:lumMod val="60000"/>
                <a:lumOff val="4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48" name="文本框 58"/>
          <p:cNvSpPr txBox="1"/>
          <p:nvPr>
            <p:custDataLst>
              <p:tags r:id="rId9"/>
            </p:custDataLst>
          </p:nvPr>
        </p:nvSpPr>
        <p:spPr>
          <a:xfrm>
            <a:off x="4686885" y="3818398"/>
            <a:ext cx="1869328" cy="546265"/>
          </a:xfrm>
          <a:prstGeom prst="rect">
            <a:avLst/>
          </a:prstGeom>
          <a:noFill/>
        </p:spPr>
        <p:txBody>
          <a:bodyPr wrap="square" lIns="90000" tIns="46800" rIns="90000" bIns="46800" rtlCol="0">
            <a:noAutofit/>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b="1">
                <a:solidFill>
                  <a:srgbClr val="FFFFFF"/>
                </a:solidFill>
                <a:latin typeface="Arial" panose="020B0604020202020204" pitchFamily="34" charset="0"/>
                <a:ea typeface="方正兰亭细黑_GBK" panose="02000000000000000000" charset="-122"/>
                <a:cs typeface="Arial" panose="020B0604020202020204" pitchFamily="34" charset="0"/>
              </a:rPr>
              <a:t>2018年1月15日、2019年4月1日</a:t>
            </a:r>
            <a:endParaRPr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49" name="文本框 48"/>
          <p:cNvSpPr txBox="1"/>
          <p:nvPr>
            <p:custDataLst>
              <p:tags r:id="rId10"/>
            </p:custDataLst>
          </p:nvPr>
        </p:nvSpPr>
        <p:spPr>
          <a:xfrm>
            <a:off x="4867275" y="5203825"/>
            <a:ext cx="5280660" cy="681990"/>
          </a:xfrm>
          <a:prstGeom prst="rect">
            <a:avLst/>
          </a:prstGeom>
          <a:noFill/>
        </p:spPr>
        <p:txBody>
          <a:bodyPr wrap="square" lIns="90000" tIns="46800" rIns="90000" bIns="46800" rtlCol="0">
            <a:noAutofit/>
          </a:bodyPr>
          <a:lstStyle/>
          <a:p>
            <a:pPr>
              <a:lnSpc>
                <a:spcPct val="150000"/>
              </a:lnSpc>
            </a:pPr>
            <a:r>
              <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中安科股份有限公司收到多份中国证监会《行政处罚事先告知书》和《行《行政处罚及市场禁入事先告知书》</a:t>
            </a:r>
            <a:endPar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2" name="任意多边形 36"/>
          <p:cNvSpPr/>
          <p:nvPr>
            <p:custDataLst>
              <p:tags r:id="rId11"/>
            </p:custDataLst>
          </p:nvPr>
        </p:nvSpPr>
        <p:spPr>
          <a:xfrm>
            <a:off x="6886270" y="3754002"/>
            <a:ext cx="2628132" cy="675542"/>
          </a:xfrm>
          <a:custGeom>
            <a:avLst/>
            <a:gdLst>
              <a:gd name="connsiteX0" fmla="*/ 90551 w 3538263"/>
              <a:gd name="connsiteY0" fmla="*/ 0 h 684762"/>
              <a:gd name="connsiteX1" fmla="*/ 93446 w 3538263"/>
              <a:gd name="connsiteY1" fmla="*/ 524 h 684762"/>
              <a:gd name="connsiteX2" fmla="*/ 93446 w 3538263"/>
              <a:gd name="connsiteY2" fmla="*/ 0 h 684762"/>
              <a:gd name="connsiteX3" fmla="*/ 892886 w 3538263"/>
              <a:gd name="connsiteY3" fmla="*/ 0 h 684762"/>
              <a:gd name="connsiteX4" fmla="*/ 895781 w 3538263"/>
              <a:gd name="connsiteY4" fmla="*/ 0 h 684762"/>
              <a:gd name="connsiteX5" fmla="*/ 2302616 w 3538263"/>
              <a:gd name="connsiteY5" fmla="*/ 0 h 684762"/>
              <a:gd name="connsiteX6" fmla="*/ 2303730 w 3538263"/>
              <a:gd name="connsiteY6" fmla="*/ 0 h 684762"/>
              <a:gd name="connsiteX7" fmla="*/ 3104951 w 3538263"/>
              <a:gd name="connsiteY7" fmla="*/ 0 h 684762"/>
              <a:gd name="connsiteX8" fmla="*/ 3104951 w 3538263"/>
              <a:gd name="connsiteY8" fmla="*/ 202 h 684762"/>
              <a:gd name="connsiteX9" fmla="*/ 3106065 w 3538263"/>
              <a:gd name="connsiteY9" fmla="*/ 0 h 684762"/>
              <a:gd name="connsiteX10" fmla="*/ 3170095 w 3538263"/>
              <a:gd name="connsiteY10" fmla="*/ 23767 h 684762"/>
              <a:gd name="connsiteX11" fmla="*/ 3184149 w 3538263"/>
              <a:gd name="connsiteY11" fmla="*/ 42446 h 684762"/>
              <a:gd name="connsiteX12" fmla="*/ 3185799 w 3538263"/>
              <a:gd name="connsiteY12" fmla="*/ 42446 h 684762"/>
              <a:gd name="connsiteX13" fmla="*/ 3523600 w 3538263"/>
              <a:gd name="connsiteY13" fmla="*/ 560936 h 684762"/>
              <a:gd name="connsiteX14" fmla="*/ 3522800 w 3538263"/>
              <a:gd name="connsiteY14" fmla="*/ 560936 h 684762"/>
              <a:gd name="connsiteX15" fmla="*/ 3531147 w 3538263"/>
              <a:gd name="connsiteY15" fmla="*/ 572030 h 684762"/>
              <a:gd name="connsiteX16" fmla="*/ 3538263 w 3538263"/>
              <a:gd name="connsiteY16" fmla="*/ 603616 h 684762"/>
              <a:gd name="connsiteX17" fmla="*/ 3447712 w 3538263"/>
              <a:gd name="connsiteY17" fmla="*/ 684762 h 684762"/>
              <a:gd name="connsiteX18" fmla="*/ 3444034 w 3538263"/>
              <a:gd name="connsiteY18" fmla="*/ 684097 h 684762"/>
              <a:gd name="connsiteX19" fmla="*/ 3444034 w 3538263"/>
              <a:gd name="connsiteY19" fmla="*/ 684761 h 684762"/>
              <a:gd name="connsiteX20" fmla="*/ 2645382 w 3538263"/>
              <a:gd name="connsiteY20" fmla="*/ 684761 h 684762"/>
              <a:gd name="connsiteX21" fmla="*/ 2645377 w 3538263"/>
              <a:gd name="connsiteY21" fmla="*/ 684762 h 684762"/>
              <a:gd name="connsiteX22" fmla="*/ 2645371 w 3538263"/>
              <a:gd name="connsiteY22" fmla="*/ 684761 h 684762"/>
              <a:gd name="connsiteX23" fmla="*/ 2641699 w 3538263"/>
              <a:gd name="connsiteY23" fmla="*/ 684761 h 684762"/>
              <a:gd name="connsiteX24" fmla="*/ 1235572 w 3538263"/>
              <a:gd name="connsiteY24" fmla="*/ 684761 h 684762"/>
              <a:gd name="connsiteX25" fmla="*/ 1235566 w 3538263"/>
              <a:gd name="connsiteY25" fmla="*/ 684762 h 684762"/>
              <a:gd name="connsiteX26" fmla="*/ 1235561 w 3538263"/>
              <a:gd name="connsiteY26" fmla="*/ 684761 h 684762"/>
              <a:gd name="connsiteX27" fmla="*/ 433237 w 3538263"/>
              <a:gd name="connsiteY27" fmla="*/ 684761 h 684762"/>
              <a:gd name="connsiteX28" fmla="*/ 433231 w 3538263"/>
              <a:gd name="connsiteY28" fmla="*/ 684762 h 684762"/>
              <a:gd name="connsiteX29" fmla="*/ 369202 w 3538263"/>
              <a:gd name="connsiteY29" fmla="*/ 660995 h 684762"/>
              <a:gd name="connsiteX30" fmla="*/ 355148 w 3538263"/>
              <a:gd name="connsiteY30" fmla="*/ 642315 h 684762"/>
              <a:gd name="connsiteX31" fmla="*/ 354886 w 3538263"/>
              <a:gd name="connsiteY31" fmla="*/ 642315 h 684762"/>
              <a:gd name="connsiteX32" fmla="*/ 353195 w 3538263"/>
              <a:gd name="connsiteY32" fmla="*/ 639720 h 684762"/>
              <a:gd name="connsiteX33" fmla="*/ 349796 w 3538263"/>
              <a:gd name="connsiteY33" fmla="*/ 635202 h 684762"/>
              <a:gd name="connsiteX34" fmla="*/ 349555 w 3538263"/>
              <a:gd name="connsiteY34" fmla="*/ 634133 h 684762"/>
              <a:gd name="connsiteX35" fmla="*/ 26754 w 3538263"/>
              <a:gd name="connsiteY35" fmla="*/ 138665 h 684762"/>
              <a:gd name="connsiteX36" fmla="*/ 26522 w 3538263"/>
              <a:gd name="connsiteY36" fmla="*/ 138525 h 684762"/>
              <a:gd name="connsiteX37" fmla="*/ 0 w 3538263"/>
              <a:gd name="connsiteY37" fmla="*/ 81146 h 684762"/>
              <a:gd name="connsiteX38" fmla="*/ 90551 w 3538263"/>
              <a:gd name="connsiteY38" fmla="*/ 0 h 68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38263" h="684762">
                <a:moveTo>
                  <a:pt x="90551" y="0"/>
                </a:moveTo>
                <a:lnTo>
                  <a:pt x="93446" y="524"/>
                </a:lnTo>
                <a:lnTo>
                  <a:pt x="93446" y="0"/>
                </a:lnTo>
                <a:lnTo>
                  <a:pt x="892886" y="0"/>
                </a:lnTo>
                <a:lnTo>
                  <a:pt x="895781" y="0"/>
                </a:lnTo>
                <a:lnTo>
                  <a:pt x="2302616" y="0"/>
                </a:lnTo>
                <a:lnTo>
                  <a:pt x="2303730" y="0"/>
                </a:lnTo>
                <a:lnTo>
                  <a:pt x="3104951" y="0"/>
                </a:lnTo>
                <a:lnTo>
                  <a:pt x="3104951" y="202"/>
                </a:lnTo>
                <a:lnTo>
                  <a:pt x="3106065" y="0"/>
                </a:lnTo>
                <a:cubicBezTo>
                  <a:pt x="3131070" y="0"/>
                  <a:pt x="3153709" y="9083"/>
                  <a:pt x="3170095" y="23767"/>
                </a:cubicBezTo>
                <a:lnTo>
                  <a:pt x="3184149" y="42446"/>
                </a:lnTo>
                <a:lnTo>
                  <a:pt x="3185799" y="42446"/>
                </a:lnTo>
                <a:lnTo>
                  <a:pt x="3523600" y="560936"/>
                </a:lnTo>
                <a:lnTo>
                  <a:pt x="3522800" y="560936"/>
                </a:lnTo>
                <a:lnTo>
                  <a:pt x="3531147" y="572030"/>
                </a:lnTo>
                <a:cubicBezTo>
                  <a:pt x="3535729" y="581739"/>
                  <a:pt x="3538263" y="592412"/>
                  <a:pt x="3538263" y="603616"/>
                </a:cubicBezTo>
                <a:cubicBezTo>
                  <a:pt x="3538263" y="648432"/>
                  <a:pt x="3497722" y="684762"/>
                  <a:pt x="3447712" y="684762"/>
                </a:cubicBezTo>
                <a:lnTo>
                  <a:pt x="3444034" y="684097"/>
                </a:lnTo>
                <a:lnTo>
                  <a:pt x="3444034" y="684761"/>
                </a:lnTo>
                <a:lnTo>
                  <a:pt x="2645382" y="684761"/>
                </a:lnTo>
                <a:lnTo>
                  <a:pt x="2645377" y="684762"/>
                </a:lnTo>
                <a:lnTo>
                  <a:pt x="2645371" y="684761"/>
                </a:lnTo>
                <a:lnTo>
                  <a:pt x="2641699" y="684761"/>
                </a:lnTo>
                <a:lnTo>
                  <a:pt x="1235572" y="684761"/>
                </a:lnTo>
                <a:lnTo>
                  <a:pt x="1235566" y="684762"/>
                </a:lnTo>
                <a:lnTo>
                  <a:pt x="1235561" y="684761"/>
                </a:lnTo>
                <a:lnTo>
                  <a:pt x="433237" y="684761"/>
                </a:lnTo>
                <a:lnTo>
                  <a:pt x="433231" y="684762"/>
                </a:lnTo>
                <a:cubicBezTo>
                  <a:pt x="408226" y="684762"/>
                  <a:pt x="385589" y="675680"/>
                  <a:pt x="369202" y="660995"/>
                </a:cubicBezTo>
                <a:lnTo>
                  <a:pt x="355148" y="642315"/>
                </a:lnTo>
                <a:lnTo>
                  <a:pt x="354886" y="642315"/>
                </a:lnTo>
                <a:lnTo>
                  <a:pt x="353195" y="639720"/>
                </a:lnTo>
                <a:lnTo>
                  <a:pt x="349796" y="635202"/>
                </a:lnTo>
                <a:lnTo>
                  <a:pt x="349555" y="634133"/>
                </a:lnTo>
                <a:lnTo>
                  <a:pt x="26754" y="138665"/>
                </a:lnTo>
                <a:lnTo>
                  <a:pt x="26522" y="138525"/>
                </a:lnTo>
                <a:cubicBezTo>
                  <a:pt x="10136" y="123841"/>
                  <a:pt x="0" y="103554"/>
                  <a:pt x="0" y="81146"/>
                </a:cubicBezTo>
                <a:cubicBezTo>
                  <a:pt x="0" y="36330"/>
                  <a:pt x="40541" y="0"/>
                  <a:pt x="90551" y="0"/>
                </a:cubicBezTo>
                <a:close/>
              </a:path>
            </a:pathLst>
          </a:custGeom>
          <a:solidFill>
            <a:schemeClr val="accent1">
              <a:lumMod val="75000"/>
            </a:schemeClr>
          </a:solidFill>
          <a:ln>
            <a:noFill/>
          </a:ln>
        </p:spPr>
        <p:style>
          <a:lnRef idx="2">
            <a:srgbClr val="FC4653">
              <a:shade val="50000"/>
            </a:srgbClr>
          </a:lnRef>
          <a:fillRef idx="1">
            <a:srgbClr val="FC4653"/>
          </a:fillRef>
          <a:effectRef idx="0">
            <a:srgbClr val="FC4653"/>
          </a:effectRef>
          <a:fontRef idx="minor">
            <a:srgbClr val="FFFFFF"/>
          </a:fontRef>
        </p:style>
        <p:txBody>
          <a:bodyPr wrap="square" rtlCol="0" anchor="ctr">
            <a:noAutofit/>
          </a:bodyPr>
          <a:lstStyle/>
          <a:p>
            <a:pPr algn="ctr"/>
            <a:endParaRPr lang="zh-CN" altLang="en-US"/>
          </a:p>
        </p:txBody>
      </p:sp>
      <p:cxnSp>
        <p:nvCxnSpPr>
          <p:cNvPr id="53" name="直接连接符 52"/>
          <p:cNvCxnSpPr/>
          <p:nvPr>
            <p:custDataLst>
              <p:tags r:id="rId12"/>
            </p:custDataLst>
          </p:nvPr>
        </p:nvCxnSpPr>
        <p:spPr>
          <a:xfrm flipV="1">
            <a:off x="7282035" y="2603934"/>
            <a:ext cx="0" cy="1473842"/>
          </a:xfrm>
          <a:prstGeom prst="line">
            <a:avLst/>
          </a:prstGeom>
          <a:solidFill>
            <a:srgbClr val="FC4653"/>
          </a:solidFill>
          <a:ln w="25400">
            <a:solidFill>
              <a:srgbClr val="0070C0"/>
            </a:solidFill>
          </a:ln>
        </p:spPr>
        <p:style>
          <a:lnRef idx="1">
            <a:srgbClr val="FC4653"/>
          </a:lnRef>
          <a:fillRef idx="0">
            <a:srgbClr val="FC4653"/>
          </a:fillRef>
          <a:effectRef idx="0">
            <a:srgbClr val="FC4653"/>
          </a:effectRef>
          <a:fontRef idx="minor">
            <a:srgbClr val="242424"/>
          </a:fontRef>
        </p:style>
      </p:cxnSp>
      <p:sp>
        <p:nvSpPr>
          <p:cNvPr id="54" name="椭圆 53"/>
          <p:cNvSpPr/>
          <p:nvPr>
            <p:custDataLst>
              <p:tags r:id="rId13"/>
            </p:custDataLst>
          </p:nvPr>
        </p:nvSpPr>
        <p:spPr>
          <a:xfrm>
            <a:off x="7235051" y="2520930"/>
            <a:ext cx="93968" cy="93968"/>
          </a:xfrm>
          <a:prstGeom prst="ellipse">
            <a:avLst/>
          </a:prstGeom>
          <a:solidFill>
            <a:schemeClr val="accent1">
              <a:lumMod val="40000"/>
              <a:lumOff val="60000"/>
            </a:schemeClr>
          </a:solidFill>
          <a:ln>
            <a:solidFill>
              <a:schemeClr val="accent1">
                <a:lumMod val="40000"/>
                <a:lumOff val="60000"/>
              </a:schemeClr>
            </a:solidFill>
          </a:ln>
        </p:spPr>
        <p:style>
          <a:lnRef idx="2">
            <a:srgbClr val="FC4653">
              <a:shade val="50000"/>
            </a:srgbClr>
          </a:lnRef>
          <a:fillRef idx="1">
            <a:srgbClr val="FC4653"/>
          </a:fillRef>
          <a:effectRef idx="0">
            <a:srgbClr val="FC4653"/>
          </a:effectRef>
          <a:fontRef idx="minor">
            <a:srgbClr val="FFFFFF"/>
          </a:fontRef>
        </p:style>
        <p:txBody>
          <a:bodyPr rtlCol="0" anchor="ctr"/>
          <a:lstStyle/>
          <a:p>
            <a:pPr algn="ctr"/>
            <a:endParaRPr lang="zh-CN" altLang="en-US"/>
          </a:p>
        </p:txBody>
      </p:sp>
      <p:sp>
        <p:nvSpPr>
          <p:cNvPr id="55" name="文本框 58"/>
          <p:cNvSpPr txBox="1"/>
          <p:nvPr>
            <p:custDataLst>
              <p:tags r:id="rId14"/>
            </p:custDataLst>
          </p:nvPr>
        </p:nvSpPr>
        <p:spPr>
          <a:xfrm>
            <a:off x="7287594" y="3891423"/>
            <a:ext cx="1825477" cy="546265"/>
          </a:xfrm>
          <a:prstGeom prst="rect">
            <a:avLst/>
          </a:prstGeom>
          <a:noFill/>
        </p:spPr>
        <p:txBody>
          <a:bodyPr wrap="square" lIns="90000" tIns="46800" rIns="90000" bIns="46800" rtlCol="0">
            <a:normAutofit fontScale="60000"/>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sz="3000" b="1">
                <a:solidFill>
                  <a:srgbClr val="FFFFFF"/>
                </a:solidFill>
                <a:latin typeface="Arial" panose="020B0604020202020204" pitchFamily="34" charset="0"/>
                <a:ea typeface="方正兰亭细黑_GBK" panose="02000000000000000000" charset="-122"/>
                <a:cs typeface="Arial" panose="020B0604020202020204" pitchFamily="34" charset="0"/>
              </a:rPr>
              <a:t>2019年5月30日</a:t>
            </a:r>
            <a:endParaRPr sz="3000"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56" name="文本框 55"/>
          <p:cNvSpPr txBox="1"/>
          <p:nvPr>
            <p:custDataLst>
              <p:tags r:id="rId15"/>
            </p:custDataLst>
          </p:nvPr>
        </p:nvSpPr>
        <p:spPr>
          <a:xfrm>
            <a:off x="7234973" y="1901190"/>
            <a:ext cx="4693993" cy="925894"/>
          </a:xfrm>
          <a:prstGeom prst="rect">
            <a:avLst/>
          </a:prstGeom>
          <a:noFill/>
        </p:spPr>
        <p:txBody>
          <a:bodyPr wrap="square" lIns="90000" tIns="46800" rIns="90000" bIns="46800" rtlCol="0">
            <a:noAutofit/>
          </a:bodyPr>
          <a:lstStyle/>
          <a:p>
            <a:pPr>
              <a:lnSpc>
                <a:spcPct val="150000"/>
              </a:lnSpc>
            </a:pPr>
            <a:r>
              <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中安科股份有限公司收到中国证监会下发的《行政处罚决定书》</a:t>
            </a:r>
            <a:endParaRPr lang="zh-CN" altLang="en-US" sz="15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0" name="文本框 58"/>
          <p:cNvSpPr txBox="1"/>
          <p:nvPr>
            <p:custDataLst>
              <p:tags r:id="rId16"/>
            </p:custDataLst>
          </p:nvPr>
        </p:nvSpPr>
        <p:spPr>
          <a:xfrm>
            <a:off x="10148594" y="3891423"/>
            <a:ext cx="1944502" cy="546265"/>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242424"/>
                </a:solidFill>
                <a:latin typeface="Arial" panose="020B0604020202020204" pitchFamily="34" charset="0"/>
                <a:ea typeface="微软雅黑" panose="020B0503020204020204" pitchFamily="34" charset="-122"/>
                <a:cs typeface="+mn-ea"/>
              </a:defRPr>
            </a:lvl9pPr>
          </a:lstStyle>
          <a:p>
            <a:r>
              <a:rPr lang="en-US" altLang="zh-CN" b="1">
                <a:solidFill>
                  <a:srgbClr val="FFFFFF"/>
                </a:solidFill>
                <a:latin typeface="Arial" panose="020B0604020202020204" pitchFamily="34" charset="0"/>
                <a:ea typeface="方正兰亭细黑_GBK" panose="02000000000000000000" charset="-122"/>
                <a:cs typeface="Arial" panose="020B0604020202020204" pitchFamily="34" charset="0"/>
              </a:rPr>
              <a:t>2019</a:t>
            </a:r>
            <a:r>
              <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rPr>
              <a:t>年</a:t>
            </a:r>
            <a:r>
              <a:rPr lang="en-US" altLang="zh-CN" b="1">
                <a:solidFill>
                  <a:srgbClr val="FFFFFF"/>
                </a:solidFill>
                <a:latin typeface="Arial" panose="020B0604020202020204" pitchFamily="34" charset="0"/>
                <a:ea typeface="方正兰亭细黑_GBK" panose="02000000000000000000" charset="-122"/>
                <a:cs typeface="Arial" panose="020B0604020202020204" pitchFamily="34" charset="0"/>
              </a:rPr>
              <a:t>8</a:t>
            </a:r>
            <a:r>
              <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rPr>
              <a:t>月</a:t>
            </a:r>
            <a:endParaRPr lang="zh-CN" altLang="en-US" b="1">
              <a:solidFill>
                <a:srgbClr val="FFFFFF"/>
              </a:solidFill>
              <a:latin typeface="Arial" panose="020B0604020202020204" pitchFamily="34" charset="0"/>
              <a:ea typeface="方正兰亭细黑_GBK" panose="02000000000000000000" charset="-122"/>
              <a:cs typeface="Arial" panose="020B0604020202020204" pitchFamily="34" charset="0"/>
            </a:endParaRPr>
          </a:p>
        </p:txBody>
      </p:sp>
      <p:sp>
        <p:nvSpPr>
          <p:cNvPr id="100" name="文本框 99"/>
          <p:cNvSpPr txBox="1"/>
          <p:nvPr/>
        </p:nvSpPr>
        <p:spPr>
          <a:xfrm>
            <a:off x="1253490" y="708025"/>
            <a:ext cx="10147300" cy="1076325"/>
          </a:xfrm>
          <a:prstGeom prst="rect">
            <a:avLst/>
          </a:prstGeom>
          <a:noFill/>
          <a:ln w="9525">
            <a:noFill/>
          </a:ln>
        </p:spPr>
        <p:txBody>
          <a:bodyPr wrap="square">
            <a:spAutoFit/>
          </a:bodyPr>
          <a:lstStyle/>
          <a:p>
            <a:pPr indent="0"/>
            <a:r>
              <a:rPr lang="zh-CN" sz="1600" b="0" dirty="0">
                <a:latin typeface="华文楷体" panose="02010600040101010101" charset="-122"/>
                <a:ea typeface="华文楷体" panose="02010600040101010101" charset="-122"/>
                <a:cs typeface="华文楷体" panose="02010600040101010101" charset="-122"/>
              </a:rPr>
              <a:t>累计诉讼金额近8亿元。</a:t>
            </a:r>
            <a:endParaRPr lang="zh-CN" sz="1600" b="0" dirty="0">
              <a:latin typeface="华文楷体" panose="02010600040101010101" charset="-122"/>
              <a:ea typeface="华文楷体" panose="02010600040101010101" charset="-122"/>
              <a:cs typeface="华文楷体" panose="02010600040101010101" charset="-122"/>
            </a:endParaRPr>
          </a:p>
          <a:p>
            <a:pPr indent="0"/>
            <a:r>
              <a:rPr lang="zh-CN" sz="1600" b="0" dirty="0">
                <a:latin typeface="华文楷体" panose="02010600040101010101" charset="-122"/>
                <a:ea typeface="华文楷体" panose="02010600040101010101" charset="-122"/>
                <a:cs typeface="华文楷体" panose="02010600040101010101" charset="-122"/>
              </a:rPr>
              <a:t>1114未判决+1930一审已判决+77二审已判决。</a:t>
            </a:r>
            <a:r>
              <a:rPr lang="zh-CN" sz="1600" dirty="0">
                <a:latin typeface="华文楷体" panose="02010600040101010101" charset="-122"/>
                <a:ea typeface="华文楷体" panose="02010600040101010101" charset="-122"/>
                <a:cs typeface="华文楷体" panose="02010600040101010101" charset="-122"/>
              </a:rPr>
              <a:t>（</a:t>
            </a:r>
            <a:r>
              <a:rPr lang="zh-CN" sz="1600" b="0" dirty="0">
                <a:latin typeface="华文楷体" panose="02010600040101010101" charset="-122"/>
                <a:ea typeface="华文楷体" panose="02010600040101010101" charset="-122"/>
                <a:cs typeface="华文楷体" panose="02010600040101010101" charset="-122"/>
              </a:rPr>
              <a:t>截止2021年11月）</a:t>
            </a:r>
            <a:endParaRPr lang="zh-CN" sz="1600" b="0" dirty="0">
              <a:latin typeface="华文楷体" panose="02010600040101010101" charset="-122"/>
              <a:ea typeface="华文楷体" panose="02010600040101010101" charset="-122"/>
              <a:cs typeface="华文楷体" panose="02010600040101010101" charset="-122"/>
            </a:endParaRPr>
          </a:p>
          <a:p>
            <a:pPr indent="0"/>
            <a:r>
              <a:rPr lang="zh-CN" sz="1600" b="0" dirty="0">
                <a:latin typeface="华文楷体" panose="02010600040101010101" charset="-122"/>
                <a:ea typeface="华文楷体" panose="02010600040101010101" charset="-122"/>
                <a:cs typeface="华文楷体" panose="02010600040101010101" charset="-122"/>
              </a:rPr>
              <a:t>在2014年6月11日发布的重大资产重组公告中存在虚假记载、误导性陈述，致使重组置入资产评估值严重虚增，</a:t>
            </a:r>
            <a:r>
              <a:rPr lang="zh-CN" sz="1600" dirty="0">
                <a:latin typeface="华文楷体" panose="02010600040101010101" charset="-122"/>
                <a:ea typeface="华文楷体" panose="02010600040101010101" charset="-122"/>
                <a:cs typeface="华文楷体" panose="02010600040101010101" charset="-122"/>
              </a:rPr>
              <a:t>中安科股份</a:t>
            </a:r>
            <a:r>
              <a:rPr lang="zh-CN" sz="1600" b="0" dirty="0">
                <a:latin typeface="华文楷体" panose="02010600040101010101" charset="-122"/>
                <a:ea typeface="华文楷体" panose="02010600040101010101" charset="-122"/>
                <a:cs typeface="华文楷体" panose="02010600040101010101" charset="-122"/>
              </a:rPr>
              <a:t>据此虚增评估值发行股份，严重损害了上市公司及其股东合法权益。</a:t>
            </a:r>
            <a:endParaRPr lang="zh-CN" sz="1600" b="0" dirty="0">
              <a:latin typeface="华文楷体" panose="02010600040101010101" charset="-122"/>
              <a:ea typeface="华文楷体" panose="02010600040101010101" charset="-122"/>
              <a:cs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ppt_x"/>
                                          </p:val>
                                        </p:tav>
                                        <p:tav tm="100000">
                                          <p:val>
                                            <p:strVal val="#ppt_x"/>
                                          </p:val>
                                        </p:tav>
                                      </p:tavLst>
                                    </p:anim>
                                    <p:anim calcmode="lin" valueType="num">
                                      <p:cBhvr additive="base">
                                        <p:cTn id="1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49" grpId="0"/>
      <p:bldP spid="49" grpId="1"/>
      <p:bldP spid="56" grpId="0"/>
      <p:bldP spid="5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iconfont-10123-4966221"/>
          <p:cNvSpPr/>
          <p:nvPr/>
        </p:nvSpPr>
        <p:spPr>
          <a:xfrm>
            <a:off x="787664" y="229235"/>
            <a:ext cx="157587" cy="395605"/>
          </a:xfrm>
          <a:custGeom>
            <a:avLst/>
            <a:gdLst>
              <a:gd name="connsiteX0" fmla="*/ 45676 w 241686"/>
              <a:gd name="connsiteY0" fmla="*/ 279796 h 606722"/>
              <a:gd name="connsiteX1" fmla="*/ 35796 w 241686"/>
              <a:gd name="connsiteY1" fmla="*/ 289659 h 606722"/>
              <a:gd name="connsiteX2" fmla="*/ 45676 w 241686"/>
              <a:gd name="connsiteY2" fmla="*/ 299523 h 606722"/>
              <a:gd name="connsiteX3" fmla="*/ 193611 w 241686"/>
              <a:gd name="connsiteY3" fmla="*/ 299523 h 606722"/>
              <a:gd name="connsiteX4" fmla="*/ 203581 w 241686"/>
              <a:gd name="connsiteY4" fmla="*/ 289659 h 606722"/>
              <a:gd name="connsiteX5" fmla="*/ 193611 w 241686"/>
              <a:gd name="connsiteY5" fmla="*/ 279796 h 606722"/>
              <a:gd name="connsiteX6" fmla="*/ 18973 w 241686"/>
              <a:gd name="connsiteY6" fmla="*/ 255447 h 606722"/>
              <a:gd name="connsiteX7" fmla="*/ 220314 w 241686"/>
              <a:gd name="connsiteY7" fmla="*/ 255447 h 606722"/>
              <a:gd name="connsiteX8" fmla="*/ 227079 w 241686"/>
              <a:gd name="connsiteY8" fmla="*/ 262201 h 606722"/>
              <a:gd name="connsiteX9" fmla="*/ 227079 w 241686"/>
              <a:gd name="connsiteY9" fmla="*/ 369103 h 606722"/>
              <a:gd name="connsiteX10" fmla="*/ 220225 w 241686"/>
              <a:gd name="connsiteY10" fmla="*/ 375945 h 606722"/>
              <a:gd name="connsiteX11" fmla="*/ 170914 w 241686"/>
              <a:gd name="connsiteY11" fmla="*/ 375945 h 606722"/>
              <a:gd name="connsiteX12" fmla="*/ 170914 w 241686"/>
              <a:gd name="connsiteY12" fmla="*/ 570999 h 606722"/>
              <a:gd name="connsiteX13" fmla="*/ 201622 w 241686"/>
              <a:gd name="connsiteY13" fmla="*/ 570999 h 606722"/>
              <a:gd name="connsiteX14" fmla="*/ 210612 w 241686"/>
              <a:gd name="connsiteY14" fmla="*/ 579975 h 606722"/>
              <a:gd name="connsiteX15" fmla="*/ 210612 w 241686"/>
              <a:gd name="connsiteY15" fmla="*/ 597747 h 606722"/>
              <a:gd name="connsiteX16" fmla="*/ 201622 w 241686"/>
              <a:gd name="connsiteY16" fmla="*/ 606722 h 606722"/>
              <a:gd name="connsiteX17" fmla="*/ 40336 w 241686"/>
              <a:gd name="connsiteY17" fmla="*/ 606722 h 606722"/>
              <a:gd name="connsiteX18" fmla="*/ 31345 w 241686"/>
              <a:gd name="connsiteY18" fmla="*/ 597747 h 606722"/>
              <a:gd name="connsiteX19" fmla="*/ 31345 w 241686"/>
              <a:gd name="connsiteY19" fmla="*/ 579975 h 606722"/>
              <a:gd name="connsiteX20" fmla="*/ 40336 w 241686"/>
              <a:gd name="connsiteY20" fmla="*/ 570999 h 606722"/>
              <a:gd name="connsiteX21" fmla="*/ 71044 w 241686"/>
              <a:gd name="connsiteY21" fmla="*/ 570999 h 606722"/>
              <a:gd name="connsiteX22" fmla="*/ 71044 w 241686"/>
              <a:gd name="connsiteY22" fmla="*/ 375945 h 606722"/>
              <a:gd name="connsiteX23" fmla="*/ 18973 w 241686"/>
              <a:gd name="connsiteY23" fmla="*/ 375945 h 606722"/>
              <a:gd name="connsiteX24" fmla="*/ 12208 w 241686"/>
              <a:gd name="connsiteY24" fmla="*/ 369103 h 606722"/>
              <a:gd name="connsiteX25" fmla="*/ 12208 w 241686"/>
              <a:gd name="connsiteY25" fmla="*/ 262201 h 606722"/>
              <a:gd name="connsiteX26" fmla="*/ 18973 w 241686"/>
              <a:gd name="connsiteY26" fmla="*/ 255447 h 606722"/>
              <a:gd name="connsiteX27" fmla="*/ 56616 w 241686"/>
              <a:gd name="connsiteY27" fmla="*/ 114457 h 606722"/>
              <a:gd name="connsiteX28" fmla="*/ 80562 w 241686"/>
              <a:gd name="connsiteY28" fmla="*/ 114457 h 606722"/>
              <a:gd name="connsiteX29" fmla="*/ 110116 w 241686"/>
              <a:gd name="connsiteY29" fmla="*/ 193632 h 606722"/>
              <a:gd name="connsiteX30" fmla="*/ 103974 w 241686"/>
              <a:gd name="connsiteY30" fmla="*/ 159953 h 606722"/>
              <a:gd name="connsiteX31" fmla="*/ 104953 w 241686"/>
              <a:gd name="connsiteY31" fmla="*/ 153200 h 606722"/>
              <a:gd name="connsiteX32" fmla="*/ 114745 w 241686"/>
              <a:gd name="connsiteY32" fmla="*/ 135606 h 606722"/>
              <a:gd name="connsiteX33" fmla="*/ 106111 w 241686"/>
              <a:gd name="connsiteY33" fmla="*/ 119966 h 606722"/>
              <a:gd name="connsiteX34" fmla="*/ 109137 w 241686"/>
              <a:gd name="connsiteY34" fmla="*/ 114723 h 606722"/>
              <a:gd name="connsiteX35" fmla="*/ 132816 w 241686"/>
              <a:gd name="connsiteY35" fmla="*/ 114723 h 606722"/>
              <a:gd name="connsiteX36" fmla="*/ 135843 w 241686"/>
              <a:gd name="connsiteY36" fmla="*/ 119966 h 606722"/>
              <a:gd name="connsiteX37" fmla="*/ 127297 w 241686"/>
              <a:gd name="connsiteY37" fmla="*/ 135517 h 606722"/>
              <a:gd name="connsiteX38" fmla="*/ 137000 w 241686"/>
              <a:gd name="connsiteY38" fmla="*/ 153200 h 606722"/>
              <a:gd name="connsiteX39" fmla="*/ 137979 w 241686"/>
              <a:gd name="connsiteY39" fmla="*/ 160042 h 606722"/>
              <a:gd name="connsiteX40" fmla="*/ 130858 w 241686"/>
              <a:gd name="connsiteY40" fmla="*/ 193632 h 606722"/>
              <a:gd name="connsiteX41" fmla="*/ 161391 w 241686"/>
              <a:gd name="connsiteY41" fmla="*/ 114457 h 606722"/>
              <a:gd name="connsiteX42" fmla="*/ 184892 w 241686"/>
              <a:gd name="connsiteY42" fmla="*/ 114457 h 606722"/>
              <a:gd name="connsiteX43" fmla="*/ 241330 w 241686"/>
              <a:gd name="connsiteY43" fmla="*/ 170439 h 606722"/>
              <a:gd name="connsiteX44" fmla="*/ 241686 w 241686"/>
              <a:gd name="connsiteY44" fmla="*/ 236818 h 606722"/>
              <a:gd name="connsiteX45" fmla="*/ 220233 w 241686"/>
              <a:gd name="connsiteY45" fmla="*/ 228998 h 606722"/>
              <a:gd name="connsiteX46" fmla="*/ 193794 w 241686"/>
              <a:gd name="connsiteY46" fmla="*/ 228998 h 606722"/>
              <a:gd name="connsiteX47" fmla="*/ 193794 w 241686"/>
              <a:gd name="connsiteY47" fmla="*/ 170705 h 606722"/>
              <a:gd name="connsiteX48" fmla="*/ 193794 w 241686"/>
              <a:gd name="connsiteY48" fmla="*/ 170350 h 606722"/>
              <a:gd name="connsiteX49" fmla="*/ 188720 w 241686"/>
              <a:gd name="connsiteY49" fmla="*/ 165285 h 606722"/>
              <a:gd name="connsiteX50" fmla="*/ 183646 w 241686"/>
              <a:gd name="connsiteY50" fmla="*/ 170350 h 606722"/>
              <a:gd name="connsiteX51" fmla="*/ 183646 w 241686"/>
              <a:gd name="connsiteY51" fmla="*/ 228998 h 606722"/>
              <a:gd name="connsiteX52" fmla="*/ 57328 w 241686"/>
              <a:gd name="connsiteY52" fmla="*/ 228998 h 606722"/>
              <a:gd name="connsiteX53" fmla="*/ 57328 w 241686"/>
              <a:gd name="connsiteY53" fmla="*/ 170705 h 606722"/>
              <a:gd name="connsiteX54" fmla="*/ 52521 w 241686"/>
              <a:gd name="connsiteY54" fmla="*/ 165907 h 606722"/>
              <a:gd name="connsiteX55" fmla="*/ 47714 w 241686"/>
              <a:gd name="connsiteY55" fmla="*/ 170705 h 606722"/>
              <a:gd name="connsiteX56" fmla="*/ 47714 w 241686"/>
              <a:gd name="connsiteY56" fmla="*/ 228998 h 606722"/>
              <a:gd name="connsiteX57" fmla="*/ 18961 w 241686"/>
              <a:gd name="connsiteY57" fmla="*/ 228998 h 606722"/>
              <a:gd name="connsiteX58" fmla="*/ 0 w 241686"/>
              <a:gd name="connsiteY58" fmla="*/ 235129 h 606722"/>
              <a:gd name="connsiteX59" fmla="*/ 0 w 241686"/>
              <a:gd name="connsiteY59" fmla="*/ 170439 h 606722"/>
              <a:gd name="connsiteX60" fmla="*/ 56616 w 241686"/>
              <a:gd name="connsiteY60" fmla="*/ 114457 h 606722"/>
              <a:gd name="connsiteX61" fmla="*/ 120772 w 241686"/>
              <a:gd name="connsiteY61" fmla="*/ 0 h 606722"/>
              <a:gd name="connsiteX62" fmla="*/ 170203 w 241686"/>
              <a:gd name="connsiteY62" fmla="*/ 49361 h 606722"/>
              <a:gd name="connsiteX63" fmla="*/ 120772 w 241686"/>
              <a:gd name="connsiteY63" fmla="*/ 98722 h 606722"/>
              <a:gd name="connsiteX64" fmla="*/ 71341 w 241686"/>
              <a:gd name="connsiteY64" fmla="*/ 49361 h 606722"/>
              <a:gd name="connsiteX65" fmla="*/ 120772 w 241686"/>
              <a:gd name="connsiteY6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1686" h="606722">
                <a:moveTo>
                  <a:pt x="45676" y="279796"/>
                </a:moveTo>
                <a:cubicBezTo>
                  <a:pt x="40247" y="279796"/>
                  <a:pt x="35796" y="284150"/>
                  <a:pt x="35796" y="289659"/>
                </a:cubicBezTo>
                <a:cubicBezTo>
                  <a:pt x="35796" y="295080"/>
                  <a:pt x="40247" y="299523"/>
                  <a:pt x="45676" y="299523"/>
                </a:cubicBezTo>
                <a:lnTo>
                  <a:pt x="193611" y="299523"/>
                </a:lnTo>
                <a:cubicBezTo>
                  <a:pt x="199130" y="299523"/>
                  <a:pt x="203581" y="295080"/>
                  <a:pt x="203581" y="289659"/>
                </a:cubicBezTo>
                <a:cubicBezTo>
                  <a:pt x="203581" y="284150"/>
                  <a:pt x="199130" y="279796"/>
                  <a:pt x="193611" y="279796"/>
                </a:cubicBezTo>
                <a:close/>
                <a:moveTo>
                  <a:pt x="18973" y="255447"/>
                </a:moveTo>
                <a:lnTo>
                  <a:pt x="220314" y="255447"/>
                </a:lnTo>
                <a:cubicBezTo>
                  <a:pt x="224053" y="255447"/>
                  <a:pt x="227079" y="258469"/>
                  <a:pt x="227079" y="262201"/>
                </a:cubicBezTo>
                <a:lnTo>
                  <a:pt x="227079" y="369103"/>
                </a:lnTo>
                <a:cubicBezTo>
                  <a:pt x="227079" y="372835"/>
                  <a:pt x="224053" y="375945"/>
                  <a:pt x="220225" y="375945"/>
                </a:cubicBezTo>
                <a:lnTo>
                  <a:pt x="170914" y="375945"/>
                </a:lnTo>
                <a:lnTo>
                  <a:pt x="170914" y="570999"/>
                </a:lnTo>
                <a:lnTo>
                  <a:pt x="201622" y="570999"/>
                </a:lnTo>
                <a:cubicBezTo>
                  <a:pt x="206607" y="570999"/>
                  <a:pt x="210612" y="574998"/>
                  <a:pt x="210612" y="579975"/>
                </a:cubicBezTo>
                <a:lnTo>
                  <a:pt x="210612" y="597747"/>
                </a:lnTo>
                <a:cubicBezTo>
                  <a:pt x="210612" y="602723"/>
                  <a:pt x="206607" y="606722"/>
                  <a:pt x="201622" y="606722"/>
                </a:cubicBezTo>
                <a:lnTo>
                  <a:pt x="40336" y="606722"/>
                </a:lnTo>
                <a:cubicBezTo>
                  <a:pt x="35351" y="606722"/>
                  <a:pt x="31345" y="602723"/>
                  <a:pt x="31345" y="597747"/>
                </a:cubicBezTo>
                <a:lnTo>
                  <a:pt x="31345" y="579975"/>
                </a:lnTo>
                <a:cubicBezTo>
                  <a:pt x="31345" y="574998"/>
                  <a:pt x="35351" y="570999"/>
                  <a:pt x="40336" y="570999"/>
                </a:cubicBezTo>
                <a:lnTo>
                  <a:pt x="71044" y="570999"/>
                </a:lnTo>
                <a:lnTo>
                  <a:pt x="71044" y="375945"/>
                </a:lnTo>
                <a:lnTo>
                  <a:pt x="18973" y="375945"/>
                </a:lnTo>
                <a:cubicBezTo>
                  <a:pt x="15235" y="375945"/>
                  <a:pt x="12208" y="372835"/>
                  <a:pt x="12208" y="369103"/>
                </a:cubicBezTo>
                <a:lnTo>
                  <a:pt x="12208" y="262201"/>
                </a:lnTo>
                <a:cubicBezTo>
                  <a:pt x="12208" y="258469"/>
                  <a:pt x="15235" y="255447"/>
                  <a:pt x="18973" y="255447"/>
                </a:cubicBezTo>
                <a:close/>
                <a:moveTo>
                  <a:pt x="56616" y="114457"/>
                </a:moveTo>
                <a:lnTo>
                  <a:pt x="80562" y="114457"/>
                </a:lnTo>
                <a:cubicBezTo>
                  <a:pt x="83678" y="122632"/>
                  <a:pt x="106823" y="185012"/>
                  <a:pt x="110116" y="193632"/>
                </a:cubicBezTo>
                <a:lnTo>
                  <a:pt x="103974" y="159953"/>
                </a:lnTo>
                <a:cubicBezTo>
                  <a:pt x="103529" y="157643"/>
                  <a:pt x="103885" y="155244"/>
                  <a:pt x="104953" y="153200"/>
                </a:cubicBezTo>
                <a:lnTo>
                  <a:pt x="114745" y="135606"/>
                </a:lnTo>
                <a:lnTo>
                  <a:pt x="106111" y="119966"/>
                </a:lnTo>
                <a:cubicBezTo>
                  <a:pt x="104775" y="117567"/>
                  <a:pt x="106467" y="114723"/>
                  <a:pt x="109137" y="114723"/>
                </a:cubicBezTo>
                <a:lnTo>
                  <a:pt x="132816" y="114723"/>
                </a:lnTo>
                <a:cubicBezTo>
                  <a:pt x="135487" y="114723"/>
                  <a:pt x="137178" y="117567"/>
                  <a:pt x="135843" y="119966"/>
                </a:cubicBezTo>
                <a:lnTo>
                  <a:pt x="127297" y="135517"/>
                </a:lnTo>
                <a:lnTo>
                  <a:pt x="137000" y="153200"/>
                </a:lnTo>
                <a:cubicBezTo>
                  <a:pt x="138157" y="155244"/>
                  <a:pt x="138513" y="157643"/>
                  <a:pt x="137979" y="160042"/>
                </a:cubicBezTo>
                <a:lnTo>
                  <a:pt x="130858" y="193632"/>
                </a:lnTo>
                <a:cubicBezTo>
                  <a:pt x="135309" y="182080"/>
                  <a:pt x="156940" y="126009"/>
                  <a:pt x="161391" y="114457"/>
                </a:cubicBezTo>
                <a:lnTo>
                  <a:pt x="184892" y="114457"/>
                </a:lnTo>
                <a:cubicBezTo>
                  <a:pt x="215871" y="114457"/>
                  <a:pt x="241152" y="139604"/>
                  <a:pt x="241330" y="170439"/>
                </a:cubicBezTo>
                <a:lnTo>
                  <a:pt x="241686" y="236818"/>
                </a:lnTo>
                <a:cubicBezTo>
                  <a:pt x="235900" y="231930"/>
                  <a:pt x="228422" y="228998"/>
                  <a:pt x="220233" y="228998"/>
                </a:cubicBezTo>
                <a:lnTo>
                  <a:pt x="193794" y="228998"/>
                </a:lnTo>
                <a:lnTo>
                  <a:pt x="193794" y="170705"/>
                </a:lnTo>
                <a:cubicBezTo>
                  <a:pt x="193794" y="170617"/>
                  <a:pt x="193794" y="170528"/>
                  <a:pt x="193794" y="170350"/>
                </a:cubicBezTo>
                <a:cubicBezTo>
                  <a:pt x="193794" y="167595"/>
                  <a:pt x="191480" y="165285"/>
                  <a:pt x="188720" y="165285"/>
                </a:cubicBezTo>
                <a:cubicBezTo>
                  <a:pt x="185960" y="165285"/>
                  <a:pt x="183646" y="167595"/>
                  <a:pt x="183646" y="170350"/>
                </a:cubicBezTo>
                <a:lnTo>
                  <a:pt x="183646" y="228998"/>
                </a:lnTo>
                <a:lnTo>
                  <a:pt x="57328" y="228998"/>
                </a:lnTo>
                <a:lnTo>
                  <a:pt x="57328" y="170705"/>
                </a:lnTo>
                <a:cubicBezTo>
                  <a:pt x="57328" y="168129"/>
                  <a:pt x="55192" y="165996"/>
                  <a:pt x="52521" y="165907"/>
                </a:cubicBezTo>
                <a:cubicBezTo>
                  <a:pt x="49851" y="165907"/>
                  <a:pt x="47714" y="168040"/>
                  <a:pt x="47714" y="170705"/>
                </a:cubicBezTo>
                <a:lnTo>
                  <a:pt x="47714" y="228998"/>
                </a:lnTo>
                <a:lnTo>
                  <a:pt x="18961" y="228998"/>
                </a:lnTo>
                <a:cubicBezTo>
                  <a:pt x="11839" y="228998"/>
                  <a:pt x="5430" y="231308"/>
                  <a:pt x="0" y="235129"/>
                </a:cubicBezTo>
                <a:lnTo>
                  <a:pt x="0" y="170439"/>
                </a:lnTo>
                <a:cubicBezTo>
                  <a:pt x="178" y="139604"/>
                  <a:pt x="25638" y="114457"/>
                  <a:pt x="56616" y="114457"/>
                </a:cubicBezTo>
                <a:close/>
                <a:moveTo>
                  <a:pt x="120772" y="0"/>
                </a:moveTo>
                <a:cubicBezTo>
                  <a:pt x="148072" y="0"/>
                  <a:pt x="170203" y="22100"/>
                  <a:pt x="170203" y="49361"/>
                </a:cubicBezTo>
                <a:cubicBezTo>
                  <a:pt x="170203" y="76622"/>
                  <a:pt x="148072" y="98722"/>
                  <a:pt x="120772" y="98722"/>
                </a:cubicBezTo>
                <a:cubicBezTo>
                  <a:pt x="93472" y="98722"/>
                  <a:pt x="71341" y="76622"/>
                  <a:pt x="71341" y="49361"/>
                </a:cubicBezTo>
                <a:cubicBezTo>
                  <a:pt x="71341" y="22100"/>
                  <a:pt x="93472" y="0"/>
                  <a:pt x="1207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文本框 234"/>
          <p:cNvSpPr txBox="1"/>
          <p:nvPr/>
        </p:nvSpPr>
        <p:spPr>
          <a:xfrm>
            <a:off x="1026160" y="118110"/>
            <a:ext cx="18719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4.  </a:t>
            </a:r>
            <a:r>
              <a:rPr lang="zh-CN" altLang="en-US" dirty="0">
                <a:sym typeface="+mn-lt"/>
              </a:rPr>
              <a:t>维权案例介绍</a:t>
            </a:r>
            <a:endParaRPr lang="zh-CN" altLang="en-US"/>
          </a:p>
        </p:txBody>
      </p:sp>
      <p:sp>
        <p:nvSpPr>
          <p:cNvPr id="236" name="文本框 235"/>
          <p:cNvSpPr txBox="1"/>
          <p:nvPr/>
        </p:nvSpPr>
        <p:spPr>
          <a:xfrm>
            <a:off x="2959735" y="223520"/>
            <a:ext cx="4476750" cy="368300"/>
          </a:xfrm>
          <a:prstGeom prst="rect">
            <a:avLst/>
          </a:prstGeom>
          <a:noFill/>
        </p:spPr>
        <p:txBody>
          <a:bodyPr wrap="square" rtlCol="0">
            <a:spAutoFit/>
          </a:bodyPr>
          <a:lstStyle/>
          <a:p>
            <a:r>
              <a:rPr lang="zh-CN" altLang="en-US" dirty="0"/>
              <a:t>——ST中安 (600654) 案件</a:t>
            </a:r>
            <a:endParaRPr lang="zh-CN" altLang="en-US" dirty="0"/>
          </a:p>
        </p:txBody>
      </p:sp>
      <p:pic>
        <p:nvPicPr>
          <p:cNvPr id="2" name="图片 1"/>
          <p:cNvPicPr>
            <a:picLocks noChangeAspect="1"/>
          </p:cNvPicPr>
          <p:nvPr/>
        </p:nvPicPr>
        <p:blipFill>
          <a:blip r:embed="rId1"/>
          <a:srcRect b="18783"/>
          <a:stretch>
            <a:fillRect/>
          </a:stretch>
        </p:blipFill>
        <p:spPr>
          <a:xfrm>
            <a:off x="1026160" y="624840"/>
            <a:ext cx="9839325" cy="60979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63548" y="2829302"/>
            <a:ext cx="5419185" cy="895350"/>
          </a:xfrm>
        </p:spPr>
        <p:txBody>
          <a:bodyPr>
            <a:normAutofit fontScale="90000"/>
          </a:bodyPr>
          <a:lstStyle/>
          <a:p>
            <a:r>
              <a:rPr lang="zh-CN" altLang="en-US" sz="3600" dirty="0">
                <a:sym typeface="+mn-lt"/>
              </a:rPr>
              <a:t>投资者维权流程及常见问题</a:t>
            </a:r>
            <a:endParaRPr lang="zh-CN" altLang="en-US" sz="3600" dirty="0"/>
          </a:p>
        </p:txBody>
      </p:sp>
      <p:sp>
        <p:nvSpPr>
          <p:cNvPr id="9" name="文本框 8"/>
          <p:cNvSpPr txBox="1"/>
          <p:nvPr/>
        </p:nvSpPr>
        <p:spPr>
          <a:xfrm>
            <a:off x="753604" y="2986954"/>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/05</a:t>
            </a:r>
            <a:endParaRPr lang="zh-CN" altLang="en-US" spc="100" dirty="0">
              <a:solidFill>
                <a:schemeClr val="accent1"/>
              </a:solidFill>
              <a:latin typeface="Impact" panose="020B0806030902050204" pitchFamily="34"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462722" y="1330960"/>
            <a:ext cx="9266555" cy="4580890"/>
          </a:xfrm>
          <a:prstGeom prst="rect">
            <a:avLst/>
          </a:prstGeom>
        </p:spPr>
      </p:pic>
      <p:sp>
        <p:nvSpPr>
          <p:cNvPr id="2" name="文本框 1"/>
          <p:cNvSpPr txBox="1"/>
          <p:nvPr/>
        </p:nvSpPr>
        <p:spPr>
          <a:xfrm>
            <a:off x="1169035" y="299085"/>
            <a:ext cx="2100580" cy="506730"/>
          </a:xfrm>
          <a:prstGeom prst="rect">
            <a:avLst/>
          </a:prstGeom>
          <a:noFill/>
        </p:spPr>
        <p:txBody>
          <a:bodyPr wrap="none" rtlCol="0" anchor="t">
            <a:spAutoFit/>
          </a:bodyPr>
          <a:lstStyle/>
          <a:p>
            <a:pPr indent="0">
              <a:lnSpc>
                <a:spcPct val="150000"/>
              </a:lnSpc>
              <a:buFont typeface="+mj-lt"/>
              <a:buNone/>
            </a:pPr>
            <a:r>
              <a:rPr lang="en-US" altLang="zh-CN" dirty="0">
                <a:sym typeface="+mn-lt"/>
              </a:rPr>
              <a:t>5.  </a:t>
            </a:r>
            <a:r>
              <a:rPr lang="zh-CN" altLang="en-US" dirty="0">
                <a:sym typeface="+mn-lt"/>
              </a:rPr>
              <a:t>投资者维权流程</a:t>
            </a:r>
            <a:endParaRPr lang="zh-CN" altLang="en-US"/>
          </a:p>
        </p:txBody>
      </p:sp>
      <p:sp>
        <p:nvSpPr>
          <p:cNvPr id="8" name="iconfont-10123-4966221"/>
          <p:cNvSpPr/>
          <p:nvPr/>
        </p:nvSpPr>
        <p:spPr>
          <a:xfrm>
            <a:off x="720953" y="410210"/>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885430" y="639445"/>
            <a:ext cx="2552700" cy="2669540"/>
            <a:chOff x="3877019" y="1108512"/>
            <a:chExt cx="4437963" cy="4640977"/>
          </a:xfrm>
        </p:grpSpPr>
        <p:sp>
          <p:nvSpPr>
            <p:cNvPr id="5" name="î$ḻide"/>
            <p:cNvSpPr/>
            <p:nvPr/>
          </p:nvSpPr>
          <p:spPr bwMode="auto">
            <a:xfrm>
              <a:off x="3962001" y="1108512"/>
              <a:ext cx="4250688" cy="2684810"/>
            </a:xfrm>
            <a:custGeom>
              <a:avLst/>
              <a:gdLst>
                <a:gd name="T0" fmla="*/ 702 w 705"/>
                <a:gd name="T1" fmla="*/ 442 h 446"/>
                <a:gd name="T2" fmla="*/ 703 w 705"/>
                <a:gd name="T3" fmla="*/ 148 h 446"/>
                <a:gd name="T4" fmla="*/ 700 w 705"/>
                <a:gd name="T5" fmla="*/ 33 h 446"/>
                <a:gd name="T6" fmla="*/ 698 w 705"/>
                <a:gd name="T7" fmla="*/ 25 h 446"/>
                <a:gd name="T8" fmla="*/ 691 w 705"/>
                <a:gd name="T9" fmla="*/ 22 h 446"/>
                <a:gd name="T10" fmla="*/ 62 w 705"/>
                <a:gd name="T11" fmla="*/ 22 h 446"/>
                <a:gd name="T12" fmla="*/ 8 w 705"/>
                <a:gd name="T13" fmla="*/ 29 h 446"/>
                <a:gd name="T14" fmla="*/ 4 w 705"/>
                <a:gd name="T15" fmla="*/ 82 h 446"/>
                <a:gd name="T16" fmla="*/ 5 w 705"/>
                <a:gd name="T17" fmla="*/ 300 h 446"/>
                <a:gd name="T18" fmla="*/ 7 w 705"/>
                <a:gd name="T19" fmla="*/ 408 h 446"/>
                <a:gd name="T20" fmla="*/ 41 w 705"/>
                <a:gd name="T21" fmla="*/ 446 h 446"/>
                <a:gd name="T22" fmla="*/ 259 w 705"/>
                <a:gd name="T23" fmla="*/ 444 h 446"/>
                <a:gd name="T24" fmla="*/ 474 w 705"/>
                <a:gd name="T25" fmla="*/ 442 h 446"/>
                <a:gd name="T26" fmla="*/ 702 w 705"/>
                <a:gd name="T27" fmla="*/ 44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5" h="446">
                  <a:moveTo>
                    <a:pt x="702" y="442"/>
                  </a:moveTo>
                  <a:cubicBezTo>
                    <a:pt x="705" y="342"/>
                    <a:pt x="703" y="260"/>
                    <a:pt x="703" y="148"/>
                  </a:cubicBezTo>
                  <a:cubicBezTo>
                    <a:pt x="703" y="118"/>
                    <a:pt x="702" y="64"/>
                    <a:pt x="700" y="33"/>
                  </a:cubicBezTo>
                  <a:cubicBezTo>
                    <a:pt x="700" y="30"/>
                    <a:pt x="700" y="27"/>
                    <a:pt x="698" y="25"/>
                  </a:cubicBezTo>
                  <a:cubicBezTo>
                    <a:pt x="696" y="23"/>
                    <a:pt x="694" y="22"/>
                    <a:pt x="691" y="22"/>
                  </a:cubicBezTo>
                  <a:cubicBezTo>
                    <a:pt x="452" y="0"/>
                    <a:pt x="306" y="24"/>
                    <a:pt x="62" y="22"/>
                  </a:cubicBezTo>
                  <a:cubicBezTo>
                    <a:pt x="43" y="22"/>
                    <a:pt x="19" y="14"/>
                    <a:pt x="8" y="29"/>
                  </a:cubicBezTo>
                  <a:cubicBezTo>
                    <a:pt x="0" y="41"/>
                    <a:pt x="4" y="69"/>
                    <a:pt x="4" y="82"/>
                  </a:cubicBezTo>
                  <a:cubicBezTo>
                    <a:pt x="5" y="155"/>
                    <a:pt x="4" y="227"/>
                    <a:pt x="5" y="300"/>
                  </a:cubicBezTo>
                  <a:cubicBezTo>
                    <a:pt x="6" y="336"/>
                    <a:pt x="5" y="372"/>
                    <a:pt x="7" y="408"/>
                  </a:cubicBezTo>
                  <a:cubicBezTo>
                    <a:pt x="8" y="435"/>
                    <a:pt x="14" y="446"/>
                    <a:pt x="41" y="446"/>
                  </a:cubicBezTo>
                  <a:cubicBezTo>
                    <a:pt x="113" y="446"/>
                    <a:pt x="188" y="446"/>
                    <a:pt x="259" y="444"/>
                  </a:cubicBezTo>
                  <a:cubicBezTo>
                    <a:pt x="331" y="441"/>
                    <a:pt x="403" y="440"/>
                    <a:pt x="474" y="442"/>
                  </a:cubicBezTo>
                  <a:cubicBezTo>
                    <a:pt x="495" y="443"/>
                    <a:pt x="702" y="434"/>
                    <a:pt x="702" y="44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îṩ1idê"/>
            <p:cNvSpPr/>
            <p:nvPr/>
          </p:nvSpPr>
          <p:spPr bwMode="auto">
            <a:xfrm>
              <a:off x="6747531" y="1398081"/>
              <a:ext cx="1356569" cy="1631975"/>
            </a:xfrm>
            <a:custGeom>
              <a:avLst/>
              <a:gdLst>
                <a:gd name="T0" fmla="*/ 155 w 225"/>
                <a:gd name="T1" fmla="*/ 270 h 271"/>
                <a:gd name="T2" fmla="*/ 111 w 225"/>
                <a:gd name="T3" fmla="*/ 268 h 271"/>
                <a:gd name="T4" fmla="*/ 72 w 225"/>
                <a:gd name="T5" fmla="*/ 267 h 271"/>
                <a:gd name="T6" fmla="*/ 63 w 225"/>
                <a:gd name="T7" fmla="*/ 267 h 271"/>
                <a:gd name="T8" fmla="*/ 12 w 225"/>
                <a:gd name="T9" fmla="*/ 261 h 271"/>
                <a:gd name="T10" fmla="*/ 7 w 225"/>
                <a:gd name="T11" fmla="*/ 257 h 271"/>
                <a:gd name="T12" fmla="*/ 6 w 225"/>
                <a:gd name="T13" fmla="*/ 253 h 271"/>
                <a:gd name="T14" fmla="*/ 2 w 225"/>
                <a:gd name="T15" fmla="*/ 88 h 271"/>
                <a:gd name="T16" fmla="*/ 2 w 225"/>
                <a:gd name="T17" fmla="*/ 88 h 271"/>
                <a:gd name="T18" fmla="*/ 2 w 225"/>
                <a:gd name="T19" fmla="*/ 88 h 271"/>
                <a:gd name="T20" fmla="*/ 3 w 225"/>
                <a:gd name="T21" fmla="*/ 39 h 271"/>
                <a:gd name="T22" fmla="*/ 3 w 225"/>
                <a:gd name="T23" fmla="*/ 31 h 271"/>
                <a:gd name="T24" fmla="*/ 4 w 225"/>
                <a:gd name="T25" fmla="*/ 14 h 271"/>
                <a:gd name="T26" fmla="*/ 4 w 225"/>
                <a:gd name="T27" fmla="*/ 12 h 271"/>
                <a:gd name="T28" fmla="*/ 5 w 225"/>
                <a:gd name="T29" fmla="*/ 2 h 271"/>
                <a:gd name="T30" fmla="*/ 4 w 225"/>
                <a:gd name="T31" fmla="*/ 1 h 271"/>
                <a:gd name="T32" fmla="*/ 4 w 225"/>
                <a:gd name="T33" fmla="*/ 1 h 271"/>
                <a:gd name="T34" fmla="*/ 4 w 225"/>
                <a:gd name="T35" fmla="*/ 0 h 271"/>
                <a:gd name="T36" fmla="*/ 4 w 225"/>
                <a:gd name="T37" fmla="*/ 0 h 271"/>
                <a:gd name="T38" fmla="*/ 206 w 225"/>
                <a:gd name="T39" fmla="*/ 7 h 271"/>
                <a:gd name="T40" fmla="*/ 214 w 225"/>
                <a:gd name="T41" fmla="*/ 10 h 271"/>
                <a:gd name="T42" fmla="*/ 215 w 225"/>
                <a:gd name="T43" fmla="*/ 15 h 271"/>
                <a:gd name="T44" fmla="*/ 223 w 225"/>
                <a:gd name="T45" fmla="*/ 257 h 271"/>
                <a:gd name="T46" fmla="*/ 222 w 225"/>
                <a:gd name="T47" fmla="*/ 261 h 271"/>
                <a:gd name="T48" fmla="*/ 218 w 225"/>
                <a:gd name="T49" fmla="*/ 263 h 271"/>
                <a:gd name="T50" fmla="*/ 155 w 225"/>
                <a:gd name="T51" fmla="*/ 270 h 271"/>
                <a:gd name="T52" fmla="*/ 6 w 225"/>
                <a:gd name="T53" fmla="*/ 1 h 271"/>
                <a:gd name="T54" fmla="*/ 6 w 225"/>
                <a:gd name="T55" fmla="*/ 2 h 271"/>
                <a:gd name="T56" fmla="*/ 5 w 225"/>
                <a:gd name="T57" fmla="*/ 12 h 271"/>
                <a:gd name="T58" fmla="*/ 4 w 225"/>
                <a:gd name="T59" fmla="*/ 14 h 271"/>
                <a:gd name="T60" fmla="*/ 4 w 225"/>
                <a:gd name="T61" fmla="*/ 31 h 271"/>
                <a:gd name="T62" fmla="*/ 4 w 225"/>
                <a:gd name="T63" fmla="*/ 39 h 271"/>
                <a:gd name="T64" fmla="*/ 3 w 225"/>
                <a:gd name="T65" fmla="*/ 88 h 271"/>
                <a:gd name="T66" fmla="*/ 7 w 225"/>
                <a:gd name="T67" fmla="*/ 253 h 271"/>
                <a:gd name="T68" fmla="*/ 7 w 225"/>
                <a:gd name="T69" fmla="*/ 257 h 271"/>
                <a:gd name="T70" fmla="*/ 12 w 225"/>
                <a:gd name="T71" fmla="*/ 260 h 271"/>
                <a:gd name="T72" fmla="*/ 63 w 225"/>
                <a:gd name="T73" fmla="*/ 266 h 271"/>
                <a:gd name="T74" fmla="*/ 72 w 225"/>
                <a:gd name="T75" fmla="*/ 266 h 271"/>
                <a:gd name="T76" fmla="*/ 111 w 225"/>
                <a:gd name="T77" fmla="*/ 268 h 271"/>
                <a:gd name="T78" fmla="*/ 218 w 225"/>
                <a:gd name="T79" fmla="*/ 262 h 271"/>
                <a:gd name="T80" fmla="*/ 221 w 225"/>
                <a:gd name="T81" fmla="*/ 260 h 271"/>
                <a:gd name="T82" fmla="*/ 222 w 225"/>
                <a:gd name="T83" fmla="*/ 257 h 271"/>
                <a:gd name="T84" fmla="*/ 214 w 225"/>
                <a:gd name="T85" fmla="*/ 15 h 271"/>
                <a:gd name="T86" fmla="*/ 213 w 225"/>
                <a:gd name="T87" fmla="*/ 10 h 271"/>
                <a:gd name="T88" fmla="*/ 206 w 225"/>
                <a:gd name="T89" fmla="*/ 8 h 271"/>
                <a:gd name="T90" fmla="*/ 6 w 225"/>
                <a:gd name="T91" fmla="*/ 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271">
                  <a:moveTo>
                    <a:pt x="155" y="270"/>
                  </a:moveTo>
                  <a:cubicBezTo>
                    <a:pt x="140" y="270"/>
                    <a:pt x="126" y="269"/>
                    <a:pt x="111" y="268"/>
                  </a:cubicBezTo>
                  <a:cubicBezTo>
                    <a:pt x="98" y="268"/>
                    <a:pt x="85" y="267"/>
                    <a:pt x="72" y="267"/>
                  </a:cubicBezTo>
                  <a:cubicBezTo>
                    <a:pt x="69" y="267"/>
                    <a:pt x="66" y="267"/>
                    <a:pt x="63" y="267"/>
                  </a:cubicBezTo>
                  <a:cubicBezTo>
                    <a:pt x="46" y="267"/>
                    <a:pt x="28" y="267"/>
                    <a:pt x="12" y="261"/>
                  </a:cubicBezTo>
                  <a:cubicBezTo>
                    <a:pt x="10" y="260"/>
                    <a:pt x="8" y="259"/>
                    <a:pt x="7" y="257"/>
                  </a:cubicBezTo>
                  <a:cubicBezTo>
                    <a:pt x="6" y="256"/>
                    <a:pt x="6" y="255"/>
                    <a:pt x="6" y="253"/>
                  </a:cubicBezTo>
                  <a:cubicBezTo>
                    <a:pt x="0" y="199"/>
                    <a:pt x="1" y="142"/>
                    <a:pt x="2" y="88"/>
                  </a:cubicBezTo>
                  <a:cubicBezTo>
                    <a:pt x="2" y="88"/>
                    <a:pt x="2" y="88"/>
                    <a:pt x="2" y="88"/>
                  </a:cubicBezTo>
                  <a:cubicBezTo>
                    <a:pt x="2" y="88"/>
                    <a:pt x="2" y="88"/>
                    <a:pt x="2" y="88"/>
                  </a:cubicBezTo>
                  <a:cubicBezTo>
                    <a:pt x="3" y="39"/>
                    <a:pt x="3" y="39"/>
                    <a:pt x="3" y="39"/>
                  </a:cubicBezTo>
                  <a:cubicBezTo>
                    <a:pt x="3" y="36"/>
                    <a:pt x="3" y="34"/>
                    <a:pt x="3" y="31"/>
                  </a:cubicBezTo>
                  <a:cubicBezTo>
                    <a:pt x="3" y="25"/>
                    <a:pt x="3" y="19"/>
                    <a:pt x="4" y="14"/>
                  </a:cubicBezTo>
                  <a:cubicBezTo>
                    <a:pt x="4" y="14"/>
                    <a:pt x="4" y="13"/>
                    <a:pt x="4" y="12"/>
                  </a:cubicBezTo>
                  <a:cubicBezTo>
                    <a:pt x="5" y="9"/>
                    <a:pt x="7" y="4"/>
                    <a:pt x="5" y="2"/>
                  </a:cubicBezTo>
                  <a:cubicBezTo>
                    <a:pt x="5" y="2"/>
                    <a:pt x="5" y="1"/>
                    <a:pt x="4" y="1"/>
                  </a:cubicBezTo>
                  <a:cubicBezTo>
                    <a:pt x="4" y="1"/>
                    <a:pt x="4" y="1"/>
                    <a:pt x="4" y="1"/>
                  </a:cubicBezTo>
                  <a:cubicBezTo>
                    <a:pt x="4" y="0"/>
                    <a:pt x="4" y="0"/>
                    <a:pt x="4" y="0"/>
                  </a:cubicBezTo>
                  <a:cubicBezTo>
                    <a:pt x="4" y="0"/>
                    <a:pt x="4" y="0"/>
                    <a:pt x="4" y="0"/>
                  </a:cubicBezTo>
                  <a:cubicBezTo>
                    <a:pt x="71" y="2"/>
                    <a:pt x="139" y="4"/>
                    <a:pt x="206" y="7"/>
                  </a:cubicBezTo>
                  <a:cubicBezTo>
                    <a:pt x="209" y="7"/>
                    <a:pt x="212" y="7"/>
                    <a:pt x="214" y="10"/>
                  </a:cubicBezTo>
                  <a:cubicBezTo>
                    <a:pt x="215" y="11"/>
                    <a:pt x="215" y="13"/>
                    <a:pt x="215" y="15"/>
                  </a:cubicBezTo>
                  <a:cubicBezTo>
                    <a:pt x="222" y="95"/>
                    <a:pt x="225" y="176"/>
                    <a:pt x="223" y="257"/>
                  </a:cubicBezTo>
                  <a:cubicBezTo>
                    <a:pt x="223" y="258"/>
                    <a:pt x="222" y="260"/>
                    <a:pt x="222" y="261"/>
                  </a:cubicBezTo>
                  <a:cubicBezTo>
                    <a:pt x="221" y="262"/>
                    <a:pt x="219" y="262"/>
                    <a:pt x="218" y="263"/>
                  </a:cubicBezTo>
                  <a:cubicBezTo>
                    <a:pt x="198" y="268"/>
                    <a:pt x="176" y="270"/>
                    <a:pt x="155" y="270"/>
                  </a:cubicBezTo>
                  <a:close/>
                  <a:moveTo>
                    <a:pt x="6" y="1"/>
                  </a:moveTo>
                  <a:cubicBezTo>
                    <a:pt x="6" y="2"/>
                    <a:pt x="6" y="2"/>
                    <a:pt x="6" y="2"/>
                  </a:cubicBezTo>
                  <a:cubicBezTo>
                    <a:pt x="8" y="4"/>
                    <a:pt x="6" y="9"/>
                    <a:pt x="5" y="12"/>
                  </a:cubicBezTo>
                  <a:cubicBezTo>
                    <a:pt x="5" y="13"/>
                    <a:pt x="5" y="14"/>
                    <a:pt x="4" y="14"/>
                  </a:cubicBezTo>
                  <a:cubicBezTo>
                    <a:pt x="4" y="19"/>
                    <a:pt x="4" y="25"/>
                    <a:pt x="4" y="31"/>
                  </a:cubicBezTo>
                  <a:cubicBezTo>
                    <a:pt x="4" y="34"/>
                    <a:pt x="4" y="36"/>
                    <a:pt x="4" y="39"/>
                  </a:cubicBezTo>
                  <a:cubicBezTo>
                    <a:pt x="3" y="88"/>
                    <a:pt x="3" y="88"/>
                    <a:pt x="3" y="88"/>
                  </a:cubicBezTo>
                  <a:cubicBezTo>
                    <a:pt x="2" y="142"/>
                    <a:pt x="0" y="199"/>
                    <a:pt x="7" y="253"/>
                  </a:cubicBezTo>
                  <a:cubicBezTo>
                    <a:pt x="7" y="255"/>
                    <a:pt x="7" y="256"/>
                    <a:pt x="7" y="257"/>
                  </a:cubicBezTo>
                  <a:cubicBezTo>
                    <a:pt x="8" y="259"/>
                    <a:pt x="10" y="259"/>
                    <a:pt x="12" y="260"/>
                  </a:cubicBezTo>
                  <a:cubicBezTo>
                    <a:pt x="28" y="266"/>
                    <a:pt x="46" y="266"/>
                    <a:pt x="63" y="266"/>
                  </a:cubicBezTo>
                  <a:cubicBezTo>
                    <a:pt x="66" y="266"/>
                    <a:pt x="69" y="266"/>
                    <a:pt x="72" y="266"/>
                  </a:cubicBezTo>
                  <a:cubicBezTo>
                    <a:pt x="85" y="266"/>
                    <a:pt x="98" y="267"/>
                    <a:pt x="111" y="268"/>
                  </a:cubicBezTo>
                  <a:cubicBezTo>
                    <a:pt x="147" y="269"/>
                    <a:pt x="183" y="271"/>
                    <a:pt x="218" y="262"/>
                  </a:cubicBezTo>
                  <a:cubicBezTo>
                    <a:pt x="219" y="261"/>
                    <a:pt x="220" y="261"/>
                    <a:pt x="221" y="260"/>
                  </a:cubicBezTo>
                  <a:cubicBezTo>
                    <a:pt x="222" y="259"/>
                    <a:pt x="222" y="258"/>
                    <a:pt x="222" y="257"/>
                  </a:cubicBezTo>
                  <a:cubicBezTo>
                    <a:pt x="224" y="176"/>
                    <a:pt x="221" y="95"/>
                    <a:pt x="214" y="15"/>
                  </a:cubicBezTo>
                  <a:cubicBezTo>
                    <a:pt x="214" y="13"/>
                    <a:pt x="214" y="11"/>
                    <a:pt x="213" y="10"/>
                  </a:cubicBezTo>
                  <a:cubicBezTo>
                    <a:pt x="212" y="8"/>
                    <a:pt x="209" y="8"/>
                    <a:pt x="206" y="8"/>
                  </a:cubicBezTo>
                  <a:cubicBezTo>
                    <a:pt x="140" y="5"/>
                    <a:pt x="73" y="3"/>
                    <a:pt x="6" y="1"/>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 name="îSlîďè"/>
            <p:cNvSpPr/>
            <p:nvPr/>
          </p:nvSpPr>
          <p:spPr bwMode="auto">
            <a:xfrm>
              <a:off x="7011921" y="2169217"/>
              <a:ext cx="952117" cy="396584"/>
            </a:xfrm>
            <a:custGeom>
              <a:avLst/>
              <a:gdLst>
                <a:gd name="T0" fmla="*/ 75 w 158"/>
                <a:gd name="T1" fmla="*/ 30 h 66"/>
                <a:gd name="T2" fmla="*/ 87 w 158"/>
                <a:gd name="T3" fmla="*/ 47 h 66"/>
                <a:gd name="T4" fmla="*/ 136 w 158"/>
                <a:gd name="T5" fmla="*/ 12 h 66"/>
                <a:gd name="T6" fmla="*/ 131 w 158"/>
                <a:gd name="T7" fmla="*/ 2 h 66"/>
                <a:gd name="T8" fmla="*/ 158 w 158"/>
                <a:gd name="T9" fmla="*/ 0 h 66"/>
                <a:gd name="T10" fmla="*/ 147 w 158"/>
                <a:gd name="T11" fmla="*/ 24 h 66"/>
                <a:gd name="T12" fmla="*/ 138 w 158"/>
                <a:gd name="T13" fmla="*/ 16 h 66"/>
                <a:gd name="T14" fmla="*/ 85 w 158"/>
                <a:gd name="T15" fmla="*/ 55 h 66"/>
                <a:gd name="T16" fmla="*/ 71 w 158"/>
                <a:gd name="T17" fmla="*/ 37 h 66"/>
                <a:gd name="T18" fmla="*/ 3 w 158"/>
                <a:gd name="T19" fmla="*/ 66 h 66"/>
                <a:gd name="T20" fmla="*/ 1 w 158"/>
                <a:gd name="T21" fmla="*/ 59 h 66"/>
                <a:gd name="T22" fmla="*/ 8 w 158"/>
                <a:gd name="T23" fmla="*/ 56 h 66"/>
                <a:gd name="T24" fmla="*/ 24 w 158"/>
                <a:gd name="T25" fmla="*/ 50 h 66"/>
                <a:gd name="T26" fmla="*/ 57 w 158"/>
                <a:gd name="T27" fmla="*/ 37 h 66"/>
                <a:gd name="T28" fmla="*/ 75 w 158"/>
                <a:gd name="T29"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66">
                  <a:moveTo>
                    <a:pt x="75" y="30"/>
                  </a:moveTo>
                  <a:cubicBezTo>
                    <a:pt x="80" y="36"/>
                    <a:pt x="84" y="41"/>
                    <a:pt x="87" y="47"/>
                  </a:cubicBezTo>
                  <a:cubicBezTo>
                    <a:pt x="103" y="35"/>
                    <a:pt x="120" y="23"/>
                    <a:pt x="136" y="12"/>
                  </a:cubicBezTo>
                  <a:cubicBezTo>
                    <a:pt x="136" y="8"/>
                    <a:pt x="134" y="4"/>
                    <a:pt x="131" y="2"/>
                  </a:cubicBezTo>
                  <a:cubicBezTo>
                    <a:pt x="140" y="2"/>
                    <a:pt x="149" y="1"/>
                    <a:pt x="158" y="0"/>
                  </a:cubicBezTo>
                  <a:cubicBezTo>
                    <a:pt x="154" y="8"/>
                    <a:pt x="150" y="16"/>
                    <a:pt x="147" y="24"/>
                  </a:cubicBezTo>
                  <a:cubicBezTo>
                    <a:pt x="144" y="21"/>
                    <a:pt x="142" y="18"/>
                    <a:pt x="138" y="16"/>
                  </a:cubicBezTo>
                  <a:cubicBezTo>
                    <a:pt x="120" y="29"/>
                    <a:pt x="102" y="42"/>
                    <a:pt x="85" y="55"/>
                  </a:cubicBezTo>
                  <a:cubicBezTo>
                    <a:pt x="80" y="49"/>
                    <a:pt x="75" y="43"/>
                    <a:pt x="71" y="37"/>
                  </a:cubicBezTo>
                  <a:cubicBezTo>
                    <a:pt x="50" y="51"/>
                    <a:pt x="24" y="53"/>
                    <a:pt x="3" y="66"/>
                  </a:cubicBezTo>
                  <a:cubicBezTo>
                    <a:pt x="2" y="64"/>
                    <a:pt x="0" y="61"/>
                    <a:pt x="1" y="59"/>
                  </a:cubicBezTo>
                  <a:cubicBezTo>
                    <a:pt x="2" y="58"/>
                    <a:pt x="6" y="57"/>
                    <a:pt x="8" y="56"/>
                  </a:cubicBezTo>
                  <a:cubicBezTo>
                    <a:pt x="13" y="54"/>
                    <a:pt x="19" y="52"/>
                    <a:pt x="24" y="50"/>
                  </a:cubicBezTo>
                  <a:cubicBezTo>
                    <a:pt x="35" y="46"/>
                    <a:pt x="46" y="42"/>
                    <a:pt x="57" y="37"/>
                  </a:cubicBezTo>
                  <a:cubicBezTo>
                    <a:pt x="63" y="35"/>
                    <a:pt x="69" y="33"/>
                    <a:pt x="75" y="30"/>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îṣḻíḓè"/>
            <p:cNvSpPr/>
            <p:nvPr/>
          </p:nvSpPr>
          <p:spPr bwMode="auto">
            <a:xfrm>
              <a:off x="7011921" y="2535900"/>
              <a:ext cx="121179" cy="253374"/>
            </a:xfrm>
            <a:custGeom>
              <a:avLst/>
              <a:gdLst>
                <a:gd name="T0" fmla="*/ 20 w 20"/>
                <a:gd name="T1" fmla="*/ 0 h 42"/>
                <a:gd name="T2" fmla="*/ 20 w 20"/>
                <a:gd name="T3" fmla="*/ 9 h 42"/>
                <a:gd name="T4" fmla="*/ 20 w 20"/>
                <a:gd name="T5" fmla="*/ 42 h 42"/>
                <a:gd name="T6" fmla="*/ 5 w 20"/>
                <a:gd name="T7" fmla="*/ 42 h 42"/>
                <a:gd name="T8" fmla="*/ 4 w 20"/>
                <a:gd name="T9" fmla="*/ 42 h 42"/>
                <a:gd name="T10" fmla="*/ 4 w 20"/>
                <a:gd name="T11" fmla="*/ 41 h 42"/>
                <a:gd name="T12" fmla="*/ 1 w 20"/>
                <a:gd name="T13" fmla="*/ 18 h 42"/>
                <a:gd name="T14" fmla="*/ 2 w 20"/>
                <a:gd name="T15" fmla="*/ 9 h 42"/>
                <a:gd name="T16" fmla="*/ 8 w 20"/>
                <a:gd name="T17" fmla="*/ 5 h 42"/>
                <a:gd name="T18" fmla="*/ 20 w 20"/>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42">
                  <a:moveTo>
                    <a:pt x="20" y="0"/>
                  </a:moveTo>
                  <a:cubicBezTo>
                    <a:pt x="20" y="3"/>
                    <a:pt x="20" y="6"/>
                    <a:pt x="20" y="9"/>
                  </a:cubicBezTo>
                  <a:cubicBezTo>
                    <a:pt x="20" y="20"/>
                    <a:pt x="20" y="31"/>
                    <a:pt x="20" y="42"/>
                  </a:cubicBezTo>
                  <a:cubicBezTo>
                    <a:pt x="15" y="42"/>
                    <a:pt x="10" y="42"/>
                    <a:pt x="5" y="42"/>
                  </a:cubicBezTo>
                  <a:cubicBezTo>
                    <a:pt x="4" y="42"/>
                    <a:pt x="4" y="42"/>
                    <a:pt x="4" y="42"/>
                  </a:cubicBezTo>
                  <a:cubicBezTo>
                    <a:pt x="4" y="41"/>
                    <a:pt x="4" y="41"/>
                    <a:pt x="4" y="41"/>
                  </a:cubicBezTo>
                  <a:cubicBezTo>
                    <a:pt x="3" y="33"/>
                    <a:pt x="2" y="26"/>
                    <a:pt x="1" y="18"/>
                  </a:cubicBezTo>
                  <a:cubicBezTo>
                    <a:pt x="1" y="15"/>
                    <a:pt x="0" y="11"/>
                    <a:pt x="2" y="9"/>
                  </a:cubicBezTo>
                  <a:cubicBezTo>
                    <a:pt x="3" y="7"/>
                    <a:pt x="6" y="6"/>
                    <a:pt x="8" y="5"/>
                  </a:cubicBezTo>
                  <a:cubicBezTo>
                    <a:pt x="12" y="3"/>
                    <a:pt x="16" y="2"/>
                    <a:pt x="20" y="0"/>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ïšľîďe"/>
            <p:cNvSpPr/>
            <p:nvPr/>
          </p:nvSpPr>
          <p:spPr bwMode="auto">
            <a:xfrm>
              <a:off x="7169295" y="2469803"/>
              <a:ext cx="125900" cy="313176"/>
            </a:xfrm>
            <a:custGeom>
              <a:avLst/>
              <a:gdLst>
                <a:gd name="T0" fmla="*/ 0 w 21"/>
                <a:gd name="T1" fmla="*/ 13 h 52"/>
                <a:gd name="T2" fmla="*/ 0 w 21"/>
                <a:gd name="T3" fmla="*/ 11 h 52"/>
                <a:gd name="T4" fmla="*/ 1 w 21"/>
                <a:gd name="T5" fmla="*/ 10 h 52"/>
                <a:gd name="T6" fmla="*/ 21 w 21"/>
                <a:gd name="T7" fmla="*/ 0 h 52"/>
                <a:gd name="T8" fmla="*/ 18 w 21"/>
                <a:gd name="T9" fmla="*/ 36 h 52"/>
                <a:gd name="T10" fmla="*/ 17 w 21"/>
                <a:gd name="T11" fmla="*/ 50 h 52"/>
                <a:gd name="T12" fmla="*/ 16 w 21"/>
                <a:gd name="T13" fmla="*/ 51 h 52"/>
                <a:gd name="T14" fmla="*/ 15 w 21"/>
                <a:gd name="T15" fmla="*/ 52 h 52"/>
                <a:gd name="T16" fmla="*/ 4 w 21"/>
                <a:gd name="T17" fmla="*/ 52 h 52"/>
                <a:gd name="T18" fmla="*/ 1 w 21"/>
                <a:gd name="T19" fmla="*/ 47 h 52"/>
                <a:gd name="T20" fmla="*/ 1 w 21"/>
                <a:gd name="T21" fmla="*/ 25 h 52"/>
                <a:gd name="T22" fmla="*/ 0 w 21"/>
                <a:gd name="T23" fmla="*/ 1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52">
                  <a:moveTo>
                    <a:pt x="0" y="13"/>
                  </a:moveTo>
                  <a:cubicBezTo>
                    <a:pt x="0" y="12"/>
                    <a:pt x="0" y="12"/>
                    <a:pt x="0" y="11"/>
                  </a:cubicBezTo>
                  <a:cubicBezTo>
                    <a:pt x="0" y="10"/>
                    <a:pt x="1" y="10"/>
                    <a:pt x="1" y="10"/>
                  </a:cubicBezTo>
                  <a:cubicBezTo>
                    <a:pt x="8" y="7"/>
                    <a:pt x="14" y="3"/>
                    <a:pt x="21" y="0"/>
                  </a:cubicBezTo>
                  <a:cubicBezTo>
                    <a:pt x="21" y="12"/>
                    <a:pt x="20" y="24"/>
                    <a:pt x="18" y="36"/>
                  </a:cubicBezTo>
                  <a:cubicBezTo>
                    <a:pt x="18" y="40"/>
                    <a:pt x="17" y="45"/>
                    <a:pt x="17" y="50"/>
                  </a:cubicBezTo>
                  <a:cubicBezTo>
                    <a:pt x="17" y="50"/>
                    <a:pt x="17" y="51"/>
                    <a:pt x="16" y="51"/>
                  </a:cubicBezTo>
                  <a:cubicBezTo>
                    <a:pt x="16" y="51"/>
                    <a:pt x="15" y="52"/>
                    <a:pt x="15" y="52"/>
                  </a:cubicBezTo>
                  <a:cubicBezTo>
                    <a:pt x="11" y="52"/>
                    <a:pt x="7" y="52"/>
                    <a:pt x="4" y="52"/>
                  </a:cubicBezTo>
                  <a:cubicBezTo>
                    <a:pt x="1" y="52"/>
                    <a:pt x="1" y="49"/>
                    <a:pt x="1" y="47"/>
                  </a:cubicBezTo>
                  <a:cubicBezTo>
                    <a:pt x="2" y="39"/>
                    <a:pt x="1" y="32"/>
                    <a:pt x="1" y="25"/>
                  </a:cubicBezTo>
                  <a:cubicBezTo>
                    <a:pt x="1" y="21"/>
                    <a:pt x="0" y="17"/>
                    <a:pt x="0" y="13"/>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îṧļïdè"/>
            <p:cNvSpPr/>
            <p:nvPr/>
          </p:nvSpPr>
          <p:spPr bwMode="auto">
            <a:xfrm>
              <a:off x="7325096" y="2414721"/>
              <a:ext cx="140064" cy="361962"/>
            </a:xfrm>
            <a:custGeom>
              <a:avLst/>
              <a:gdLst>
                <a:gd name="T0" fmla="*/ 0 w 23"/>
                <a:gd name="T1" fmla="*/ 39 h 60"/>
                <a:gd name="T2" fmla="*/ 1 w 23"/>
                <a:gd name="T3" fmla="*/ 9 h 60"/>
                <a:gd name="T4" fmla="*/ 18 w 23"/>
                <a:gd name="T5" fmla="*/ 0 h 60"/>
                <a:gd name="T6" fmla="*/ 22 w 23"/>
                <a:gd name="T7" fmla="*/ 6 h 60"/>
                <a:gd name="T8" fmla="*/ 22 w 23"/>
                <a:gd name="T9" fmla="*/ 10 h 60"/>
                <a:gd name="T10" fmla="*/ 21 w 23"/>
                <a:gd name="T11" fmla="*/ 58 h 60"/>
                <a:gd name="T12" fmla="*/ 20 w 23"/>
                <a:gd name="T13" fmla="*/ 59 h 60"/>
                <a:gd name="T14" fmla="*/ 19 w 23"/>
                <a:gd name="T15" fmla="*/ 60 h 60"/>
                <a:gd name="T16" fmla="*/ 8 w 23"/>
                <a:gd name="T17" fmla="*/ 60 h 60"/>
                <a:gd name="T18" fmla="*/ 2 w 23"/>
                <a:gd name="T19" fmla="*/ 59 h 60"/>
                <a:gd name="T20" fmla="*/ 1 w 23"/>
                <a:gd name="T21" fmla="*/ 50 h 60"/>
                <a:gd name="T22" fmla="*/ 0 w 23"/>
                <a:gd name="T23" fmla="*/ 3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60">
                  <a:moveTo>
                    <a:pt x="0" y="39"/>
                  </a:moveTo>
                  <a:cubicBezTo>
                    <a:pt x="0" y="29"/>
                    <a:pt x="2" y="19"/>
                    <a:pt x="1" y="9"/>
                  </a:cubicBezTo>
                  <a:cubicBezTo>
                    <a:pt x="7" y="6"/>
                    <a:pt x="12" y="3"/>
                    <a:pt x="18" y="0"/>
                  </a:cubicBezTo>
                  <a:cubicBezTo>
                    <a:pt x="18" y="2"/>
                    <a:pt x="21" y="4"/>
                    <a:pt x="22" y="6"/>
                  </a:cubicBezTo>
                  <a:cubicBezTo>
                    <a:pt x="22" y="7"/>
                    <a:pt x="22" y="9"/>
                    <a:pt x="22" y="10"/>
                  </a:cubicBezTo>
                  <a:cubicBezTo>
                    <a:pt x="23" y="26"/>
                    <a:pt x="22" y="42"/>
                    <a:pt x="21" y="58"/>
                  </a:cubicBezTo>
                  <a:cubicBezTo>
                    <a:pt x="21" y="58"/>
                    <a:pt x="21" y="59"/>
                    <a:pt x="20" y="59"/>
                  </a:cubicBezTo>
                  <a:cubicBezTo>
                    <a:pt x="20" y="60"/>
                    <a:pt x="19" y="60"/>
                    <a:pt x="19" y="60"/>
                  </a:cubicBezTo>
                  <a:cubicBezTo>
                    <a:pt x="15" y="60"/>
                    <a:pt x="12" y="60"/>
                    <a:pt x="8" y="60"/>
                  </a:cubicBezTo>
                  <a:cubicBezTo>
                    <a:pt x="6" y="60"/>
                    <a:pt x="3" y="60"/>
                    <a:pt x="2" y="59"/>
                  </a:cubicBezTo>
                  <a:cubicBezTo>
                    <a:pt x="0" y="57"/>
                    <a:pt x="1" y="52"/>
                    <a:pt x="1" y="50"/>
                  </a:cubicBezTo>
                  <a:cubicBezTo>
                    <a:pt x="1" y="46"/>
                    <a:pt x="0" y="42"/>
                    <a:pt x="0" y="39"/>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isľiḑe"/>
            <p:cNvSpPr/>
            <p:nvPr/>
          </p:nvSpPr>
          <p:spPr bwMode="auto">
            <a:xfrm>
              <a:off x="7488766" y="2463508"/>
              <a:ext cx="119605" cy="300586"/>
            </a:xfrm>
            <a:custGeom>
              <a:avLst/>
              <a:gdLst>
                <a:gd name="T0" fmla="*/ 1 w 20"/>
                <a:gd name="T1" fmla="*/ 35 h 50"/>
                <a:gd name="T2" fmla="*/ 1 w 20"/>
                <a:gd name="T3" fmla="*/ 9 h 50"/>
                <a:gd name="T4" fmla="*/ 4 w 20"/>
                <a:gd name="T5" fmla="*/ 11 h 50"/>
                <a:gd name="T6" fmla="*/ 5 w 20"/>
                <a:gd name="T7" fmla="*/ 12 h 50"/>
                <a:gd name="T8" fmla="*/ 7 w 20"/>
                <a:gd name="T9" fmla="*/ 12 h 50"/>
                <a:gd name="T10" fmla="*/ 14 w 20"/>
                <a:gd name="T11" fmla="*/ 5 h 50"/>
                <a:gd name="T12" fmla="*/ 20 w 20"/>
                <a:gd name="T13" fmla="*/ 0 h 50"/>
                <a:gd name="T14" fmla="*/ 19 w 20"/>
                <a:gd name="T15" fmla="*/ 49 h 50"/>
                <a:gd name="T16" fmla="*/ 2 w 20"/>
                <a:gd name="T17" fmla="*/ 50 h 50"/>
                <a:gd name="T18" fmla="*/ 1 w 20"/>
                <a:gd name="T19" fmla="*/ 44 h 50"/>
                <a:gd name="T20" fmla="*/ 1 w 20"/>
                <a:gd name="T21" fmla="*/ 3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50">
                  <a:moveTo>
                    <a:pt x="1" y="35"/>
                  </a:moveTo>
                  <a:cubicBezTo>
                    <a:pt x="0" y="27"/>
                    <a:pt x="0" y="18"/>
                    <a:pt x="1" y="9"/>
                  </a:cubicBezTo>
                  <a:cubicBezTo>
                    <a:pt x="2" y="10"/>
                    <a:pt x="3" y="10"/>
                    <a:pt x="4" y="11"/>
                  </a:cubicBezTo>
                  <a:cubicBezTo>
                    <a:pt x="4" y="11"/>
                    <a:pt x="5" y="12"/>
                    <a:pt x="5" y="12"/>
                  </a:cubicBezTo>
                  <a:cubicBezTo>
                    <a:pt x="6" y="12"/>
                    <a:pt x="6" y="12"/>
                    <a:pt x="7" y="12"/>
                  </a:cubicBezTo>
                  <a:cubicBezTo>
                    <a:pt x="10" y="10"/>
                    <a:pt x="12" y="7"/>
                    <a:pt x="14" y="5"/>
                  </a:cubicBezTo>
                  <a:cubicBezTo>
                    <a:pt x="16" y="3"/>
                    <a:pt x="17" y="1"/>
                    <a:pt x="20" y="0"/>
                  </a:cubicBezTo>
                  <a:cubicBezTo>
                    <a:pt x="19" y="17"/>
                    <a:pt x="19" y="33"/>
                    <a:pt x="19" y="49"/>
                  </a:cubicBezTo>
                  <a:cubicBezTo>
                    <a:pt x="19" y="49"/>
                    <a:pt x="4" y="50"/>
                    <a:pt x="2" y="50"/>
                  </a:cubicBezTo>
                  <a:cubicBezTo>
                    <a:pt x="0" y="49"/>
                    <a:pt x="1" y="46"/>
                    <a:pt x="1" y="44"/>
                  </a:cubicBezTo>
                  <a:cubicBezTo>
                    <a:pt x="1" y="41"/>
                    <a:pt x="1" y="38"/>
                    <a:pt x="1" y="35"/>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ïṧľïḓè"/>
            <p:cNvSpPr/>
            <p:nvPr/>
          </p:nvSpPr>
          <p:spPr bwMode="auto">
            <a:xfrm>
              <a:off x="7663451" y="2325018"/>
              <a:ext cx="138490" cy="432781"/>
            </a:xfrm>
            <a:custGeom>
              <a:avLst/>
              <a:gdLst>
                <a:gd name="T0" fmla="*/ 1 w 23"/>
                <a:gd name="T1" fmla="*/ 56 h 72"/>
                <a:gd name="T2" fmla="*/ 0 w 23"/>
                <a:gd name="T3" fmla="*/ 22 h 72"/>
                <a:gd name="T4" fmla="*/ 1 w 23"/>
                <a:gd name="T5" fmla="*/ 19 h 72"/>
                <a:gd name="T6" fmla="*/ 2 w 23"/>
                <a:gd name="T7" fmla="*/ 17 h 72"/>
                <a:gd name="T8" fmla="*/ 21 w 23"/>
                <a:gd name="T9" fmla="*/ 0 h 72"/>
                <a:gd name="T10" fmla="*/ 20 w 23"/>
                <a:gd name="T11" fmla="*/ 60 h 72"/>
                <a:gd name="T12" fmla="*/ 20 w 23"/>
                <a:gd name="T13" fmla="*/ 71 h 72"/>
                <a:gd name="T14" fmla="*/ 11 w 23"/>
                <a:gd name="T15" fmla="*/ 71 h 72"/>
                <a:gd name="T16" fmla="*/ 2 w 23"/>
                <a:gd name="T17" fmla="*/ 72 h 72"/>
                <a:gd name="T18" fmla="*/ 1 w 23"/>
                <a:gd name="T19" fmla="*/ 64 h 72"/>
                <a:gd name="T20" fmla="*/ 1 w 23"/>
                <a:gd name="T2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72">
                  <a:moveTo>
                    <a:pt x="1" y="56"/>
                  </a:moveTo>
                  <a:cubicBezTo>
                    <a:pt x="1" y="44"/>
                    <a:pt x="1" y="33"/>
                    <a:pt x="0" y="22"/>
                  </a:cubicBezTo>
                  <a:cubicBezTo>
                    <a:pt x="0" y="21"/>
                    <a:pt x="0" y="20"/>
                    <a:pt x="1" y="19"/>
                  </a:cubicBezTo>
                  <a:cubicBezTo>
                    <a:pt x="1" y="18"/>
                    <a:pt x="2" y="17"/>
                    <a:pt x="2" y="17"/>
                  </a:cubicBezTo>
                  <a:cubicBezTo>
                    <a:pt x="9" y="11"/>
                    <a:pt x="15" y="6"/>
                    <a:pt x="21" y="0"/>
                  </a:cubicBezTo>
                  <a:cubicBezTo>
                    <a:pt x="23" y="20"/>
                    <a:pt x="22" y="40"/>
                    <a:pt x="20" y="60"/>
                  </a:cubicBezTo>
                  <a:cubicBezTo>
                    <a:pt x="20" y="63"/>
                    <a:pt x="20" y="67"/>
                    <a:pt x="20" y="71"/>
                  </a:cubicBezTo>
                  <a:cubicBezTo>
                    <a:pt x="17" y="71"/>
                    <a:pt x="14" y="71"/>
                    <a:pt x="11" y="71"/>
                  </a:cubicBezTo>
                  <a:cubicBezTo>
                    <a:pt x="9" y="71"/>
                    <a:pt x="4" y="72"/>
                    <a:pt x="2" y="72"/>
                  </a:cubicBezTo>
                  <a:cubicBezTo>
                    <a:pt x="1" y="71"/>
                    <a:pt x="1" y="66"/>
                    <a:pt x="1" y="64"/>
                  </a:cubicBezTo>
                  <a:cubicBezTo>
                    <a:pt x="1" y="61"/>
                    <a:pt x="1" y="58"/>
                    <a:pt x="1" y="56"/>
                  </a:cubicBezTo>
                  <a:close/>
                </a:path>
              </a:pathLst>
            </a:custGeom>
            <a:solidFill>
              <a:srgbClr val="96B1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ïṧḷíḓe"/>
            <p:cNvSpPr/>
            <p:nvPr/>
          </p:nvSpPr>
          <p:spPr bwMode="auto">
            <a:xfrm>
              <a:off x="6903333" y="1536571"/>
              <a:ext cx="747530" cy="89704"/>
            </a:xfrm>
            <a:custGeom>
              <a:avLst/>
              <a:gdLst>
                <a:gd name="T0" fmla="*/ 15 w 124"/>
                <a:gd name="T1" fmla="*/ 15 h 15"/>
                <a:gd name="T2" fmla="*/ 4 w 124"/>
                <a:gd name="T3" fmla="*/ 13 h 15"/>
                <a:gd name="T4" fmla="*/ 0 w 124"/>
                <a:gd name="T5" fmla="*/ 13 h 15"/>
                <a:gd name="T6" fmla="*/ 7 w 124"/>
                <a:gd name="T7" fmla="*/ 4 h 15"/>
                <a:gd name="T8" fmla="*/ 5 w 124"/>
                <a:gd name="T9" fmla="*/ 10 h 15"/>
                <a:gd name="T10" fmla="*/ 15 w 124"/>
                <a:gd name="T11" fmla="*/ 7 h 15"/>
                <a:gd name="T12" fmla="*/ 25 w 124"/>
                <a:gd name="T13" fmla="*/ 6 h 15"/>
                <a:gd name="T14" fmla="*/ 28 w 124"/>
                <a:gd name="T15" fmla="*/ 11 h 15"/>
                <a:gd name="T16" fmla="*/ 37 w 124"/>
                <a:gd name="T17" fmla="*/ 3 h 15"/>
                <a:gd name="T18" fmla="*/ 37 w 124"/>
                <a:gd name="T19" fmla="*/ 8 h 15"/>
                <a:gd name="T20" fmla="*/ 40 w 124"/>
                <a:gd name="T21" fmla="*/ 10 h 15"/>
                <a:gd name="T22" fmla="*/ 43 w 124"/>
                <a:gd name="T23" fmla="*/ 3 h 15"/>
                <a:gd name="T24" fmla="*/ 43 w 124"/>
                <a:gd name="T25" fmla="*/ 8 h 15"/>
                <a:gd name="T26" fmla="*/ 49 w 124"/>
                <a:gd name="T27" fmla="*/ 6 h 15"/>
                <a:gd name="T28" fmla="*/ 51 w 124"/>
                <a:gd name="T29" fmla="*/ 2 h 15"/>
                <a:gd name="T30" fmla="*/ 50 w 124"/>
                <a:gd name="T31" fmla="*/ 9 h 15"/>
                <a:gd name="T32" fmla="*/ 54 w 124"/>
                <a:gd name="T33" fmla="*/ 9 h 15"/>
                <a:gd name="T34" fmla="*/ 60 w 124"/>
                <a:gd name="T35" fmla="*/ 4 h 15"/>
                <a:gd name="T36" fmla="*/ 71 w 124"/>
                <a:gd name="T37" fmla="*/ 1 h 15"/>
                <a:gd name="T38" fmla="*/ 85 w 124"/>
                <a:gd name="T39" fmla="*/ 8 h 15"/>
                <a:gd name="T40" fmla="*/ 93 w 124"/>
                <a:gd name="T41" fmla="*/ 4 h 15"/>
                <a:gd name="T42" fmla="*/ 100 w 124"/>
                <a:gd name="T43" fmla="*/ 4 h 15"/>
                <a:gd name="T44" fmla="*/ 102 w 124"/>
                <a:gd name="T45" fmla="*/ 7 h 15"/>
                <a:gd name="T46" fmla="*/ 110 w 124"/>
                <a:gd name="T47" fmla="*/ 4 h 15"/>
                <a:gd name="T48" fmla="*/ 111 w 124"/>
                <a:gd name="T49" fmla="*/ 5 h 15"/>
                <a:gd name="T50" fmla="*/ 118 w 124"/>
                <a:gd name="T51" fmla="*/ 0 h 15"/>
                <a:gd name="T52" fmla="*/ 122 w 124"/>
                <a:gd name="T53" fmla="*/ 6 h 15"/>
                <a:gd name="T54" fmla="*/ 124 w 124"/>
                <a:gd name="T55" fmla="*/ 5 h 15"/>
                <a:gd name="T56" fmla="*/ 117 w 124"/>
                <a:gd name="T57" fmla="*/ 2 h 15"/>
                <a:gd name="T58" fmla="*/ 105 w 124"/>
                <a:gd name="T59" fmla="*/ 10 h 15"/>
                <a:gd name="T60" fmla="*/ 96 w 124"/>
                <a:gd name="T61" fmla="*/ 9 h 15"/>
                <a:gd name="T62" fmla="*/ 85 w 124"/>
                <a:gd name="T63" fmla="*/ 9 h 15"/>
                <a:gd name="T64" fmla="*/ 71 w 124"/>
                <a:gd name="T65" fmla="*/ 2 h 15"/>
                <a:gd name="T66" fmla="*/ 60 w 124"/>
                <a:gd name="T67" fmla="*/ 8 h 15"/>
                <a:gd name="T68" fmla="*/ 54 w 124"/>
                <a:gd name="T69" fmla="*/ 9 h 15"/>
                <a:gd name="T70" fmla="*/ 50 w 124"/>
                <a:gd name="T71" fmla="*/ 9 h 15"/>
                <a:gd name="T72" fmla="*/ 41 w 124"/>
                <a:gd name="T73" fmla="*/ 11 h 15"/>
                <a:gd name="T74" fmla="*/ 37 w 124"/>
                <a:gd name="T75" fmla="*/ 8 h 15"/>
                <a:gd name="T76" fmla="*/ 31 w 124"/>
                <a:gd name="T77" fmla="*/ 10 h 15"/>
                <a:gd name="T78" fmla="*/ 25 w 124"/>
                <a:gd name="T79" fmla="*/ 7 h 15"/>
                <a:gd name="T80" fmla="*/ 51 w 124"/>
                <a:gd name="T81" fmla="*/ 3 h 15"/>
                <a:gd name="T82" fmla="*/ 50 w 124"/>
                <a:gd name="T83" fmla="*/ 8 h 15"/>
                <a:gd name="T84" fmla="*/ 5 w 124"/>
                <a:gd name="T85" fmla="*/ 8 h 15"/>
                <a:gd name="T86" fmla="*/ 43 w 124"/>
                <a:gd name="T8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 h="15">
                  <a:moveTo>
                    <a:pt x="15" y="15"/>
                  </a:moveTo>
                  <a:cubicBezTo>
                    <a:pt x="15" y="15"/>
                    <a:pt x="15" y="15"/>
                    <a:pt x="15" y="15"/>
                  </a:cubicBezTo>
                  <a:cubicBezTo>
                    <a:pt x="15" y="15"/>
                    <a:pt x="15" y="15"/>
                    <a:pt x="15" y="15"/>
                  </a:cubicBezTo>
                  <a:cubicBezTo>
                    <a:pt x="14" y="13"/>
                    <a:pt x="14" y="11"/>
                    <a:pt x="14" y="9"/>
                  </a:cubicBezTo>
                  <a:cubicBezTo>
                    <a:pt x="11" y="12"/>
                    <a:pt x="8" y="13"/>
                    <a:pt x="4" y="14"/>
                  </a:cubicBezTo>
                  <a:cubicBezTo>
                    <a:pt x="4" y="13"/>
                    <a:pt x="4" y="13"/>
                    <a:pt x="4" y="13"/>
                  </a:cubicBezTo>
                  <a:cubicBezTo>
                    <a:pt x="3" y="13"/>
                    <a:pt x="3" y="12"/>
                    <a:pt x="4" y="11"/>
                  </a:cubicBezTo>
                  <a:cubicBezTo>
                    <a:pt x="3" y="12"/>
                    <a:pt x="2" y="13"/>
                    <a:pt x="1" y="13"/>
                  </a:cubicBezTo>
                  <a:cubicBezTo>
                    <a:pt x="0" y="13"/>
                    <a:pt x="0" y="13"/>
                    <a:pt x="0" y="13"/>
                  </a:cubicBezTo>
                  <a:cubicBezTo>
                    <a:pt x="0" y="12"/>
                    <a:pt x="0" y="12"/>
                    <a:pt x="0" y="12"/>
                  </a:cubicBezTo>
                  <a:cubicBezTo>
                    <a:pt x="2" y="12"/>
                    <a:pt x="3" y="11"/>
                    <a:pt x="4" y="10"/>
                  </a:cubicBezTo>
                  <a:cubicBezTo>
                    <a:pt x="4" y="7"/>
                    <a:pt x="5" y="5"/>
                    <a:pt x="7" y="4"/>
                  </a:cubicBezTo>
                  <a:cubicBezTo>
                    <a:pt x="8" y="4"/>
                    <a:pt x="8" y="4"/>
                    <a:pt x="8" y="4"/>
                  </a:cubicBezTo>
                  <a:cubicBezTo>
                    <a:pt x="8" y="4"/>
                    <a:pt x="8" y="4"/>
                    <a:pt x="8" y="4"/>
                  </a:cubicBezTo>
                  <a:cubicBezTo>
                    <a:pt x="7" y="6"/>
                    <a:pt x="6" y="8"/>
                    <a:pt x="5" y="10"/>
                  </a:cubicBezTo>
                  <a:cubicBezTo>
                    <a:pt x="4" y="11"/>
                    <a:pt x="4" y="12"/>
                    <a:pt x="4" y="13"/>
                  </a:cubicBezTo>
                  <a:cubicBezTo>
                    <a:pt x="8" y="12"/>
                    <a:pt x="12" y="10"/>
                    <a:pt x="14" y="7"/>
                  </a:cubicBezTo>
                  <a:cubicBezTo>
                    <a:pt x="15" y="7"/>
                    <a:pt x="15" y="7"/>
                    <a:pt x="15" y="7"/>
                  </a:cubicBezTo>
                  <a:cubicBezTo>
                    <a:pt x="15" y="8"/>
                    <a:pt x="15" y="8"/>
                    <a:pt x="15" y="8"/>
                  </a:cubicBezTo>
                  <a:cubicBezTo>
                    <a:pt x="14" y="10"/>
                    <a:pt x="15" y="12"/>
                    <a:pt x="16" y="14"/>
                  </a:cubicBezTo>
                  <a:cubicBezTo>
                    <a:pt x="19" y="12"/>
                    <a:pt x="22" y="9"/>
                    <a:pt x="25" y="6"/>
                  </a:cubicBezTo>
                  <a:cubicBezTo>
                    <a:pt x="25" y="6"/>
                    <a:pt x="25" y="6"/>
                    <a:pt x="25" y="6"/>
                  </a:cubicBezTo>
                  <a:cubicBezTo>
                    <a:pt x="25" y="6"/>
                    <a:pt x="25" y="6"/>
                    <a:pt x="25" y="6"/>
                  </a:cubicBezTo>
                  <a:cubicBezTo>
                    <a:pt x="26" y="8"/>
                    <a:pt x="26" y="11"/>
                    <a:pt x="28" y="11"/>
                  </a:cubicBezTo>
                  <a:cubicBezTo>
                    <a:pt x="29" y="11"/>
                    <a:pt x="30" y="10"/>
                    <a:pt x="31" y="10"/>
                  </a:cubicBezTo>
                  <a:cubicBezTo>
                    <a:pt x="33" y="8"/>
                    <a:pt x="35" y="6"/>
                    <a:pt x="37" y="3"/>
                  </a:cubicBezTo>
                  <a:cubicBezTo>
                    <a:pt x="37" y="3"/>
                    <a:pt x="37" y="3"/>
                    <a:pt x="37" y="3"/>
                  </a:cubicBezTo>
                  <a:cubicBezTo>
                    <a:pt x="38" y="3"/>
                    <a:pt x="38" y="3"/>
                    <a:pt x="38" y="3"/>
                  </a:cubicBezTo>
                  <a:cubicBezTo>
                    <a:pt x="38" y="5"/>
                    <a:pt x="38" y="6"/>
                    <a:pt x="38" y="7"/>
                  </a:cubicBezTo>
                  <a:cubicBezTo>
                    <a:pt x="38" y="7"/>
                    <a:pt x="38" y="8"/>
                    <a:pt x="37" y="8"/>
                  </a:cubicBezTo>
                  <a:cubicBezTo>
                    <a:pt x="37" y="9"/>
                    <a:pt x="38" y="10"/>
                    <a:pt x="38" y="11"/>
                  </a:cubicBezTo>
                  <a:cubicBezTo>
                    <a:pt x="39" y="11"/>
                    <a:pt x="39" y="11"/>
                    <a:pt x="39" y="11"/>
                  </a:cubicBezTo>
                  <a:cubicBezTo>
                    <a:pt x="40" y="11"/>
                    <a:pt x="40" y="11"/>
                    <a:pt x="40" y="10"/>
                  </a:cubicBezTo>
                  <a:cubicBezTo>
                    <a:pt x="41" y="10"/>
                    <a:pt x="42" y="9"/>
                    <a:pt x="42" y="8"/>
                  </a:cubicBezTo>
                  <a:cubicBezTo>
                    <a:pt x="42" y="8"/>
                    <a:pt x="42" y="7"/>
                    <a:pt x="42" y="6"/>
                  </a:cubicBezTo>
                  <a:cubicBezTo>
                    <a:pt x="42" y="5"/>
                    <a:pt x="42" y="4"/>
                    <a:pt x="43" y="3"/>
                  </a:cubicBezTo>
                  <a:cubicBezTo>
                    <a:pt x="44" y="3"/>
                    <a:pt x="44" y="3"/>
                    <a:pt x="44" y="3"/>
                  </a:cubicBezTo>
                  <a:cubicBezTo>
                    <a:pt x="44" y="4"/>
                    <a:pt x="44" y="4"/>
                    <a:pt x="44" y="4"/>
                  </a:cubicBezTo>
                  <a:cubicBezTo>
                    <a:pt x="44" y="5"/>
                    <a:pt x="44" y="7"/>
                    <a:pt x="43" y="8"/>
                  </a:cubicBezTo>
                  <a:cubicBezTo>
                    <a:pt x="43" y="9"/>
                    <a:pt x="44" y="9"/>
                    <a:pt x="44" y="9"/>
                  </a:cubicBezTo>
                  <a:cubicBezTo>
                    <a:pt x="46" y="10"/>
                    <a:pt x="48" y="10"/>
                    <a:pt x="49" y="9"/>
                  </a:cubicBezTo>
                  <a:cubicBezTo>
                    <a:pt x="49" y="8"/>
                    <a:pt x="49" y="7"/>
                    <a:pt x="49" y="6"/>
                  </a:cubicBezTo>
                  <a:cubicBezTo>
                    <a:pt x="49" y="5"/>
                    <a:pt x="50" y="3"/>
                    <a:pt x="51" y="2"/>
                  </a:cubicBezTo>
                  <a:cubicBezTo>
                    <a:pt x="51" y="2"/>
                    <a:pt x="51" y="2"/>
                    <a:pt x="51" y="2"/>
                  </a:cubicBezTo>
                  <a:cubicBezTo>
                    <a:pt x="51" y="2"/>
                    <a:pt x="51" y="2"/>
                    <a:pt x="51" y="2"/>
                  </a:cubicBezTo>
                  <a:cubicBezTo>
                    <a:pt x="52" y="2"/>
                    <a:pt x="52" y="2"/>
                    <a:pt x="52" y="2"/>
                  </a:cubicBezTo>
                  <a:cubicBezTo>
                    <a:pt x="53" y="4"/>
                    <a:pt x="52" y="7"/>
                    <a:pt x="51" y="8"/>
                  </a:cubicBezTo>
                  <a:cubicBezTo>
                    <a:pt x="50" y="9"/>
                    <a:pt x="50" y="9"/>
                    <a:pt x="50" y="9"/>
                  </a:cubicBezTo>
                  <a:cubicBezTo>
                    <a:pt x="50" y="9"/>
                    <a:pt x="50" y="9"/>
                    <a:pt x="50" y="9"/>
                  </a:cubicBezTo>
                  <a:cubicBezTo>
                    <a:pt x="51" y="9"/>
                    <a:pt x="51" y="9"/>
                    <a:pt x="52" y="9"/>
                  </a:cubicBezTo>
                  <a:cubicBezTo>
                    <a:pt x="53" y="9"/>
                    <a:pt x="53" y="9"/>
                    <a:pt x="54" y="9"/>
                  </a:cubicBezTo>
                  <a:cubicBezTo>
                    <a:pt x="56" y="7"/>
                    <a:pt x="57" y="5"/>
                    <a:pt x="59" y="3"/>
                  </a:cubicBezTo>
                  <a:cubicBezTo>
                    <a:pt x="59" y="3"/>
                    <a:pt x="59" y="3"/>
                    <a:pt x="59" y="3"/>
                  </a:cubicBezTo>
                  <a:cubicBezTo>
                    <a:pt x="60" y="4"/>
                    <a:pt x="60" y="4"/>
                    <a:pt x="60" y="4"/>
                  </a:cubicBezTo>
                  <a:cubicBezTo>
                    <a:pt x="60" y="5"/>
                    <a:pt x="60" y="6"/>
                    <a:pt x="60" y="7"/>
                  </a:cubicBezTo>
                  <a:cubicBezTo>
                    <a:pt x="68" y="2"/>
                    <a:pt x="68" y="2"/>
                    <a:pt x="68" y="2"/>
                  </a:cubicBezTo>
                  <a:cubicBezTo>
                    <a:pt x="69" y="1"/>
                    <a:pt x="70" y="1"/>
                    <a:pt x="71" y="1"/>
                  </a:cubicBezTo>
                  <a:cubicBezTo>
                    <a:pt x="73" y="1"/>
                    <a:pt x="75" y="2"/>
                    <a:pt x="76" y="4"/>
                  </a:cubicBezTo>
                  <a:cubicBezTo>
                    <a:pt x="76" y="5"/>
                    <a:pt x="77" y="6"/>
                    <a:pt x="77" y="7"/>
                  </a:cubicBezTo>
                  <a:cubicBezTo>
                    <a:pt x="79" y="9"/>
                    <a:pt x="83" y="9"/>
                    <a:pt x="85" y="8"/>
                  </a:cubicBezTo>
                  <a:cubicBezTo>
                    <a:pt x="88" y="8"/>
                    <a:pt x="90" y="6"/>
                    <a:pt x="92" y="4"/>
                  </a:cubicBezTo>
                  <a:cubicBezTo>
                    <a:pt x="93" y="4"/>
                    <a:pt x="93" y="4"/>
                    <a:pt x="93" y="4"/>
                  </a:cubicBezTo>
                  <a:cubicBezTo>
                    <a:pt x="93" y="4"/>
                    <a:pt x="93" y="4"/>
                    <a:pt x="93" y="4"/>
                  </a:cubicBezTo>
                  <a:cubicBezTo>
                    <a:pt x="92" y="5"/>
                    <a:pt x="93" y="6"/>
                    <a:pt x="93" y="6"/>
                  </a:cubicBezTo>
                  <a:cubicBezTo>
                    <a:pt x="93" y="7"/>
                    <a:pt x="94" y="8"/>
                    <a:pt x="96" y="8"/>
                  </a:cubicBezTo>
                  <a:cubicBezTo>
                    <a:pt x="98" y="7"/>
                    <a:pt x="99" y="6"/>
                    <a:pt x="100" y="4"/>
                  </a:cubicBezTo>
                  <a:cubicBezTo>
                    <a:pt x="101" y="3"/>
                    <a:pt x="101" y="3"/>
                    <a:pt x="101" y="3"/>
                  </a:cubicBezTo>
                  <a:cubicBezTo>
                    <a:pt x="101" y="4"/>
                    <a:pt x="101" y="4"/>
                    <a:pt x="101" y="4"/>
                  </a:cubicBezTo>
                  <a:cubicBezTo>
                    <a:pt x="101" y="5"/>
                    <a:pt x="101" y="6"/>
                    <a:pt x="102" y="7"/>
                  </a:cubicBezTo>
                  <a:cubicBezTo>
                    <a:pt x="102" y="8"/>
                    <a:pt x="104" y="9"/>
                    <a:pt x="105" y="9"/>
                  </a:cubicBezTo>
                  <a:cubicBezTo>
                    <a:pt x="107" y="10"/>
                    <a:pt x="109" y="8"/>
                    <a:pt x="110" y="5"/>
                  </a:cubicBezTo>
                  <a:cubicBezTo>
                    <a:pt x="110" y="4"/>
                    <a:pt x="110" y="4"/>
                    <a:pt x="110" y="4"/>
                  </a:cubicBezTo>
                  <a:cubicBezTo>
                    <a:pt x="111" y="4"/>
                    <a:pt x="111" y="4"/>
                    <a:pt x="111" y="4"/>
                  </a:cubicBezTo>
                  <a:cubicBezTo>
                    <a:pt x="111" y="5"/>
                    <a:pt x="111" y="5"/>
                    <a:pt x="111" y="5"/>
                  </a:cubicBezTo>
                  <a:cubicBezTo>
                    <a:pt x="111" y="5"/>
                    <a:pt x="111" y="5"/>
                    <a:pt x="111" y="5"/>
                  </a:cubicBezTo>
                  <a:cubicBezTo>
                    <a:pt x="112" y="5"/>
                    <a:pt x="112" y="5"/>
                    <a:pt x="112" y="5"/>
                  </a:cubicBezTo>
                  <a:cubicBezTo>
                    <a:pt x="118" y="0"/>
                    <a:pt x="118" y="0"/>
                    <a:pt x="118" y="0"/>
                  </a:cubicBezTo>
                  <a:cubicBezTo>
                    <a:pt x="118" y="0"/>
                    <a:pt x="118" y="0"/>
                    <a:pt x="118" y="0"/>
                  </a:cubicBezTo>
                  <a:cubicBezTo>
                    <a:pt x="118" y="1"/>
                    <a:pt x="118" y="1"/>
                    <a:pt x="118" y="1"/>
                  </a:cubicBezTo>
                  <a:cubicBezTo>
                    <a:pt x="118" y="2"/>
                    <a:pt x="118" y="4"/>
                    <a:pt x="119" y="5"/>
                  </a:cubicBezTo>
                  <a:cubicBezTo>
                    <a:pt x="120" y="6"/>
                    <a:pt x="121" y="6"/>
                    <a:pt x="122" y="6"/>
                  </a:cubicBezTo>
                  <a:cubicBezTo>
                    <a:pt x="122" y="6"/>
                    <a:pt x="123" y="6"/>
                    <a:pt x="123" y="5"/>
                  </a:cubicBezTo>
                  <a:cubicBezTo>
                    <a:pt x="123" y="5"/>
                    <a:pt x="123" y="5"/>
                    <a:pt x="123" y="5"/>
                  </a:cubicBezTo>
                  <a:cubicBezTo>
                    <a:pt x="124" y="5"/>
                    <a:pt x="124" y="5"/>
                    <a:pt x="124" y="5"/>
                  </a:cubicBezTo>
                  <a:cubicBezTo>
                    <a:pt x="124" y="6"/>
                    <a:pt x="123" y="7"/>
                    <a:pt x="122" y="7"/>
                  </a:cubicBezTo>
                  <a:cubicBezTo>
                    <a:pt x="121" y="7"/>
                    <a:pt x="120" y="7"/>
                    <a:pt x="119" y="6"/>
                  </a:cubicBezTo>
                  <a:cubicBezTo>
                    <a:pt x="118" y="5"/>
                    <a:pt x="117" y="3"/>
                    <a:pt x="117" y="2"/>
                  </a:cubicBezTo>
                  <a:cubicBezTo>
                    <a:pt x="112" y="6"/>
                    <a:pt x="112" y="6"/>
                    <a:pt x="112" y="6"/>
                  </a:cubicBezTo>
                  <a:cubicBezTo>
                    <a:pt x="112" y="6"/>
                    <a:pt x="111" y="6"/>
                    <a:pt x="111" y="6"/>
                  </a:cubicBezTo>
                  <a:cubicBezTo>
                    <a:pt x="110" y="8"/>
                    <a:pt x="107" y="10"/>
                    <a:pt x="105" y="10"/>
                  </a:cubicBezTo>
                  <a:cubicBezTo>
                    <a:pt x="103" y="10"/>
                    <a:pt x="102" y="9"/>
                    <a:pt x="101" y="8"/>
                  </a:cubicBezTo>
                  <a:cubicBezTo>
                    <a:pt x="100" y="7"/>
                    <a:pt x="100" y="6"/>
                    <a:pt x="100" y="6"/>
                  </a:cubicBezTo>
                  <a:cubicBezTo>
                    <a:pt x="99" y="7"/>
                    <a:pt x="98" y="8"/>
                    <a:pt x="96" y="9"/>
                  </a:cubicBezTo>
                  <a:cubicBezTo>
                    <a:pt x="94" y="9"/>
                    <a:pt x="93" y="8"/>
                    <a:pt x="92" y="7"/>
                  </a:cubicBezTo>
                  <a:cubicBezTo>
                    <a:pt x="92" y="6"/>
                    <a:pt x="92" y="6"/>
                    <a:pt x="92" y="6"/>
                  </a:cubicBezTo>
                  <a:cubicBezTo>
                    <a:pt x="90" y="7"/>
                    <a:pt x="88" y="9"/>
                    <a:pt x="85" y="9"/>
                  </a:cubicBezTo>
                  <a:cubicBezTo>
                    <a:pt x="83" y="10"/>
                    <a:pt x="79" y="10"/>
                    <a:pt x="77" y="7"/>
                  </a:cubicBezTo>
                  <a:cubicBezTo>
                    <a:pt x="76" y="7"/>
                    <a:pt x="75" y="6"/>
                    <a:pt x="75" y="5"/>
                  </a:cubicBezTo>
                  <a:cubicBezTo>
                    <a:pt x="74" y="3"/>
                    <a:pt x="73" y="1"/>
                    <a:pt x="71" y="2"/>
                  </a:cubicBezTo>
                  <a:cubicBezTo>
                    <a:pt x="70" y="2"/>
                    <a:pt x="70" y="2"/>
                    <a:pt x="69" y="3"/>
                  </a:cubicBezTo>
                  <a:cubicBezTo>
                    <a:pt x="60" y="8"/>
                    <a:pt x="60" y="8"/>
                    <a:pt x="60" y="8"/>
                  </a:cubicBezTo>
                  <a:cubicBezTo>
                    <a:pt x="60" y="8"/>
                    <a:pt x="60" y="8"/>
                    <a:pt x="60" y="8"/>
                  </a:cubicBezTo>
                  <a:cubicBezTo>
                    <a:pt x="60" y="8"/>
                    <a:pt x="60" y="8"/>
                    <a:pt x="60" y="8"/>
                  </a:cubicBezTo>
                  <a:cubicBezTo>
                    <a:pt x="59" y="7"/>
                    <a:pt x="59" y="6"/>
                    <a:pt x="59" y="5"/>
                  </a:cubicBezTo>
                  <a:cubicBezTo>
                    <a:pt x="57" y="7"/>
                    <a:pt x="56" y="8"/>
                    <a:pt x="54" y="9"/>
                  </a:cubicBezTo>
                  <a:cubicBezTo>
                    <a:pt x="53" y="10"/>
                    <a:pt x="53" y="10"/>
                    <a:pt x="52" y="10"/>
                  </a:cubicBezTo>
                  <a:cubicBezTo>
                    <a:pt x="51" y="10"/>
                    <a:pt x="50" y="10"/>
                    <a:pt x="50" y="9"/>
                  </a:cubicBezTo>
                  <a:cubicBezTo>
                    <a:pt x="50" y="9"/>
                    <a:pt x="50" y="9"/>
                    <a:pt x="50" y="9"/>
                  </a:cubicBezTo>
                  <a:cubicBezTo>
                    <a:pt x="48" y="11"/>
                    <a:pt x="46" y="11"/>
                    <a:pt x="44" y="10"/>
                  </a:cubicBezTo>
                  <a:cubicBezTo>
                    <a:pt x="43" y="10"/>
                    <a:pt x="43" y="9"/>
                    <a:pt x="43" y="9"/>
                  </a:cubicBezTo>
                  <a:cubicBezTo>
                    <a:pt x="42" y="10"/>
                    <a:pt x="42" y="10"/>
                    <a:pt x="41" y="11"/>
                  </a:cubicBezTo>
                  <a:cubicBezTo>
                    <a:pt x="41" y="11"/>
                    <a:pt x="40" y="12"/>
                    <a:pt x="39" y="12"/>
                  </a:cubicBezTo>
                  <a:cubicBezTo>
                    <a:pt x="39" y="12"/>
                    <a:pt x="38" y="12"/>
                    <a:pt x="38" y="11"/>
                  </a:cubicBezTo>
                  <a:cubicBezTo>
                    <a:pt x="37" y="11"/>
                    <a:pt x="36" y="9"/>
                    <a:pt x="37" y="8"/>
                  </a:cubicBezTo>
                  <a:cubicBezTo>
                    <a:pt x="37" y="8"/>
                    <a:pt x="37" y="7"/>
                    <a:pt x="37" y="7"/>
                  </a:cubicBezTo>
                  <a:cubicBezTo>
                    <a:pt x="37" y="6"/>
                    <a:pt x="37" y="5"/>
                    <a:pt x="37" y="5"/>
                  </a:cubicBezTo>
                  <a:cubicBezTo>
                    <a:pt x="35" y="7"/>
                    <a:pt x="33" y="9"/>
                    <a:pt x="31" y="10"/>
                  </a:cubicBezTo>
                  <a:cubicBezTo>
                    <a:pt x="31" y="11"/>
                    <a:pt x="30" y="12"/>
                    <a:pt x="28" y="12"/>
                  </a:cubicBezTo>
                  <a:cubicBezTo>
                    <a:pt x="28" y="12"/>
                    <a:pt x="28" y="12"/>
                    <a:pt x="28" y="12"/>
                  </a:cubicBezTo>
                  <a:cubicBezTo>
                    <a:pt x="26" y="12"/>
                    <a:pt x="25" y="9"/>
                    <a:pt x="25" y="7"/>
                  </a:cubicBezTo>
                  <a:cubicBezTo>
                    <a:pt x="22" y="10"/>
                    <a:pt x="19" y="13"/>
                    <a:pt x="16" y="15"/>
                  </a:cubicBezTo>
                  <a:lnTo>
                    <a:pt x="15" y="15"/>
                  </a:lnTo>
                  <a:close/>
                  <a:moveTo>
                    <a:pt x="51" y="3"/>
                  </a:moveTo>
                  <a:cubicBezTo>
                    <a:pt x="51" y="4"/>
                    <a:pt x="50" y="5"/>
                    <a:pt x="50" y="6"/>
                  </a:cubicBezTo>
                  <a:cubicBezTo>
                    <a:pt x="50" y="7"/>
                    <a:pt x="50" y="8"/>
                    <a:pt x="50" y="8"/>
                  </a:cubicBezTo>
                  <a:cubicBezTo>
                    <a:pt x="50" y="8"/>
                    <a:pt x="50" y="8"/>
                    <a:pt x="50" y="8"/>
                  </a:cubicBezTo>
                  <a:cubicBezTo>
                    <a:pt x="51" y="7"/>
                    <a:pt x="52" y="4"/>
                    <a:pt x="51" y="3"/>
                  </a:cubicBezTo>
                  <a:close/>
                  <a:moveTo>
                    <a:pt x="6" y="6"/>
                  </a:moveTo>
                  <a:cubicBezTo>
                    <a:pt x="6" y="7"/>
                    <a:pt x="6" y="7"/>
                    <a:pt x="5" y="8"/>
                  </a:cubicBezTo>
                  <a:cubicBezTo>
                    <a:pt x="6" y="7"/>
                    <a:pt x="6" y="7"/>
                    <a:pt x="6" y="6"/>
                  </a:cubicBezTo>
                  <a:close/>
                  <a:moveTo>
                    <a:pt x="43" y="5"/>
                  </a:moveTo>
                  <a:cubicBezTo>
                    <a:pt x="43" y="5"/>
                    <a:pt x="43" y="6"/>
                    <a:pt x="43" y="6"/>
                  </a:cubicBezTo>
                  <a:cubicBezTo>
                    <a:pt x="43" y="7"/>
                    <a:pt x="43" y="7"/>
                    <a:pt x="43" y="7"/>
                  </a:cubicBezTo>
                  <a:cubicBezTo>
                    <a:pt x="43" y="6"/>
                    <a:pt x="43" y="5"/>
                    <a:pt x="43" y="5"/>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iśļîḍè"/>
            <p:cNvSpPr/>
            <p:nvPr/>
          </p:nvSpPr>
          <p:spPr bwMode="auto">
            <a:xfrm>
              <a:off x="7687058" y="1530276"/>
              <a:ext cx="272259" cy="48787"/>
            </a:xfrm>
            <a:custGeom>
              <a:avLst/>
              <a:gdLst>
                <a:gd name="T0" fmla="*/ 32 w 45"/>
                <a:gd name="T1" fmla="*/ 8 h 8"/>
                <a:gd name="T2" fmla="*/ 31 w 45"/>
                <a:gd name="T3" fmla="*/ 7 h 8"/>
                <a:gd name="T4" fmla="*/ 28 w 45"/>
                <a:gd name="T5" fmla="*/ 4 h 8"/>
                <a:gd name="T6" fmla="*/ 26 w 45"/>
                <a:gd name="T7" fmla="*/ 6 h 8"/>
                <a:gd name="T8" fmla="*/ 25 w 45"/>
                <a:gd name="T9" fmla="*/ 6 h 8"/>
                <a:gd name="T10" fmla="*/ 23 w 45"/>
                <a:gd name="T11" fmla="*/ 5 h 8"/>
                <a:gd name="T12" fmla="*/ 23 w 45"/>
                <a:gd name="T13" fmla="*/ 4 h 8"/>
                <a:gd name="T14" fmla="*/ 15 w 45"/>
                <a:gd name="T15" fmla="*/ 6 h 8"/>
                <a:gd name="T16" fmla="*/ 12 w 45"/>
                <a:gd name="T17" fmla="*/ 6 h 8"/>
                <a:gd name="T18" fmla="*/ 11 w 45"/>
                <a:gd name="T19" fmla="*/ 2 h 8"/>
                <a:gd name="T20" fmla="*/ 5 w 45"/>
                <a:gd name="T21" fmla="*/ 6 h 8"/>
                <a:gd name="T22" fmla="*/ 3 w 45"/>
                <a:gd name="T23" fmla="*/ 7 h 8"/>
                <a:gd name="T24" fmla="*/ 1 w 45"/>
                <a:gd name="T25" fmla="*/ 6 h 8"/>
                <a:gd name="T26" fmla="*/ 0 w 45"/>
                <a:gd name="T27" fmla="*/ 2 h 8"/>
                <a:gd name="T28" fmla="*/ 1 w 45"/>
                <a:gd name="T29" fmla="*/ 2 h 8"/>
                <a:gd name="T30" fmla="*/ 1 w 45"/>
                <a:gd name="T31" fmla="*/ 2 h 8"/>
                <a:gd name="T32" fmla="*/ 2 w 45"/>
                <a:gd name="T33" fmla="*/ 6 h 8"/>
                <a:gd name="T34" fmla="*/ 3 w 45"/>
                <a:gd name="T35" fmla="*/ 6 h 8"/>
                <a:gd name="T36" fmla="*/ 3 w 45"/>
                <a:gd name="T37" fmla="*/ 6 h 8"/>
                <a:gd name="T38" fmla="*/ 4 w 45"/>
                <a:gd name="T39" fmla="*/ 5 h 8"/>
                <a:gd name="T40" fmla="*/ 12 w 45"/>
                <a:gd name="T41" fmla="*/ 0 h 8"/>
                <a:gd name="T42" fmla="*/ 13 w 45"/>
                <a:gd name="T43" fmla="*/ 0 h 8"/>
                <a:gd name="T44" fmla="*/ 13 w 45"/>
                <a:gd name="T45" fmla="*/ 1 h 8"/>
                <a:gd name="T46" fmla="*/ 13 w 45"/>
                <a:gd name="T47" fmla="*/ 5 h 8"/>
                <a:gd name="T48" fmla="*/ 15 w 45"/>
                <a:gd name="T49" fmla="*/ 5 h 8"/>
                <a:gd name="T50" fmla="*/ 23 w 45"/>
                <a:gd name="T51" fmla="*/ 2 h 8"/>
                <a:gd name="T52" fmla="*/ 24 w 45"/>
                <a:gd name="T53" fmla="*/ 2 h 8"/>
                <a:gd name="T54" fmla="*/ 24 w 45"/>
                <a:gd name="T55" fmla="*/ 3 h 8"/>
                <a:gd name="T56" fmla="*/ 24 w 45"/>
                <a:gd name="T57" fmla="*/ 5 h 8"/>
                <a:gd name="T58" fmla="*/ 25 w 45"/>
                <a:gd name="T59" fmla="*/ 5 h 8"/>
                <a:gd name="T60" fmla="*/ 25 w 45"/>
                <a:gd name="T61" fmla="*/ 5 h 8"/>
                <a:gd name="T62" fmla="*/ 28 w 45"/>
                <a:gd name="T63" fmla="*/ 2 h 8"/>
                <a:gd name="T64" fmla="*/ 29 w 45"/>
                <a:gd name="T65" fmla="*/ 2 h 8"/>
                <a:gd name="T66" fmla="*/ 29 w 45"/>
                <a:gd name="T67" fmla="*/ 3 h 8"/>
                <a:gd name="T68" fmla="*/ 31 w 45"/>
                <a:gd name="T69" fmla="*/ 7 h 8"/>
                <a:gd name="T70" fmla="*/ 34 w 45"/>
                <a:gd name="T71" fmla="*/ 6 h 8"/>
                <a:gd name="T72" fmla="*/ 36 w 45"/>
                <a:gd name="T73" fmla="*/ 5 h 8"/>
                <a:gd name="T74" fmla="*/ 37 w 45"/>
                <a:gd name="T75" fmla="*/ 4 h 8"/>
                <a:gd name="T76" fmla="*/ 45 w 45"/>
                <a:gd name="T77" fmla="*/ 2 h 8"/>
                <a:gd name="T78" fmla="*/ 45 w 45"/>
                <a:gd name="T79" fmla="*/ 3 h 8"/>
                <a:gd name="T80" fmla="*/ 45 w 45"/>
                <a:gd name="T81" fmla="*/ 3 h 8"/>
                <a:gd name="T82" fmla="*/ 38 w 45"/>
                <a:gd name="T83" fmla="*/ 4 h 8"/>
                <a:gd name="T84" fmla="*/ 36 w 45"/>
                <a:gd name="T85" fmla="*/ 5 h 8"/>
                <a:gd name="T86" fmla="*/ 35 w 45"/>
                <a:gd name="T87" fmla="*/ 7 h 8"/>
                <a:gd name="T88" fmla="*/ 32 w 45"/>
                <a:gd name="T8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8">
                  <a:moveTo>
                    <a:pt x="32" y="8"/>
                  </a:moveTo>
                  <a:cubicBezTo>
                    <a:pt x="32" y="8"/>
                    <a:pt x="31" y="8"/>
                    <a:pt x="31" y="7"/>
                  </a:cubicBezTo>
                  <a:cubicBezTo>
                    <a:pt x="29" y="7"/>
                    <a:pt x="29" y="5"/>
                    <a:pt x="28" y="4"/>
                  </a:cubicBezTo>
                  <a:cubicBezTo>
                    <a:pt x="26" y="6"/>
                    <a:pt x="26" y="6"/>
                    <a:pt x="26" y="6"/>
                  </a:cubicBezTo>
                  <a:cubicBezTo>
                    <a:pt x="26" y="6"/>
                    <a:pt x="25" y="6"/>
                    <a:pt x="25" y="6"/>
                  </a:cubicBezTo>
                  <a:cubicBezTo>
                    <a:pt x="24" y="6"/>
                    <a:pt x="23" y="6"/>
                    <a:pt x="23" y="5"/>
                  </a:cubicBezTo>
                  <a:cubicBezTo>
                    <a:pt x="23" y="4"/>
                    <a:pt x="23" y="4"/>
                    <a:pt x="23" y="4"/>
                  </a:cubicBezTo>
                  <a:cubicBezTo>
                    <a:pt x="21" y="5"/>
                    <a:pt x="18" y="6"/>
                    <a:pt x="15" y="6"/>
                  </a:cubicBezTo>
                  <a:cubicBezTo>
                    <a:pt x="14" y="7"/>
                    <a:pt x="13" y="7"/>
                    <a:pt x="12" y="6"/>
                  </a:cubicBezTo>
                  <a:cubicBezTo>
                    <a:pt x="11" y="5"/>
                    <a:pt x="11" y="3"/>
                    <a:pt x="11" y="2"/>
                  </a:cubicBezTo>
                  <a:cubicBezTo>
                    <a:pt x="9" y="3"/>
                    <a:pt x="7" y="5"/>
                    <a:pt x="5" y="6"/>
                  </a:cubicBezTo>
                  <a:cubicBezTo>
                    <a:pt x="4" y="6"/>
                    <a:pt x="4" y="7"/>
                    <a:pt x="3" y="7"/>
                  </a:cubicBezTo>
                  <a:cubicBezTo>
                    <a:pt x="2" y="7"/>
                    <a:pt x="2" y="7"/>
                    <a:pt x="1" y="6"/>
                  </a:cubicBezTo>
                  <a:cubicBezTo>
                    <a:pt x="0" y="5"/>
                    <a:pt x="0" y="3"/>
                    <a:pt x="0" y="2"/>
                  </a:cubicBezTo>
                  <a:cubicBezTo>
                    <a:pt x="1" y="2"/>
                    <a:pt x="1" y="2"/>
                    <a:pt x="1" y="2"/>
                  </a:cubicBezTo>
                  <a:cubicBezTo>
                    <a:pt x="1" y="2"/>
                    <a:pt x="1" y="2"/>
                    <a:pt x="1" y="2"/>
                  </a:cubicBezTo>
                  <a:cubicBezTo>
                    <a:pt x="1" y="4"/>
                    <a:pt x="1" y="5"/>
                    <a:pt x="2" y="6"/>
                  </a:cubicBezTo>
                  <a:cubicBezTo>
                    <a:pt x="3" y="6"/>
                    <a:pt x="3" y="6"/>
                    <a:pt x="3" y="6"/>
                  </a:cubicBezTo>
                  <a:cubicBezTo>
                    <a:pt x="3" y="6"/>
                    <a:pt x="3" y="6"/>
                    <a:pt x="3" y="6"/>
                  </a:cubicBezTo>
                  <a:cubicBezTo>
                    <a:pt x="3" y="6"/>
                    <a:pt x="4" y="6"/>
                    <a:pt x="4" y="5"/>
                  </a:cubicBezTo>
                  <a:cubicBezTo>
                    <a:pt x="7" y="4"/>
                    <a:pt x="10" y="2"/>
                    <a:pt x="12" y="0"/>
                  </a:cubicBezTo>
                  <a:cubicBezTo>
                    <a:pt x="13" y="0"/>
                    <a:pt x="13" y="0"/>
                    <a:pt x="13" y="0"/>
                  </a:cubicBezTo>
                  <a:cubicBezTo>
                    <a:pt x="13" y="1"/>
                    <a:pt x="13" y="1"/>
                    <a:pt x="13" y="1"/>
                  </a:cubicBezTo>
                  <a:cubicBezTo>
                    <a:pt x="12" y="1"/>
                    <a:pt x="11" y="4"/>
                    <a:pt x="13" y="5"/>
                  </a:cubicBezTo>
                  <a:cubicBezTo>
                    <a:pt x="13" y="6"/>
                    <a:pt x="14" y="6"/>
                    <a:pt x="15" y="5"/>
                  </a:cubicBezTo>
                  <a:cubicBezTo>
                    <a:pt x="18" y="5"/>
                    <a:pt x="21" y="4"/>
                    <a:pt x="23" y="2"/>
                  </a:cubicBezTo>
                  <a:cubicBezTo>
                    <a:pt x="24" y="2"/>
                    <a:pt x="24" y="2"/>
                    <a:pt x="24" y="2"/>
                  </a:cubicBezTo>
                  <a:cubicBezTo>
                    <a:pt x="24" y="3"/>
                    <a:pt x="24" y="3"/>
                    <a:pt x="24" y="3"/>
                  </a:cubicBezTo>
                  <a:cubicBezTo>
                    <a:pt x="24" y="3"/>
                    <a:pt x="24" y="4"/>
                    <a:pt x="24" y="5"/>
                  </a:cubicBezTo>
                  <a:cubicBezTo>
                    <a:pt x="24" y="5"/>
                    <a:pt x="24" y="5"/>
                    <a:pt x="25" y="5"/>
                  </a:cubicBezTo>
                  <a:cubicBezTo>
                    <a:pt x="25" y="5"/>
                    <a:pt x="25" y="5"/>
                    <a:pt x="25" y="5"/>
                  </a:cubicBezTo>
                  <a:cubicBezTo>
                    <a:pt x="28" y="2"/>
                    <a:pt x="28" y="2"/>
                    <a:pt x="28" y="2"/>
                  </a:cubicBezTo>
                  <a:cubicBezTo>
                    <a:pt x="29" y="2"/>
                    <a:pt x="29" y="2"/>
                    <a:pt x="29" y="2"/>
                  </a:cubicBezTo>
                  <a:cubicBezTo>
                    <a:pt x="29" y="3"/>
                    <a:pt x="29" y="3"/>
                    <a:pt x="29" y="3"/>
                  </a:cubicBezTo>
                  <a:cubicBezTo>
                    <a:pt x="29" y="4"/>
                    <a:pt x="30" y="6"/>
                    <a:pt x="31" y="7"/>
                  </a:cubicBezTo>
                  <a:cubicBezTo>
                    <a:pt x="32" y="7"/>
                    <a:pt x="33" y="7"/>
                    <a:pt x="34" y="6"/>
                  </a:cubicBezTo>
                  <a:cubicBezTo>
                    <a:pt x="35" y="6"/>
                    <a:pt x="35" y="5"/>
                    <a:pt x="36" y="5"/>
                  </a:cubicBezTo>
                  <a:cubicBezTo>
                    <a:pt x="36" y="4"/>
                    <a:pt x="37" y="4"/>
                    <a:pt x="37" y="4"/>
                  </a:cubicBezTo>
                  <a:cubicBezTo>
                    <a:pt x="39" y="2"/>
                    <a:pt x="42" y="2"/>
                    <a:pt x="45" y="2"/>
                  </a:cubicBezTo>
                  <a:cubicBezTo>
                    <a:pt x="45" y="3"/>
                    <a:pt x="45" y="3"/>
                    <a:pt x="45" y="3"/>
                  </a:cubicBezTo>
                  <a:cubicBezTo>
                    <a:pt x="45" y="3"/>
                    <a:pt x="45" y="3"/>
                    <a:pt x="45" y="3"/>
                  </a:cubicBezTo>
                  <a:cubicBezTo>
                    <a:pt x="42" y="2"/>
                    <a:pt x="40" y="3"/>
                    <a:pt x="38" y="4"/>
                  </a:cubicBezTo>
                  <a:cubicBezTo>
                    <a:pt x="37" y="5"/>
                    <a:pt x="37" y="5"/>
                    <a:pt x="36" y="5"/>
                  </a:cubicBezTo>
                  <a:cubicBezTo>
                    <a:pt x="36" y="6"/>
                    <a:pt x="35" y="6"/>
                    <a:pt x="35" y="7"/>
                  </a:cubicBezTo>
                  <a:cubicBezTo>
                    <a:pt x="34" y="7"/>
                    <a:pt x="33" y="8"/>
                    <a:pt x="32" y="8"/>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îsľiḑè"/>
            <p:cNvSpPr/>
            <p:nvPr/>
          </p:nvSpPr>
          <p:spPr bwMode="auto">
            <a:xfrm>
              <a:off x="7676041" y="1651455"/>
              <a:ext cx="276979" cy="53507"/>
            </a:xfrm>
            <a:custGeom>
              <a:avLst/>
              <a:gdLst>
                <a:gd name="T0" fmla="*/ 46 w 46"/>
                <a:gd name="T1" fmla="*/ 9 h 9"/>
                <a:gd name="T2" fmla="*/ 46 w 46"/>
                <a:gd name="T3" fmla="*/ 9 h 9"/>
                <a:gd name="T4" fmla="*/ 43 w 46"/>
                <a:gd name="T5" fmla="*/ 3 h 9"/>
                <a:gd name="T6" fmla="*/ 40 w 46"/>
                <a:gd name="T7" fmla="*/ 5 h 9"/>
                <a:gd name="T8" fmla="*/ 37 w 46"/>
                <a:gd name="T9" fmla="*/ 8 h 9"/>
                <a:gd name="T10" fmla="*/ 32 w 46"/>
                <a:gd name="T11" fmla="*/ 7 h 9"/>
                <a:gd name="T12" fmla="*/ 30 w 46"/>
                <a:gd name="T13" fmla="*/ 5 h 9"/>
                <a:gd name="T14" fmla="*/ 29 w 46"/>
                <a:gd name="T15" fmla="*/ 4 h 9"/>
                <a:gd name="T16" fmla="*/ 22 w 46"/>
                <a:gd name="T17" fmla="*/ 2 h 9"/>
                <a:gd name="T18" fmla="*/ 20 w 46"/>
                <a:gd name="T19" fmla="*/ 3 h 9"/>
                <a:gd name="T20" fmla="*/ 14 w 46"/>
                <a:gd name="T21" fmla="*/ 4 h 9"/>
                <a:gd name="T22" fmla="*/ 12 w 46"/>
                <a:gd name="T23" fmla="*/ 3 h 9"/>
                <a:gd name="T24" fmla="*/ 10 w 46"/>
                <a:gd name="T25" fmla="*/ 2 h 9"/>
                <a:gd name="T26" fmla="*/ 6 w 46"/>
                <a:gd name="T27" fmla="*/ 2 h 9"/>
                <a:gd name="T28" fmla="*/ 5 w 46"/>
                <a:gd name="T29" fmla="*/ 2 h 9"/>
                <a:gd name="T30" fmla="*/ 5 w 46"/>
                <a:gd name="T31" fmla="*/ 2 h 9"/>
                <a:gd name="T32" fmla="*/ 5 w 46"/>
                <a:gd name="T33" fmla="*/ 1 h 9"/>
                <a:gd name="T34" fmla="*/ 1 w 46"/>
                <a:gd name="T35" fmla="*/ 4 h 9"/>
                <a:gd name="T36" fmla="*/ 0 w 46"/>
                <a:gd name="T37" fmla="*/ 4 h 9"/>
                <a:gd name="T38" fmla="*/ 1 w 46"/>
                <a:gd name="T39" fmla="*/ 3 h 9"/>
                <a:gd name="T40" fmla="*/ 5 w 46"/>
                <a:gd name="T41" fmla="*/ 0 h 9"/>
                <a:gd name="T42" fmla="*/ 5 w 46"/>
                <a:gd name="T43" fmla="*/ 0 h 9"/>
                <a:gd name="T44" fmla="*/ 6 w 46"/>
                <a:gd name="T45" fmla="*/ 0 h 9"/>
                <a:gd name="T46" fmla="*/ 6 w 46"/>
                <a:gd name="T47" fmla="*/ 1 h 9"/>
                <a:gd name="T48" fmla="*/ 10 w 46"/>
                <a:gd name="T49" fmla="*/ 1 h 9"/>
                <a:gd name="T50" fmla="*/ 12 w 46"/>
                <a:gd name="T51" fmla="*/ 2 h 9"/>
                <a:gd name="T52" fmla="*/ 14 w 46"/>
                <a:gd name="T53" fmla="*/ 3 h 9"/>
                <a:gd name="T54" fmla="*/ 19 w 46"/>
                <a:gd name="T55" fmla="*/ 2 h 9"/>
                <a:gd name="T56" fmla="*/ 22 w 46"/>
                <a:gd name="T57" fmla="*/ 2 h 9"/>
                <a:gd name="T58" fmla="*/ 29 w 46"/>
                <a:gd name="T59" fmla="*/ 3 h 9"/>
                <a:gd name="T60" fmla="*/ 31 w 46"/>
                <a:gd name="T61" fmla="*/ 4 h 9"/>
                <a:gd name="T62" fmla="*/ 33 w 46"/>
                <a:gd name="T63" fmla="*/ 6 h 9"/>
                <a:gd name="T64" fmla="*/ 37 w 46"/>
                <a:gd name="T65" fmla="*/ 7 h 9"/>
                <a:gd name="T66" fmla="*/ 39 w 46"/>
                <a:gd name="T67" fmla="*/ 5 h 9"/>
                <a:gd name="T68" fmla="*/ 43 w 46"/>
                <a:gd name="T69" fmla="*/ 2 h 9"/>
                <a:gd name="T70" fmla="*/ 43 w 46"/>
                <a:gd name="T71" fmla="*/ 3 h 9"/>
                <a:gd name="T72" fmla="*/ 46 w 46"/>
                <a:gd name="T73" fmla="*/ 9 h 9"/>
                <a:gd name="T74" fmla="*/ 46 w 46"/>
                <a:gd name="T7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9">
                  <a:moveTo>
                    <a:pt x="46" y="9"/>
                  </a:moveTo>
                  <a:cubicBezTo>
                    <a:pt x="46" y="9"/>
                    <a:pt x="46" y="9"/>
                    <a:pt x="46" y="9"/>
                  </a:cubicBezTo>
                  <a:cubicBezTo>
                    <a:pt x="45" y="7"/>
                    <a:pt x="44" y="5"/>
                    <a:pt x="43" y="3"/>
                  </a:cubicBezTo>
                  <a:cubicBezTo>
                    <a:pt x="42" y="3"/>
                    <a:pt x="41" y="4"/>
                    <a:pt x="40" y="5"/>
                  </a:cubicBezTo>
                  <a:cubicBezTo>
                    <a:pt x="39" y="6"/>
                    <a:pt x="38" y="7"/>
                    <a:pt x="37" y="8"/>
                  </a:cubicBezTo>
                  <a:cubicBezTo>
                    <a:pt x="35" y="8"/>
                    <a:pt x="33" y="7"/>
                    <a:pt x="32" y="7"/>
                  </a:cubicBezTo>
                  <a:cubicBezTo>
                    <a:pt x="32" y="6"/>
                    <a:pt x="31" y="6"/>
                    <a:pt x="30" y="5"/>
                  </a:cubicBezTo>
                  <a:cubicBezTo>
                    <a:pt x="30" y="5"/>
                    <a:pt x="29" y="4"/>
                    <a:pt x="29" y="4"/>
                  </a:cubicBezTo>
                  <a:cubicBezTo>
                    <a:pt x="27" y="2"/>
                    <a:pt x="24" y="2"/>
                    <a:pt x="22" y="2"/>
                  </a:cubicBezTo>
                  <a:cubicBezTo>
                    <a:pt x="21" y="3"/>
                    <a:pt x="20" y="3"/>
                    <a:pt x="20" y="3"/>
                  </a:cubicBezTo>
                  <a:cubicBezTo>
                    <a:pt x="18" y="4"/>
                    <a:pt x="16" y="5"/>
                    <a:pt x="14" y="4"/>
                  </a:cubicBezTo>
                  <a:cubicBezTo>
                    <a:pt x="13" y="4"/>
                    <a:pt x="13" y="3"/>
                    <a:pt x="12" y="3"/>
                  </a:cubicBezTo>
                  <a:cubicBezTo>
                    <a:pt x="11" y="2"/>
                    <a:pt x="11" y="2"/>
                    <a:pt x="10" y="2"/>
                  </a:cubicBezTo>
                  <a:cubicBezTo>
                    <a:pt x="9" y="1"/>
                    <a:pt x="7" y="1"/>
                    <a:pt x="6" y="2"/>
                  </a:cubicBezTo>
                  <a:cubicBezTo>
                    <a:pt x="5" y="2"/>
                    <a:pt x="5" y="2"/>
                    <a:pt x="5" y="2"/>
                  </a:cubicBezTo>
                  <a:cubicBezTo>
                    <a:pt x="5" y="2"/>
                    <a:pt x="5" y="2"/>
                    <a:pt x="5" y="2"/>
                  </a:cubicBezTo>
                  <a:cubicBezTo>
                    <a:pt x="5" y="1"/>
                    <a:pt x="5" y="1"/>
                    <a:pt x="5" y="1"/>
                  </a:cubicBezTo>
                  <a:cubicBezTo>
                    <a:pt x="4" y="2"/>
                    <a:pt x="3" y="3"/>
                    <a:pt x="1" y="4"/>
                  </a:cubicBezTo>
                  <a:cubicBezTo>
                    <a:pt x="0" y="4"/>
                    <a:pt x="0" y="4"/>
                    <a:pt x="0" y="4"/>
                  </a:cubicBezTo>
                  <a:cubicBezTo>
                    <a:pt x="1" y="3"/>
                    <a:pt x="1" y="3"/>
                    <a:pt x="1" y="3"/>
                  </a:cubicBezTo>
                  <a:cubicBezTo>
                    <a:pt x="2" y="2"/>
                    <a:pt x="4" y="1"/>
                    <a:pt x="5" y="0"/>
                  </a:cubicBezTo>
                  <a:cubicBezTo>
                    <a:pt x="5" y="0"/>
                    <a:pt x="5" y="0"/>
                    <a:pt x="5" y="0"/>
                  </a:cubicBezTo>
                  <a:cubicBezTo>
                    <a:pt x="6" y="0"/>
                    <a:pt x="6" y="0"/>
                    <a:pt x="6" y="0"/>
                  </a:cubicBezTo>
                  <a:cubicBezTo>
                    <a:pt x="6" y="0"/>
                    <a:pt x="6" y="1"/>
                    <a:pt x="6" y="1"/>
                  </a:cubicBezTo>
                  <a:cubicBezTo>
                    <a:pt x="7" y="0"/>
                    <a:pt x="9" y="0"/>
                    <a:pt x="10" y="1"/>
                  </a:cubicBezTo>
                  <a:cubicBezTo>
                    <a:pt x="11" y="1"/>
                    <a:pt x="12" y="2"/>
                    <a:pt x="12" y="2"/>
                  </a:cubicBezTo>
                  <a:cubicBezTo>
                    <a:pt x="13" y="3"/>
                    <a:pt x="14" y="3"/>
                    <a:pt x="14" y="3"/>
                  </a:cubicBezTo>
                  <a:cubicBezTo>
                    <a:pt x="16" y="4"/>
                    <a:pt x="18" y="3"/>
                    <a:pt x="19" y="2"/>
                  </a:cubicBezTo>
                  <a:cubicBezTo>
                    <a:pt x="20" y="2"/>
                    <a:pt x="21" y="2"/>
                    <a:pt x="22" y="2"/>
                  </a:cubicBezTo>
                  <a:cubicBezTo>
                    <a:pt x="24" y="1"/>
                    <a:pt x="27" y="1"/>
                    <a:pt x="29" y="3"/>
                  </a:cubicBezTo>
                  <a:cubicBezTo>
                    <a:pt x="30" y="3"/>
                    <a:pt x="30" y="4"/>
                    <a:pt x="31" y="4"/>
                  </a:cubicBezTo>
                  <a:cubicBezTo>
                    <a:pt x="32" y="5"/>
                    <a:pt x="32" y="5"/>
                    <a:pt x="33" y="6"/>
                  </a:cubicBezTo>
                  <a:cubicBezTo>
                    <a:pt x="34" y="7"/>
                    <a:pt x="36" y="7"/>
                    <a:pt x="37" y="7"/>
                  </a:cubicBezTo>
                  <a:cubicBezTo>
                    <a:pt x="38" y="6"/>
                    <a:pt x="38" y="6"/>
                    <a:pt x="39" y="5"/>
                  </a:cubicBezTo>
                  <a:cubicBezTo>
                    <a:pt x="40" y="4"/>
                    <a:pt x="41" y="2"/>
                    <a:pt x="43" y="2"/>
                  </a:cubicBezTo>
                  <a:cubicBezTo>
                    <a:pt x="43" y="3"/>
                    <a:pt x="43" y="3"/>
                    <a:pt x="43" y="3"/>
                  </a:cubicBezTo>
                  <a:cubicBezTo>
                    <a:pt x="44" y="5"/>
                    <a:pt x="45" y="7"/>
                    <a:pt x="46" y="9"/>
                  </a:cubicBezTo>
                  <a:cubicBezTo>
                    <a:pt x="46" y="9"/>
                    <a:pt x="46" y="9"/>
                    <a:pt x="46" y="9"/>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iṥḻiḑé"/>
            <p:cNvSpPr/>
            <p:nvPr/>
          </p:nvSpPr>
          <p:spPr bwMode="auto">
            <a:xfrm>
              <a:off x="7011921" y="1668766"/>
              <a:ext cx="560253" cy="55082"/>
            </a:xfrm>
            <a:custGeom>
              <a:avLst/>
              <a:gdLst>
                <a:gd name="T0" fmla="*/ 29 w 93"/>
                <a:gd name="T1" fmla="*/ 9 h 9"/>
                <a:gd name="T2" fmla="*/ 16 w 93"/>
                <a:gd name="T3" fmla="*/ 6 h 9"/>
                <a:gd name="T4" fmla="*/ 12 w 93"/>
                <a:gd name="T5" fmla="*/ 5 h 9"/>
                <a:gd name="T6" fmla="*/ 8 w 93"/>
                <a:gd name="T7" fmla="*/ 8 h 9"/>
                <a:gd name="T8" fmla="*/ 0 w 93"/>
                <a:gd name="T9" fmla="*/ 7 h 9"/>
                <a:gd name="T10" fmla="*/ 7 w 93"/>
                <a:gd name="T11" fmla="*/ 8 h 9"/>
                <a:gd name="T12" fmla="*/ 11 w 93"/>
                <a:gd name="T13" fmla="*/ 4 h 9"/>
                <a:gd name="T14" fmla="*/ 11 w 93"/>
                <a:gd name="T15" fmla="*/ 2 h 9"/>
                <a:gd name="T16" fmla="*/ 12 w 93"/>
                <a:gd name="T17" fmla="*/ 4 h 9"/>
                <a:gd name="T18" fmla="*/ 15 w 93"/>
                <a:gd name="T19" fmla="*/ 5 h 9"/>
                <a:gd name="T20" fmla="*/ 20 w 93"/>
                <a:gd name="T21" fmla="*/ 1 h 9"/>
                <a:gd name="T22" fmla="*/ 29 w 93"/>
                <a:gd name="T23" fmla="*/ 8 h 9"/>
                <a:gd name="T24" fmla="*/ 36 w 93"/>
                <a:gd name="T25" fmla="*/ 4 h 9"/>
                <a:gd name="T26" fmla="*/ 39 w 93"/>
                <a:gd name="T27" fmla="*/ 1 h 9"/>
                <a:gd name="T28" fmla="*/ 38 w 93"/>
                <a:gd name="T29" fmla="*/ 5 h 9"/>
                <a:gd name="T30" fmla="*/ 42 w 93"/>
                <a:gd name="T31" fmla="*/ 6 h 9"/>
                <a:gd name="T32" fmla="*/ 44 w 93"/>
                <a:gd name="T33" fmla="*/ 2 h 9"/>
                <a:gd name="T34" fmla="*/ 54 w 93"/>
                <a:gd name="T35" fmla="*/ 3 h 9"/>
                <a:gd name="T36" fmla="*/ 64 w 93"/>
                <a:gd name="T37" fmla="*/ 1 h 9"/>
                <a:gd name="T38" fmla="*/ 71 w 93"/>
                <a:gd name="T39" fmla="*/ 2 h 9"/>
                <a:gd name="T40" fmla="*/ 74 w 93"/>
                <a:gd name="T41" fmla="*/ 0 h 9"/>
                <a:gd name="T42" fmla="*/ 76 w 93"/>
                <a:gd name="T43" fmla="*/ 3 h 9"/>
                <a:gd name="T44" fmla="*/ 81 w 93"/>
                <a:gd name="T45" fmla="*/ 3 h 9"/>
                <a:gd name="T46" fmla="*/ 84 w 93"/>
                <a:gd name="T47" fmla="*/ 0 h 9"/>
                <a:gd name="T48" fmla="*/ 92 w 93"/>
                <a:gd name="T49" fmla="*/ 1 h 9"/>
                <a:gd name="T50" fmla="*/ 93 w 93"/>
                <a:gd name="T51" fmla="*/ 2 h 9"/>
                <a:gd name="T52" fmla="*/ 84 w 93"/>
                <a:gd name="T53" fmla="*/ 1 h 9"/>
                <a:gd name="T54" fmla="*/ 81 w 93"/>
                <a:gd name="T55" fmla="*/ 4 h 9"/>
                <a:gd name="T56" fmla="*/ 75 w 93"/>
                <a:gd name="T57" fmla="*/ 3 h 9"/>
                <a:gd name="T58" fmla="*/ 74 w 93"/>
                <a:gd name="T59" fmla="*/ 1 h 9"/>
                <a:gd name="T60" fmla="*/ 71 w 93"/>
                <a:gd name="T61" fmla="*/ 3 h 9"/>
                <a:gd name="T62" fmla="*/ 64 w 93"/>
                <a:gd name="T63" fmla="*/ 2 h 9"/>
                <a:gd name="T64" fmla="*/ 54 w 93"/>
                <a:gd name="T65" fmla="*/ 4 h 9"/>
                <a:gd name="T66" fmla="*/ 43 w 93"/>
                <a:gd name="T67" fmla="*/ 7 h 9"/>
                <a:gd name="T68" fmla="*/ 37 w 93"/>
                <a:gd name="T69" fmla="*/ 6 h 9"/>
                <a:gd name="T70" fmla="*/ 38 w 93"/>
                <a:gd name="T71" fmla="*/ 3 h 9"/>
                <a:gd name="T72" fmla="*/ 38 w 93"/>
                <a:gd name="T73"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9">
                  <a:moveTo>
                    <a:pt x="30" y="9"/>
                  </a:moveTo>
                  <a:cubicBezTo>
                    <a:pt x="29" y="9"/>
                    <a:pt x="29" y="9"/>
                    <a:pt x="29" y="9"/>
                  </a:cubicBezTo>
                  <a:cubicBezTo>
                    <a:pt x="25" y="9"/>
                    <a:pt x="22" y="6"/>
                    <a:pt x="20" y="2"/>
                  </a:cubicBezTo>
                  <a:cubicBezTo>
                    <a:pt x="19" y="4"/>
                    <a:pt x="18" y="5"/>
                    <a:pt x="16" y="6"/>
                  </a:cubicBezTo>
                  <a:cubicBezTo>
                    <a:pt x="14" y="6"/>
                    <a:pt x="13" y="6"/>
                    <a:pt x="12" y="5"/>
                  </a:cubicBezTo>
                  <a:cubicBezTo>
                    <a:pt x="12" y="5"/>
                    <a:pt x="12" y="5"/>
                    <a:pt x="12" y="5"/>
                  </a:cubicBezTo>
                  <a:cubicBezTo>
                    <a:pt x="11" y="5"/>
                    <a:pt x="11" y="5"/>
                    <a:pt x="11" y="5"/>
                  </a:cubicBezTo>
                  <a:cubicBezTo>
                    <a:pt x="11" y="7"/>
                    <a:pt x="9" y="8"/>
                    <a:pt x="8" y="8"/>
                  </a:cubicBezTo>
                  <a:cubicBezTo>
                    <a:pt x="5" y="9"/>
                    <a:pt x="2" y="8"/>
                    <a:pt x="0" y="8"/>
                  </a:cubicBezTo>
                  <a:cubicBezTo>
                    <a:pt x="0" y="7"/>
                    <a:pt x="0" y="7"/>
                    <a:pt x="0" y="7"/>
                  </a:cubicBezTo>
                  <a:cubicBezTo>
                    <a:pt x="0" y="7"/>
                    <a:pt x="0" y="7"/>
                    <a:pt x="0" y="7"/>
                  </a:cubicBezTo>
                  <a:cubicBezTo>
                    <a:pt x="2" y="8"/>
                    <a:pt x="5" y="8"/>
                    <a:pt x="7" y="8"/>
                  </a:cubicBezTo>
                  <a:cubicBezTo>
                    <a:pt x="9" y="7"/>
                    <a:pt x="10" y="6"/>
                    <a:pt x="11" y="5"/>
                  </a:cubicBezTo>
                  <a:cubicBezTo>
                    <a:pt x="11" y="5"/>
                    <a:pt x="11" y="4"/>
                    <a:pt x="11" y="4"/>
                  </a:cubicBezTo>
                  <a:cubicBezTo>
                    <a:pt x="11" y="3"/>
                    <a:pt x="11" y="3"/>
                    <a:pt x="11" y="2"/>
                  </a:cubicBezTo>
                  <a:cubicBezTo>
                    <a:pt x="11" y="2"/>
                    <a:pt x="11" y="2"/>
                    <a:pt x="11" y="2"/>
                  </a:cubicBezTo>
                  <a:cubicBezTo>
                    <a:pt x="12" y="2"/>
                    <a:pt x="12" y="2"/>
                    <a:pt x="12" y="2"/>
                  </a:cubicBezTo>
                  <a:cubicBezTo>
                    <a:pt x="12" y="3"/>
                    <a:pt x="12" y="3"/>
                    <a:pt x="12" y="4"/>
                  </a:cubicBezTo>
                  <a:cubicBezTo>
                    <a:pt x="12" y="4"/>
                    <a:pt x="12" y="4"/>
                    <a:pt x="12" y="4"/>
                  </a:cubicBezTo>
                  <a:cubicBezTo>
                    <a:pt x="13" y="5"/>
                    <a:pt x="14" y="5"/>
                    <a:pt x="15" y="5"/>
                  </a:cubicBezTo>
                  <a:cubicBezTo>
                    <a:pt x="17" y="5"/>
                    <a:pt x="19" y="3"/>
                    <a:pt x="20" y="1"/>
                  </a:cubicBezTo>
                  <a:cubicBezTo>
                    <a:pt x="20" y="1"/>
                    <a:pt x="20" y="1"/>
                    <a:pt x="20" y="1"/>
                  </a:cubicBezTo>
                  <a:cubicBezTo>
                    <a:pt x="21" y="1"/>
                    <a:pt x="21" y="1"/>
                    <a:pt x="21" y="1"/>
                  </a:cubicBezTo>
                  <a:cubicBezTo>
                    <a:pt x="22" y="5"/>
                    <a:pt x="26" y="8"/>
                    <a:pt x="29" y="8"/>
                  </a:cubicBezTo>
                  <a:cubicBezTo>
                    <a:pt x="32" y="8"/>
                    <a:pt x="35" y="7"/>
                    <a:pt x="37" y="5"/>
                  </a:cubicBezTo>
                  <a:cubicBezTo>
                    <a:pt x="36" y="4"/>
                    <a:pt x="36" y="4"/>
                    <a:pt x="36" y="4"/>
                  </a:cubicBezTo>
                  <a:cubicBezTo>
                    <a:pt x="36" y="3"/>
                    <a:pt x="37" y="2"/>
                    <a:pt x="38" y="1"/>
                  </a:cubicBezTo>
                  <a:cubicBezTo>
                    <a:pt x="39" y="1"/>
                    <a:pt x="39" y="1"/>
                    <a:pt x="39" y="1"/>
                  </a:cubicBezTo>
                  <a:cubicBezTo>
                    <a:pt x="39" y="2"/>
                    <a:pt x="39" y="2"/>
                    <a:pt x="39" y="2"/>
                  </a:cubicBezTo>
                  <a:cubicBezTo>
                    <a:pt x="39" y="3"/>
                    <a:pt x="38" y="4"/>
                    <a:pt x="38" y="5"/>
                  </a:cubicBezTo>
                  <a:cubicBezTo>
                    <a:pt x="38" y="6"/>
                    <a:pt x="38" y="7"/>
                    <a:pt x="39" y="7"/>
                  </a:cubicBezTo>
                  <a:cubicBezTo>
                    <a:pt x="40" y="7"/>
                    <a:pt x="41" y="7"/>
                    <a:pt x="42" y="6"/>
                  </a:cubicBezTo>
                  <a:cubicBezTo>
                    <a:pt x="43" y="5"/>
                    <a:pt x="44" y="4"/>
                    <a:pt x="44" y="2"/>
                  </a:cubicBezTo>
                  <a:cubicBezTo>
                    <a:pt x="44" y="2"/>
                    <a:pt x="44" y="2"/>
                    <a:pt x="44" y="2"/>
                  </a:cubicBezTo>
                  <a:cubicBezTo>
                    <a:pt x="45" y="2"/>
                    <a:pt x="45" y="2"/>
                    <a:pt x="45" y="2"/>
                  </a:cubicBezTo>
                  <a:cubicBezTo>
                    <a:pt x="47" y="5"/>
                    <a:pt x="51" y="5"/>
                    <a:pt x="54" y="3"/>
                  </a:cubicBezTo>
                  <a:cubicBezTo>
                    <a:pt x="55" y="3"/>
                    <a:pt x="55" y="3"/>
                    <a:pt x="56" y="3"/>
                  </a:cubicBezTo>
                  <a:cubicBezTo>
                    <a:pt x="58" y="2"/>
                    <a:pt x="61" y="1"/>
                    <a:pt x="64" y="1"/>
                  </a:cubicBezTo>
                  <a:cubicBezTo>
                    <a:pt x="65" y="1"/>
                    <a:pt x="66" y="2"/>
                    <a:pt x="66" y="2"/>
                  </a:cubicBezTo>
                  <a:cubicBezTo>
                    <a:pt x="68" y="2"/>
                    <a:pt x="70" y="3"/>
                    <a:pt x="71" y="2"/>
                  </a:cubicBezTo>
                  <a:cubicBezTo>
                    <a:pt x="72" y="1"/>
                    <a:pt x="72" y="1"/>
                    <a:pt x="72" y="1"/>
                  </a:cubicBezTo>
                  <a:cubicBezTo>
                    <a:pt x="72" y="1"/>
                    <a:pt x="73" y="0"/>
                    <a:pt x="74" y="0"/>
                  </a:cubicBezTo>
                  <a:cubicBezTo>
                    <a:pt x="74" y="0"/>
                    <a:pt x="74" y="0"/>
                    <a:pt x="74" y="0"/>
                  </a:cubicBezTo>
                  <a:cubicBezTo>
                    <a:pt x="75" y="0"/>
                    <a:pt x="76" y="2"/>
                    <a:pt x="76" y="3"/>
                  </a:cubicBezTo>
                  <a:cubicBezTo>
                    <a:pt x="76" y="3"/>
                    <a:pt x="77" y="4"/>
                    <a:pt x="77" y="5"/>
                  </a:cubicBezTo>
                  <a:cubicBezTo>
                    <a:pt x="78" y="5"/>
                    <a:pt x="80" y="4"/>
                    <a:pt x="81" y="3"/>
                  </a:cubicBezTo>
                  <a:cubicBezTo>
                    <a:pt x="81" y="3"/>
                    <a:pt x="81" y="3"/>
                    <a:pt x="81" y="3"/>
                  </a:cubicBezTo>
                  <a:cubicBezTo>
                    <a:pt x="82" y="2"/>
                    <a:pt x="83" y="1"/>
                    <a:pt x="84" y="0"/>
                  </a:cubicBezTo>
                  <a:cubicBezTo>
                    <a:pt x="86" y="0"/>
                    <a:pt x="87" y="1"/>
                    <a:pt x="88" y="1"/>
                  </a:cubicBezTo>
                  <a:cubicBezTo>
                    <a:pt x="90" y="2"/>
                    <a:pt x="91" y="2"/>
                    <a:pt x="92" y="1"/>
                  </a:cubicBezTo>
                  <a:cubicBezTo>
                    <a:pt x="93" y="1"/>
                    <a:pt x="93" y="1"/>
                    <a:pt x="93" y="1"/>
                  </a:cubicBezTo>
                  <a:cubicBezTo>
                    <a:pt x="93" y="2"/>
                    <a:pt x="93" y="2"/>
                    <a:pt x="93" y="2"/>
                  </a:cubicBezTo>
                  <a:cubicBezTo>
                    <a:pt x="91" y="3"/>
                    <a:pt x="90" y="3"/>
                    <a:pt x="88" y="2"/>
                  </a:cubicBezTo>
                  <a:cubicBezTo>
                    <a:pt x="87" y="2"/>
                    <a:pt x="85" y="1"/>
                    <a:pt x="84" y="1"/>
                  </a:cubicBezTo>
                  <a:cubicBezTo>
                    <a:pt x="83" y="2"/>
                    <a:pt x="83" y="2"/>
                    <a:pt x="82" y="3"/>
                  </a:cubicBezTo>
                  <a:cubicBezTo>
                    <a:pt x="81" y="4"/>
                    <a:pt x="81" y="4"/>
                    <a:pt x="81" y="4"/>
                  </a:cubicBezTo>
                  <a:cubicBezTo>
                    <a:pt x="80" y="5"/>
                    <a:pt x="78" y="6"/>
                    <a:pt x="77" y="5"/>
                  </a:cubicBezTo>
                  <a:cubicBezTo>
                    <a:pt x="76" y="5"/>
                    <a:pt x="76" y="4"/>
                    <a:pt x="75" y="3"/>
                  </a:cubicBezTo>
                  <a:cubicBezTo>
                    <a:pt x="75" y="2"/>
                    <a:pt x="74" y="1"/>
                    <a:pt x="74" y="1"/>
                  </a:cubicBezTo>
                  <a:cubicBezTo>
                    <a:pt x="74" y="1"/>
                    <a:pt x="74" y="1"/>
                    <a:pt x="74" y="1"/>
                  </a:cubicBezTo>
                  <a:cubicBezTo>
                    <a:pt x="73" y="1"/>
                    <a:pt x="73" y="2"/>
                    <a:pt x="72" y="2"/>
                  </a:cubicBezTo>
                  <a:cubicBezTo>
                    <a:pt x="71" y="3"/>
                    <a:pt x="71" y="3"/>
                    <a:pt x="71" y="3"/>
                  </a:cubicBezTo>
                  <a:cubicBezTo>
                    <a:pt x="70" y="4"/>
                    <a:pt x="68" y="3"/>
                    <a:pt x="66" y="3"/>
                  </a:cubicBezTo>
                  <a:cubicBezTo>
                    <a:pt x="65" y="2"/>
                    <a:pt x="65" y="2"/>
                    <a:pt x="64" y="2"/>
                  </a:cubicBezTo>
                  <a:cubicBezTo>
                    <a:pt x="61" y="1"/>
                    <a:pt x="59" y="3"/>
                    <a:pt x="56" y="4"/>
                  </a:cubicBezTo>
                  <a:cubicBezTo>
                    <a:pt x="55" y="4"/>
                    <a:pt x="55" y="4"/>
                    <a:pt x="54" y="4"/>
                  </a:cubicBezTo>
                  <a:cubicBezTo>
                    <a:pt x="51" y="5"/>
                    <a:pt x="47" y="6"/>
                    <a:pt x="45" y="4"/>
                  </a:cubicBezTo>
                  <a:cubicBezTo>
                    <a:pt x="44" y="5"/>
                    <a:pt x="44" y="6"/>
                    <a:pt x="43" y="7"/>
                  </a:cubicBezTo>
                  <a:cubicBezTo>
                    <a:pt x="42" y="8"/>
                    <a:pt x="41" y="8"/>
                    <a:pt x="39" y="8"/>
                  </a:cubicBezTo>
                  <a:cubicBezTo>
                    <a:pt x="38" y="8"/>
                    <a:pt x="37" y="7"/>
                    <a:pt x="37" y="6"/>
                  </a:cubicBezTo>
                  <a:cubicBezTo>
                    <a:pt x="35" y="8"/>
                    <a:pt x="33" y="9"/>
                    <a:pt x="30" y="9"/>
                  </a:cubicBezTo>
                  <a:close/>
                  <a:moveTo>
                    <a:pt x="38" y="3"/>
                  </a:moveTo>
                  <a:cubicBezTo>
                    <a:pt x="37" y="3"/>
                    <a:pt x="37" y="3"/>
                    <a:pt x="37" y="3"/>
                  </a:cubicBezTo>
                  <a:lnTo>
                    <a:pt x="38" y="3"/>
                  </a:ln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iś1ïḑê"/>
            <p:cNvSpPr/>
            <p:nvPr/>
          </p:nvSpPr>
          <p:spPr bwMode="auto">
            <a:xfrm>
              <a:off x="6897038" y="1837157"/>
              <a:ext cx="440649" cy="48787"/>
            </a:xfrm>
            <a:custGeom>
              <a:avLst/>
              <a:gdLst>
                <a:gd name="T0" fmla="*/ 7 w 73"/>
                <a:gd name="T1" fmla="*/ 7 h 8"/>
                <a:gd name="T2" fmla="*/ 1 w 73"/>
                <a:gd name="T3" fmla="*/ 3 h 8"/>
                <a:gd name="T4" fmla="*/ 3 w 73"/>
                <a:gd name="T5" fmla="*/ 5 h 8"/>
                <a:gd name="T6" fmla="*/ 3 w 73"/>
                <a:gd name="T7" fmla="*/ 6 h 8"/>
                <a:gd name="T8" fmla="*/ 2 w 73"/>
                <a:gd name="T9" fmla="*/ 6 h 8"/>
                <a:gd name="T10" fmla="*/ 1 w 73"/>
                <a:gd name="T11" fmla="*/ 1 h 8"/>
                <a:gd name="T12" fmla="*/ 1 w 73"/>
                <a:gd name="T13" fmla="*/ 0 h 8"/>
                <a:gd name="T14" fmla="*/ 2 w 73"/>
                <a:gd name="T15" fmla="*/ 1 h 8"/>
                <a:gd name="T16" fmla="*/ 7 w 73"/>
                <a:gd name="T17" fmla="*/ 7 h 8"/>
                <a:gd name="T18" fmla="*/ 11 w 73"/>
                <a:gd name="T19" fmla="*/ 4 h 8"/>
                <a:gd name="T20" fmla="*/ 14 w 73"/>
                <a:gd name="T21" fmla="*/ 3 h 8"/>
                <a:gd name="T22" fmla="*/ 23 w 73"/>
                <a:gd name="T23" fmla="*/ 3 h 8"/>
                <a:gd name="T24" fmla="*/ 30 w 73"/>
                <a:gd name="T25" fmla="*/ 5 h 8"/>
                <a:gd name="T26" fmla="*/ 30 w 73"/>
                <a:gd name="T27" fmla="*/ 5 h 8"/>
                <a:gd name="T28" fmla="*/ 34 w 73"/>
                <a:gd name="T29" fmla="*/ 5 h 8"/>
                <a:gd name="T30" fmla="*/ 41 w 73"/>
                <a:gd name="T31" fmla="*/ 4 h 8"/>
                <a:gd name="T32" fmla="*/ 43 w 73"/>
                <a:gd name="T33" fmla="*/ 5 h 8"/>
                <a:gd name="T34" fmla="*/ 44 w 73"/>
                <a:gd name="T35" fmla="*/ 6 h 8"/>
                <a:gd name="T36" fmla="*/ 51 w 73"/>
                <a:gd name="T37" fmla="*/ 5 h 8"/>
                <a:gd name="T38" fmla="*/ 52 w 73"/>
                <a:gd name="T39" fmla="*/ 5 h 8"/>
                <a:gd name="T40" fmla="*/ 73 w 73"/>
                <a:gd name="T41" fmla="*/ 3 h 8"/>
                <a:gd name="T42" fmla="*/ 73 w 73"/>
                <a:gd name="T43" fmla="*/ 4 h 8"/>
                <a:gd name="T44" fmla="*/ 73 w 73"/>
                <a:gd name="T45" fmla="*/ 4 h 8"/>
                <a:gd name="T46" fmla="*/ 52 w 73"/>
                <a:gd name="T47" fmla="*/ 6 h 8"/>
                <a:gd name="T48" fmla="*/ 51 w 73"/>
                <a:gd name="T49" fmla="*/ 6 h 8"/>
                <a:gd name="T50" fmla="*/ 44 w 73"/>
                <a:gd name="T51" fmla="*/ 7 h 8"/>
                <a:gd name="T52" fmla="*/ 42 w 73"/>
                <a:gd name="T53" fmla="*/ 6 h 8"/>
                <a:gd name="T54" fmla="*/ 41 w 73"/>
                <a:gd name="T55" fmla="*/ 5 h 8"/>
                <a:gd name="T56" fmla="*/ 34 w 73"/>
                <a:gd name="T57" fmla="*/ 5 h 8"/>
                <a:gd name="T58" fmla="*/ 30 w 73"/>
                <a:gd name="T59" fmla="*/ 6 h 8"/>
                <a:gd name="T60" fmla="*/ 30 w 73"/>
                <a:gd name="T61" fmla="*/ 6 h 8"/>
                <a:gd name="T62" fmla="*/ 23 w 73"/>
                <a:gd name="T63" fmla="*/ 4 h 8"/>
                <a:gd name="T64" fmla="*/ 14 w 73"/>
                <a:gd name="T65" fmla="*/ 3 h 8"/>
                <a:gd name="T66" fmla="*/ 12 w 73"/>
                <a:gd name="T67" fmla="*/ 5 h 8"/>
                <a:gd name="T68" fmla="*/ 7 w 73"/>
                <a:gd name="T6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8">
                  <a:moveTo>
                    <a:pt x="7" y="7"/>
                  </a:moveTo>
                  <a:cubicBezTo>
                    <a:pt x="5" y="7"/>
                    <a:pt x="3" y="6"/>
                    <a:pt x="1" y="3"/>
                  </a:cubicBezTo>
                  <a:cubicBezTo>
                    <a:pt x="2" y="4"/>
                    <a:pt x="2" y="5"/>
                    <a:pt x="3" y="5"/>
                  </a:cubicBezTo>
                  <a:cubicBezTo>
                    <a:pt x="3" y="6"/>
                    <a:pt x="3" y="6"/>
                    <a:pt x="3" y="6"/>
                  </a:cubicBezTo>
                  <a:cubicBezTo>
                    <a:pt x="2" y="6"/>
                    <a:pt x="2" y="6"/>
                    <a:pt x="2" y="6"/>
                  </a:cubicBezTo>
                  <a:cubicBezTo>
                    <a:pt x="1" y="5"/>
                    <a:pt x="0" y="2"/>
                    <a:pt x="1" y="1"/>
                  </a:cubicBezTo>
                  <a:cubicBezTo>
                    <a:pt x="1" y="0"/>
                    <a:pt x="1" y="0"/>
                    <a:pt x="1" y="0"/>
                  </a:cubicBezTo>
                  <a:cubicBezTo>
                    <a:pt x="2" y="1"/>
                    <a:pt x="2" y="1"/>
                    <a:pt x="2" y="1"/>
                  </a:cubicBezTo>
                  <a:cubicBezTo>
                    <a:pt x="3" y="5"/>
                    <a:pt x="5" y="7"/>
                    <a:pt x="7" y="7"/>
                  </a:cubicBezTo>
                  <a:cubicBezTo>
                    <a:pt x="9" y="6"/>
                    <a:pt x="10" y="5"/>
                    <a:pt x="11" y="4"/>
                  </a:cubicBezTo>
                  <a:cubicBezTo>
                    <a:pt x="12" y="4"/>
                    <a:pt x="13" y="3"/>
                    <a:pt x="14" y="3"/>
                  </a:cubicBezTo>
                  <a:cubicBezTo>
                    <a:pt x="17" y="1"/>
                    <a:pt x="20" y="2"/>
                    <a:pt x="23" y="3"/>
                  </a:cubicBezTo>
                  <a:cubicBezTo>
                    <a:pt x="26" y="4"/>
                    <a:pt x="28" y="5"/>
                    <a:pt x="30" y="5"/>
                  </a:cubicBezTo>
                  <a:cubicBezTo>
                    <a:pt x="30" y="5"/>
                    <a:pt x="30" y="5"/>
                    <a:pt x="30" y="5"/>
                  </a:cubicBezTo>
                  <a:cubicBezTo>
                    <a:pt x="31" y="5"/>
                    <a:pt x="33" y="5"/>
                    <a:pt x="34" y="5"/>
                  </a:cubicBezTo>
                  <a:cubicBezTo>
                    <a:pt x="36" y="4"/>
                    <a:pt x="39" y="3"/>
                    <a:pt x="41" y="4"/>
                  </a:cubicBezTo>
                  <a:cubicBezTo>
                    <a:pt x="42" y="5"/>
                    <a:pt x="42" y="5"/>
                    <a:pt x="43" y="5"/>
                  </a:cubicBezTo>
                  <a:cubicBezTo>
                    <a:pt x="43" y="6"/>
                    <a:pt x="44" y="6"/>
                    <a:pt x="44" y="6"/>
                  </a:cubicBezTo>
                  <a:cubicBezTo>
                    <a:pt x="46" y="7"/>
                    <a:pt x="49" y="6"/>
                    <a:pt x="51" y="5"/>
                  </a:cubicBezTo>
                  <a:cubicBezTo>
                    <a:pt x="52" y="5"/>
                    <a:pt x="52" y="5"/>
                    <a:pt x="52" y="5"/>
                  </a:cubicBezTo>
                  <a:cubicBezTo>
                    <a:pt x="59" y="2"/>
                    <a:pt x="66" y="2"/>
                    <a:pt x="73" y="3"/>
                  </a:cubicBezTo>
                  <a:cubicBezTo>
                    <a:pt x="73" y="4"/>
                    <a:pt x="73" y="4"/>
                    <a:pt x="73" y="4"/>
                  </a:cubicBezTo>
                  <a:cubicBezTo>
                    <a:pt x="73" y="4"/>
                    <a:pt x="73" y="4"/>
                    <a:pt x="73" y="4"/>
                  </a:cubicBezTo>
                  <a:cubicBezTo>
                    <a:pt x="66" y="3"/>
                    <a:pt x="59" y="3"/>
                    <a:pt x="52" y="6"/>
                  </a:cubicBezTo>
                  <a:cubicBezTo>
                    <a:pt x="51" y="6"/>
                    <a:pt x="51" y="6"/>
                    <a:pt x="51" y="6"/>
                  </a:cubicBezTo>
                  <a:cubicBezTo>
                    <a:pt x="49" y="7"/>
                    <a:pt x="47" y="8"/>
                    <a:pt x="44" y="7"/>
                  </a:cubicBezTo>
                  <a:cubicBezTo>
                    <a:pt x="43" y="7"/>
                    <a:pt x="43" y="6"/>
                    <a:pt x="42" y="6"/>
                  </a:cubicBezTo>
                  <a:cubicBezTo>
                    <a:pt x="42" y="6"/>
                    <a:pt x="41" y="5"/>
                    <a:pt x="41" y="5"/>
                  </a:cubicBezTo>
                  <a:cubicBezTo>
                    <a:pt x="39" y="4"/>
                    <a:pt x="37" y="5"/>
                    <a:pt x="34" y="5"/>
                  </a:cubicBezTo>
                  <a:cubicBezTo>
                    <a:pt x="33" y="6"/>
                    <a:pt x="32" y="6"/>
                    <a:pt x="30" y="6"/>
                  </a:cubicBezTo>
                  <a:cubicBezTo>
                    <a:pt x="30" y="6"/>
                    <a:pt x="30" y="6"/>
                    <a:pt x="30" y="6"/>
                  </a:cubicBezTo>
                  <a:cubicBezTo>
                    <a:pt x="28" y="6"/>
                    <a:pt x="25" y="5"/>
                    <a:pt x="23" y="4"/>
                  </a:cubicBezTo>
                  <a:cubicBezTo>
                    <a:pt x="20" y="3"/>
                    <a:pt x="17" y="2"/>
                    <a:pt x="14" y="3"/>
                  </a:cubicBezTo>
                  <a:cubicBezTo>
                    <a:pt x="13" y="4"/>
                    <a:pt x="12" y="4"/>
                    <a:pt x="12" y="5"/>
                  </a:cubicBezTo>
                  <a:cubicBezTo>
                    <a:pt x="10" y="6"/>
                    <a:pt x="9" y="7"/>
                    <a:pt x="7" y="7"/>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išliḓe"/>
            <p:cNvSpPr/>
            <p:nvPr/>
          </p:nvSpPr>
          <p:spPr bwMode="auto">
            <a:xfrm>
              <a:off x="7410079" y="1813550"/>
              <a:ext cx="530353" cy="66097"/>
            </a:xfrm>
            <a:custGeom>
              <a:avLst/>
              <a:gdLst>
                <a:gd name="T0" fmla="*/ 5 w 88"/>
                <a:gd name="T1" fmla="*/ 11 h 11"/>
                <a:gd name="T2" fmla="*/ 5 w 88"/>
                <a:gd name="T3" fmla="*/ 11 h 11"/>
                <a:gd name="T4" fmla="*/ 1 w 88"/>
                <a:gd name="T5" fmla="*/ 9 h 11"/>
                <a:gd name="T6" fmla="*/ 1 w 88"/>
                <a:gd name="T7" fmla="*/ 5 h 11"/>
                <a:gd name="T8" fmla="*/ 1 w 88"/>
                <a:gd name="T9" fmla="*/ 5 h 11"/>
                <a:gd name="T10" fmla="*/ 1 w 88"/>
                <a:gd name="T11" fmla="*/ 5 h 11"/>
                <a:gd name="T12" fmla="*/ 2 w 88"/>
                <a:gd name="T13" fmla="*/ 8 h 11"/>
                <a:gd name="T14" fmla="*/ 5 w 88"/>
                <a:gd name="T15" fmla="*/ 10 h 11"/>
                <a:gd name="T16" fmla="*/ 8 w 88"/>
                <a:gd name="T17" fmla="*/ 9 h 11"/>
                <a:gd name="T18" fmla="*/ 9 w 88"/>
                <a:gd name="T19" fmla="*/ 7 h 11"/>
                <a:gd name="T20" fmla="*/ 9 w 88"/>
                <a:gd name="T21" fmla="*/ 6 h 11"/>
                <a:gd name="T22" fmla="*/ 9 w 88"/>
                <a:gd name="T23" fmla="*/ 5 h 11"/>
                <a:gd name="T24" fmla="*/ 10 w 88"/>
                <a:gd name="T25" fmla="*/ 6 h 11"/>
                <a:gd name="T26" fmla="*/ 10 w 88"/>
                <a:gd name="T27" fmla="*/ 7 h 11"/>
                <a:gd name="T28" fmla="*/ 10 w 88"/>
                <a:gd name="T29" fmla="*/ 7 h 11"/>
                <a:gd name="T30" fmla="*/ 12 w 88"/>
                <a:gd name="T31" fmla="*/ 8 h 11"/>
                <a:gd name="T32" fmla="*/ 16 w 88"/>
                <a:gd name="T33" fmla="*/ 6 h 11"/>
                <a:gd name="T34" fmla="*/ 20 w 88"/>
                <a:gd name="T35" fmla="*/ 4 h 11"/>
                <a:gd name="T36" fmla="*/ 24 w 88"/>
                <a:gd name="T37" fmla="*/ 6 h 11"/>
                <a:gd name="T38" fmla="*/ 25 w 88"/>
                <a:gd name="T39" fmla="*/ 7 h 11"/>
                <a:gd name="T40" fmla="*/ 35 w 88"/>
                <a:gd name="T41" fmla="*/ 8 h 11"/>
                <a:gd name="T42" fmla="*/ 35 w 88"/>
                <a:gd name="T43" fmla="*/ 7 h 11"/>
                <a:gd name="T44" fmla="*/ 40 w 88"/>
                <a:gd name="T45" fmla="*/ 6 h 11"/>
                <a:gd name="T46" fmla="*/ 40 w 88"/>
                <a:gd name="T47" fmla="*/ 7 h 11"/>
                <a:gd name="T48" fmla="*/ 41 w 88"/>
                <a:gd name="T49" fmla="*/ 8 h 11"/>
                <a:gd name="T50" fmla="*/ 44 w 88"/>
                <a:gd name="T51" fmla="*/ 7 h 11"/>
                <a:gd name="T52" fmla="*/ 59 w 88"/>
                <a:gd name="T53" fmla="*/ 5 h 11"/>
                <a:gd name="T54" fmla="*/ 73 w 88"/>
                <a:gd name="T55" fmla="*/ 4 h 11"/>
                <a:gd name="T56" fmla="*/ 75 w 88"/>
                <a:gd name="T57" fmla="*/ 3 h 11"/>
                <a:gd name="T58" fmla="*/ 76 w 88"/>
                <a:gd name="T59" fmla="*/ 3 h 11"/>
                <a:gd name="T60" fmla="*/ 79 w 88"/>
                <a:gd name="T61" fmla="*/ 2 h 11"/>
                <a:gd name="T62" fmla="*/ 88 w 88"/>
                <a:gd name="T63" fmla="*/ 0 h 11"/>
                <a:gd name="T64" fmla="*/ 88 w 88"/>
                <a:gd name="T65" fmla="*/ 0 h 11"/>
                <a:gd name="T66" fmla="*/ 88 w 88"/>
                <a:gd name="T67" fmla="*/ 0 h 11"/>
                <a:gd name="T68" fmla="*/ 80 w 88"/>
                <a:gd name="T69" fmla="*/ 3 h 11"/>
                <a:gd name="T70" fmla="*/ 76 w 88"/>
                <a:gd name="T71" fmla="*/ 4 h 11"/>
                <a:gd name="T72" fmla="*/ 75 w 88"/>
                <a:gd name="T73" fmla="*/ 4 h 11"/>
                <a:gd name="T74" fmla="*/ 73 w 88"/>
                <a:gd name="T75" fmla="*/ 5 h 11"/>
                <a:gd name="T76" fmla="*/ 59 w 88"/>
                <a:gd name="T77" fmla="*/ 6 h 11"/>
                <a:gd name="T78" fmla="*/ 44 w 88"/>
                <a:gd name="T79" fmla="*/ 8 h 11"/>
                <a:gd name="T80" fmla="*/ 41 w 88"/>
                <a:gd name="T81" fmla="*/ 9 h 11"/>
                <a:gd name="T82" fmla="*/ 40 w 88"/>
                <a:gd name="T83" fmla="*/ 8 h 11"/>
                <a:gd name="T84" fmla="*/ 39 w 88"/>
                <a:gd name="T85" fmla="*/ 7 h 11"/>
                <a:gd name="T86" fmla="*/ 36 w 88"/>
                <a:gd name="T87" fmla="*/ 8 h 11"/>
                <a:gd name="T88" fmla="*/ 35 w 88"/>
                <a:gd name="T89" fmla="*/ 9 h 11"/>
                <a:gd name="T90" fmla="*/ 25 w 88"/>
                <a:gd name="T91" fmla="*/ 8 h 11"/>
                <a:gd name="T92" fmla="*/ 23 w 88"/>
                <a:gd name="T93" fmla="*/ 7 h 11"/>
                <a:gd name="T94" fmla="*/ 20 w 88"/>
                <a:gd name="T95" fmla="*/ 5 h 11"/>
                <a:gd name="T96" fmla="*/ 16 w 88"/>
                <a:gd name="T97" fmla="*/ 7 h 11"/>
                <a:gd name="T98" fmla="*/ 12 w 88"/>
                <a:gd name="T99" fmla="*/ 9 h 11"/>
                <a:gd name="T100" fmla="*/ 9 w 88"/>
                <a:gd name="T101" fmla="*/ 8 h 11"/>
                <a:gd name="T102" fmla="*/ 8 w 88"/>
                <a:gd name="T103" fmla="*/ 9 h 11"/>
                <a:gd name="T104" fmla="*/ 5 w 88"/>
                <a:gd name="T105"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 h="11">
                  <a:moveTo>
                    <a:pt x="5" y="11"/>
                  </a:moveTo>
                  <a:cubicBezTo>
                    <a:pt x="5" y="11"/>
                    <a:pt x="5" y="11"/>
                    <a:pt x="5" y="11"/>
                  </a:cubicBezTo>
                  <a:cubicBezTo>
                    <a:pt x="3" y="10"/>
                    <a:pt x="2" y="10"/>
                    <a:pt x="1" y="9"/>
                  </a:cubicBezTo>
                  <a:cubicBezTo>
                    <a:pt x="1" y="7"/>
                    <a:pt x="0" y="6"/>
                    <a:pt x="1" y="5"/>
                  </a:cubicBezTo>
                  <a:cubicBezTo>
                    <a:pt x="1" y="5"/>
                    <a:pt x="1" y="5"/>
                    <a:pt x="1" y="5"/>
                  </a:cubicBezTo>
                  <a:cubicBezTo>
                    <a:pt x="1" y="5"/>
                    <a:pt x="1" y="5"/>
                    <a:pt x="1" y="5"/>
                  </a:cubicBezTo>
                  <a:cubicBezTo>
                    <a:pt x="1" y="6"/>
                    <a:pt x="1" y="7"/>
                    <a:pt x="2" y="8"/>
                  </a:cubicBezTo>
                  <a:cubicBezTo>
                    <a:pt x="3" y="9"/>
                    <a:pt x="4" y="10"/>
                    <a:pt x="5" y="10"/>
                  </a:cubicBezTo>
                  <a:cubicBezTo>
                    <a:pt x="6" y="10"/>
                    <a:pt x="7" y="9"/>
                    <a:pt x="8" y="9"/>
                  </a:cubicBezTo>
                  <a:cubicBezTo>
                    <a:pt x="8" y="8"/>
                    <a:pt x="8" y="7"/>
                    <a:pt x="9" y="7"/>
                  </a:cubicBezTo>
                  <a:cubicBezTo>
                    <a:pt x="9" y="6"/>
                    <a:pt x="9" y="6"/>
                    <a:pt x="9" y="6"/>
                  </a:cubicBezTo>
                  <a:cubicBezTo>
                    <a:pt x="9" y="5"/>
                    <a:pt x="9" y="5"/>
                    <a:pt x="9" y="5"/>
                  </a:cubicBezTo>
                  <a:cubicBezTo>
                    <a:pt x="10" y="6"/>
                    <a:pt x="10" y="6"/>
                    <a:pt x="10" y="6"/>
                  </a:cubicBezTo>
                  <a:cubicBezTo>
                    <a:pt x="10" y="6"/>
                    <a:pt x="10" y="6"/>
                    <a:pt x="10" y="7"/>
                  </a:cubicBezTo>
                  <a:cubicBezTo>
                    <a:pt x="10" y="7"/>
                    <a:pt x="10" y="7"/>
                    <a:pt x="10" y="7"/>
                  </a:cubicBezTo>
                  <a:cubicBezTo>
                    <a:pt x="10" y="8"/>
                    <a:pt x="11" y="8"/>
                    <a:pt x="12" y="8"/>
                  </a:cubicBezTo>
                  <a:cubicBezTo>
                    <a:pt x="13" y="8"/>
                    <a:pt x="14" y="7"/>
                    <a:pt x="16" y="6"/>
                  </a:cubicBezTo>
                  <a:cubicBezTo>
                    <a:pt x="17" y="5"/>
                    <a:pt x="18" y="4"/>
                    <a:pt x="20" y="4"/>
                  </a:cubicBezTo>
                  <a:cubicBezTo>
                    <a:pt x="22" y="4"/>
                    <a:pt x="23" y="5"/>
                    <a:pt x="24" y="6"/>
                  </a:cubicBezTo>
                  <a:cubicBezTo>
                    <a:pt x="24" y="7"/>
                    <a:pt x="25" y="7"/>
                    <a:pt x="25" y="7"/>
                  </a:cubicBezTo>
                  <a:cubicBezTo>
                    <a:pt x="28" y="10"/>
                    <a:pt x="32" y="10"/>
                    <a:pt x="35" y="8"/>
                  </a:cubicBezTo>
                  <a:cubicBezTo>
                    <a:pt x="35" y="7"/>
                    <a:pt x="35" y="7"/>
                    <a:pt x="35" y="7"/>
                  </a:cubicBezTo>
                  <a:cubicBezTo>
                    <a:pt x="36" y="6"/>
                    <a:pt x="38" y="5"/>
                    <a:pt x="40" y="6"/>
                  </a:cubicBezTo>
                  <a:cubicBezTo>
                    <a:pt x="40" y="7"/>
                    <a:pt x="40" y="7"/>
                    <a:pt x="40" y="7"/>
                  </a:cubicBezTo>
                  <a:cubicBezTo>
                    <a:pt x="41" y="8"/>
                    <a:pt x="41" y="8"/>
                    <a:pt x="41" y="8"/>
                  </a:cubicBezTo>
                  <a:cubicBezTo>
                    <a:pt x="42" y="8"/>
                    <a:pt x="43" y="8"/>
                    <a:pt x="44" y="7"/>
                  </a:cubicBezTo>
                  <a:cubicBezTo>
                    <a:pt x="48" y="4"/>
                    <a:pt x="54" y="5"/>
                    <a:pt x="59" y="5"/>
                  </a:cubicBezTo>
                  <a:cubicBezTo>
                    <a:pt x="64" y="5"/>
                    <a:pt x="69" y="6"/>
                    <a:pt x="73" y="4"/>
                  </a:cubicBezTo>
                  <a:cubicBezTo>
                    <a:pt x="74" y="4"/>
                    <a:pt x="74" y="4"/>
                    <a:pt x="75" y="3"/>
                  </a:cubicBezTo>
                  <a:cubicBezTo>
                    <a:pt x="75" y="3"/>
                    <a:pt x="76" y="3"/>
                    <a:pt x="76" y="3"/>
                  </a:cubicBezTo>
                  <a:cubicBezTo>
                    <a:pt x="77" y="2"/>
                    <a:pt x="78" y="2"/>
                    <a:pt x="79" y="2"/>
                  </a:cubicBezTo>
                  <a:cubicBezTo>
                    <a:pt x="88" y="0"/>
                    <a:pt x="88" y="0"/>
                    <a:pt x="88" y="0"/>
                  </a:cubicBezTo>
                  <a:cubicBezTo>
                    <a:pt x="88" y="0"/>
                    <a:pt x="88" y="0"/>
                    <a:pt x="88" y="0"/>
                  </a:cubicBezTo>
                  <a:cubicBezTo>
                    <a:pt x="88" y="0"/>
                    <a:pt x="88" y="0"/>
                    <a:pt x="88" y="0"/>
                  </a:cubicBezTo>
                  <a:cubicBezTo>
                    <a:pt x="80" y="3"/>
                    <a:pt x="80" y="3"/>
                    <a:pt x="80" y="3"/>
                  </a:cubicBezTo>
                  <a:cubicBezTo>
                    <a:pt x="79" y="3"/>
                    <a:pt x="77" y="3"/>
                    <a:pt x="76" y="4"/>
                  </a:cubicBezTo>
                  <a:cubicBezTo>
                    <a:pt x="76" y="4"/>
                    <a:pt x="75" y="4"/>
                    <a:pt x="75" y="4"/>
                  </a:cubicBezTo>
                  <a:cubicBezTo>
                    <a:pt x="74" y="4"/>
                    <a:pt x="74" y="5"/>
                    <a:pt x="73" y="5"/>
                  </a:cubicBezTo>
                  <a:cubicBezTo>
                    <a:pt x="69" y="7"/>
                    <a:pt x="64" y="6"/>
                    <a:pt x="59" y="6"/>
                  </a:cubicBezTo>
                  <a:cubicBezTo>
                    <a:pt x="54" y="6"/>
                    <a:pt x="49" y="5"/>
                    <a:pt x="44" y="8"/>
                  </a:cubicBezTo>
                  <a:cubicBezTo>
                    <a:pt x="43" y="8"/>
                    <a:pt x="42" y="9"/>
                    <a:pt x="41" y="9"/>
                  </a:cubicBezTo>
                  <a:cubicBezTo>
                    <a:pt x="40" y="8"/>
                    <a:pt x="40" y="8"/>
                    <a:pt x="40" y="8"/>
                  </a:cubicBezTo>
                  <a:cubicBezTo>
                    <a:pt x="39" y="7"/>
                    <a:pt x="39" y="7"/>
                    <a:pt x="39" y="7"/>
                  </a:cubicBezTo>
                  <a:cubicBezTo>
                    <a:pt x="38" y="6"/>
                    <a:pt x="37" y="7"/>
                    <a:pt x="36" y="8"/>
                  </a:cubicBezTo>
                  <a:cubicBezTo>
                    <a:pt x="35" y="9"/>
                    <a:pt x="35" y="9"/>
                    <a:pt x="35" y="9"/>
                  </a:cubicBezTo>
                  <a:cubicBezTo>
                    <a:pt x="32" y="11"/>
                    <a:pt x="28" y="11"/>
                    <a:pt x="25" y="8"/>
                  </a:cubicBezTo>
                  <a:cubicBezTo>
                    <a:pt x="24" y="8"/>
                    <a:pt x="24" y="7"/>
                    <a:pt x="23" y="7"/>
                  </a:cubicBezTo>
                  <a:cubicBezTo>
                    <a:pt x="22" y="6"/>
                    <a:pt x="21" y="5"/>
                    <a:pt x="20" y="5"/>
                  </a:cubicBezTo>
                  <a:cubicBezTo>
                    <a:pt x="19" y="5"/>
                    <a:pt x="17" y="6"/>
                    <a:pt x="16" y="7"/>
                  </a:cubicBezTo>
                  <a:cubicBezTo>
                    <a:pt x="15" y="8"/>
                    <a:pt x="14" y="9"/>
                    <a:pt x="12" y="9"/>
                  </a:cubicBezTo>
                  <a:cubicBezTo>
                    <a:pt x="11" y="9"/>
                    <a:pt x="10" y="9"/>
                    <a:pt x="9" y="8"/>
                  </a:cubicBezTo>
                  <a:cubicBezTo>
                    <a:pt x="9" y="8"/>
                    <a:pt x="9" y="9"/>
                    <a:pt x="8" y="9"/>
                  </a:cubicBezTo>
                  <a:cubicBezTo>
                    <a:pt x="7" y="10"/>
                    <a:pt x="6" y="11"/>
                    <a:pt x="5" y="11"/>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iś1íḓê"/>
            <p:cNvSpPr/>
            <p:nvPr/>
          </p:nvSpPr>
          <p:spPr bwMode="auto">
            <a:xfrm>
              <a:off x="7488766" y="1928434"/>
              <a:ext cx="398158" cy="29902"/>
            </a:xfrm>
            <a:custGeom>
              <a:avLst/>
              <a:gdLst>
                <a:gd name="T0" fmla="*/ 66 w 66"/>
                <a:gd name="T1" fmla="*/ 5 h 5"/>
                <a:gd name="T2" fmla="*/ 66 w 66"/>
                <a:gd name="T3" fmla="*/ 5 h 5"/>
                <a:gd name="T4" fmla="*/ 63 w 66"/>
                <a:gd name="T5" fmla="*/ 1 h 5"/>
                <a:gd name="T6" fmla="*/ 55 w 66"/>
                <a:gd name="T7" fmla="*/ 4 h 5"/>
                <a:gd name="T8" fmla="*/ 52 w 66"/>
                <a:gd name="T9" fmla="*/ 3 h 5"/>
                <a:gd name="T10" fmla="*/ 50 w 66"/>
                <a:gd name="T11" fmla="*/ 2 h 5"/>
                <a:gd name="T12" fmla="*/ 42 w 66"/>
                <a:gd name="T13" fmla="*/ 2 h 5"/>
                <a:gd name="T14" fmla="*/ 37 w 66"/>
                <a:gd name="T15" fmla="*/ 3 h 5"/>
                <a:gd name="T16" fmla="*/ 34 w 66"/>
                <a:gd name="T17" fmla="*/ 2 h 5"/>
                <a:gd name="T18" fmla="*/ 26 w 66"/>
                <a:gd name="T19" fmla="*/ 4 h 5"/>
                <a:gd name="T20" fmla="*/ 26 w 66"/>
                <a:gd name="T21" fmla="*/ 4 h 5"/>
                <a:gd name="T22" fmla="*/ 25 w 66"/>
                <a:gd name="T23" fmla="*/ 5 h 5"/>
                <a:gd name="T24" fmla="*/ 23 w 66"/>
                <a:gd name="T25" fmla="*/ 4 h 5"/>
                <a:gd name="T26" fmla="*/ 16 w 66"/>
                <a:gd name="T27" fmla="*/ 1 h 5"/>
                <a:gd name="T28" fmla="*/ 1 w 66"/>
                <a:gd name="T29" fmla="*/ 4 h 5"/>
                <a:gd name="T30" fmla="*/ 0 w 66"/>
                <a:gd name="T31" fmla="*/ 4 h 5"/>
                <a:gd name="T32" fmla="*/ 1 w 66"/>
                <a:gd name="T33" fmla="*/ 3 h 5"/>
                <a:gd name="T34" fmla="*/ 15 w 66"/>
                <a:gd name="T35" fmla="*/ 0 h 5"/>
                <a:gd name="T36" fmla="*/ 16 w 66"/>
                <a:gd name="T37" fmla="*/ 0 h 5"/>
                <a:gd name="T38" fmla="*/ 23 w 66"/>
                <a:gd name="T39" fmla="*/ 4 h 5"/>
                <a:gd name="T40" fmla="*/ 24 w 66"/>
                <a:gd name="T41" fmla="*/ 4 h 5"/>
                <a:gd name="T42" fmla="*/ 25 w 66"/>
                <a:gd name="T43" fmla="*/ 3 h 5"/>
                <a:gd name="T44" fmla="*/ 26 w 66"/>
                <a:gd name="T45" fmla="*/ 3 h 5"/>
                <a:gd name="T46" fmla="*/ 34 w 66"/>
                <a:gd name="T47" fmla="*/ 2 h 5"/>
                <a:gd name="T48" fmla="*/ 37 w 66"/>
                <a:gd name="T49" fmla="*/ 2 h 5"/>
                <a:gd name="T50" fmla="*/ 37 w 66"/>
                <a:gd name="T51" fmla="*/ 2 h 5"/>
                <a:gd name="T52" fmla="*/ 42 w 66"/>
                <a:gd name="T53" fmla="*/ 1 h 5"/>
                <a:gd name="T54" fmla="*/ 51 w 66"/>
                <a:gd name="T55" fmla="*/ 1 h 5"/>
                <a:gd name="T56" fmla="*/ 52 w 66"/>
                <a:gd name="T57" fmla="*/ 2 h 5"/>
                <a:gd name="T58" fmla="*/ 55 w 66"/>
                <a:gd name="T59" fmla="*/ 3 h 5"/>
                <a:gd name="T60" fmla="*/ 63 w 66"/>
                <a:gd name="T61" fmla="*/ 0 h 5"/>
                <a:gd name="T62" fmla="*/ 63 w 66"/>
                <a:gd name="T63" fmla="*/ 0 h 5"/>
                <a:gd name="T64" fmla="*/ 63 w 66"/>
                <a:gd name="T65" fmla="*/ 0 h 5"/>
                <a:gd name="T66" fmla="*/ 66 w 66"/>
                <a:gd name="T67" fmla="*/ 5 h 5"/>
                <a:gd name="T68" fmla="*/ 66 w 66"/>
                <a:gd name="T6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 h="5">
                  <a:moveTo>
                    <a:pt x="66" y="5"/>
                  </a:moveTo>
                  <a:cubicBezTo>
                    <a:pt x="66" y="5"/>
                    <a:pt x="66" y="5"/>
                    <a:pt x="66" y="5"/>
                  </a:cubicBezTo>
                  <a:cubicBezTo>
                    <a:pt x="65" y="4"/>
                    <a:pt x="64" y="3"/>
                    <a:pt x="63" y="1"/>
                  </a:cubicBezTo>
                  <a:cubicBezTo>
                    <a:pt x="60" y="3"/>
                    <a:pt x="58" y="5"/>
                    <a:pt x="55" y="4"/>
                  </a:cubicBezTo>
                  <a:cubicBezTo>
                    <a:pt x="54" y="4"/>
                    <a:pt x="53" y="3"/>
                    <a:pt x="52" y="3"/>
                  </a:cubicBezTo>
                  <a:cubicBezTo>
                    <a:pt x="51" y="3"/>
                    <a:pt x="51" y="2"/>
                    <a:pt x="50" y="2"/>
                  </a:cubicBezTo>
                  <a:cubicBezTo>
                    <a:pt x="48" y="1"/>
                    <a:pt x="45" y="2"/>
                    <a:pt x="42" y="2"/>
                  </a:cubicBezTo>
                  <a:cubicBezTo>
                    <a:pt x="41" y="2"/>
                    <a:pt x="39" y="3"/>
                    <a:pt x="37" y="3"/>
                  </a:cubicBezTo>
                  <a:cubicBezTo>
                    <a:pt x="36" y="3"/>
                    <a:pt x="35" y="3"/>
                    <a:pt x="34" y="2"/>
                  </a:cubicBezTo>
                  <a:cubicBezTo>
                    <a:pt x="31" y="2"/>
                    <a:pt x="28" y="2"/>
                    <a:pt x="26" y="4"/>
                  </a:cubicBezTo>
                  <a:cubicBezTo>
                    <a:pt x="26" y="4"/>
                    <a:pt x="26" y="4"/>
                    <a:pt x="26" y="4"/>
                  </a:cubicBezTo>
                  <a:cubicBezTo>
                    <a:pt x="26" y="4"/>
                    <a:pt x="25" y="5"/>
                    <a:pt x="25" y="5"/>
                  </a:cubicBezTo>
                  <a:cubicBezTo>
                    <a:pt x="24" y="5"/>
                    <a:pt x="23" y="5"/>
                    <a:pt x="23" y="4"/>
                  </a:cubicBezTo>
                  <a:cubicBezTo>
                    <a:pt x="16" y="1"/>
                    <a:pt x="16" y="1"/>
                    <a:pt x="16" y="1"/>
                  </a:cubicBezTo>
                  <a:cubicBezTo>
                    <a:pt x="11" y="3"/>
                    <a:pt x="6" y="5"/>
                    <a:pt x="1" y="4"/>
                  </a:cubicBezTo>
                  <a:cubicBezTo>
                    <a:pt x="0" y="4"/>
                    <a:pt x="0" y="4"/>
                    <a:pt x="0" y="4"/>
                  </a:cubicBezTo>
                  <a:cubicBezTo>
                    <a:pt x="1" y="3"/>
                    <a:pt x="1" y="3"/>
                    <a:pt x="1" y="3"/>
                  </a:cubicBezTo>
                  <a:cubicBezTo>
                    <a:pt x="6" y="4"/>
                    <a:pt x="11" y="3"/>
                    <a:pt x="15" y="0"/>
                  </a:cubicBezTo>
                  <a:cubicBezTo>
                    <a:pt x="16" y="0"/>
                    <a:pt x="16" y="0"/>
                    <a:pt x="16" y="0"/>
                  </a:cubicBezTo>
                  <a:cubicBezTo>
                    <a:pt x="23" y="4"/>
                    <a:pt x="23" y="4"/>
                    <a:pt x="23" y="4"/>
                  </a:cubicBezTo>
                  <a:cubicBezTo>
                    <a:pt x="23" y="4"/>
                    <a:pt x="24" y="4"/>
                    <a:pt x="24" y="4"/>
                  </a:cubicBezTo>
                  <a:cubicBezTo>
                    <a:pt x="25" y="4"/>
                    <a:pt x="25" y="4"/>
                    <a:pt x="25" y="3"/>
                  </a:cubicBezTo>
                  <a:cubicBezTo>
                    <a:pt x="26" y="3"/>
                    <a:pt x="26" y="3"/>
                    <a:pt x="26" y="3"/>
                  </a:cubicBezTo>
                  <a:cubicBezTo>
                    <a:pt x="28" y="1"/>
                    <a:pt x="31" y="1"/>
                    <a:pt x="34" y="2"/>
                  </a:cubicBezTo>
                  <a:cubicBezTo>
                    <a:pt x="35" y="2"/>
                    <a:pt x="36" y="2"/>
                    <a:pt x="37" y="2"/>
                  </a:cubicBezTo>
                  <a:cubicBezTo>
                    <a:pt x="37" y="2"/>
                    <a:pt x="37" y="2"/>
                    <a:pt x="37" y="2"/>
                  </a:cubicBezTo>
                  <a:cubicBezTo>
                    <a:pt x="39" y="2"/>
                    <a:pt x="40" y="1"/>
                    <a:pt x="42" y="1"/>
                  </a:cubicBezTo>
                  <a:cubicBezTo>
                    <a:pt x="45" y="1"/>
                    <a:pt x="48" y="0"/>
                    <a:pt x="51" y="1"/>
                  </a:cubicBezTo>
                  <a:cubicBezTo>
                    <a:pt x="51" y="1"/>
                    <a:pt x="52" y="2"/>
                    <a:pt x="52" y="2"/>
                  </a:cubicBezTo>
                  <a:cubicBezTo>
                    <a:pt x="53" y="3"/>
                    <a:pt x="54" y="3"/>
                    <a:pt x="55" y="3"/>
                  </a:cubicBezTo>
                  <a:cubicBezTo>
                    <a:pt x="58" y="4"/>
                    <a:pt x="60" y="2"/>
                    <a:pt x="63" y="0"/>
                  </a:cubicBezTo>
                  <a:cubicBezTo>
                    <a:pt x="63" y="0"/>
                    <a:pt x="63" y="0"/>
                    <a:pt x="63" y="0"/>
                  </a:cubicBezTo>
                  <a:cubicBezTo>
                    <a:pt x="63" y="0"/>
                    <a:pt x="63" y="0"/>
                    <a:pt x="63" y="0"/>
                  </a:cubicBezTo>
                  <a:cubicBezTo>
                    <a:pt x="64" y="2"/>
                    <a:pt x="65" y="3"/>
                    <a:pt x="66" y="5"/>
                  </a:cubicBezTo>
                  <a:cubicBezTo>
                    <a:pt x="66" y="5"/>
                    <a:pt x="66" y="5"/>
                    <a:pt x="66" y="5"/>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ïṥḷiḍè"/>
            <p:cNvSpPr/>
            <p:nvPr/>
          </p:nvSpPr>
          <p:spPr bwMode="auto">
            <a:xfrm>
              <a:off x="7000905" y="1945745"/>
              <a:ext cx="409174" cy="36197"/>
            </a:xfrm>
            <a:custGeom>
              <a:avLst/>
              <a:gdLst>
                <a:gd name="T0" fmla="*/ 68 w 68"/>
                <a:gd name="T1" fmla="*/ 6 h 6"/>
                <a:gd name="T2" fmla="*/ 68 w 68"/>
                <a:gd name="T3" fmla="*/ 6 h 6"/>
                <a:gd name="T4" fmla="*/ 67 w 68"/>
                <a:gd name="T5" fmla="*/ 5 h 6"/>
                <a:gd name="T6" fmla="*/ 67 w 68"/>
                <a:gd name="T7" fmla="*/ 4 h 6"/>
                <a:gd name="T8" fmla="*/ 63 w 68"/>
                <a:gd name="T9" fmla="*/ 3 h 6"/>
                <a:gd name="T10" fmla="*/ 61 w 68"/>
                <a:gd name="T11" fmla="*/ 4 h 6"/>
                <a:gd name="T12" fmla="*/ 57 w 68"/>
                <a:gd name="T13" fmla="*/ 5 h 6"/>
                <a:gd name="T14" fmla="*/ 53 w 68"/>
                <a:gd name="T15" fmla="*/ 4 h 6"/>
                <a:gd name="T16" fmla="*/ 50 w 68"/>
                <a:gd name="T17" fmla="*/ 3 h 6"/>
                <a:gd name="T18" fmla="*/ 48 w 68"/>
                <a:gd name="T19" fmla="*/ 4 h 6"/>
                <a:gd name="T20" fmla="*/ 46 w 68"/>
                <a:gd name="T21" fmla="*/ 5 h 6"/>
                <a:gd name="T22" fmla="*/ 42 w 68"/>
                <a:gd name="T23" fmla="*/ 4 h 6"/>
                <a:gd name="T24" fmla="*/ 41 w 68"/>
                <a:gd name="T25" fmla="*/ 4 h 6"/>
                <a:gd name="T26" fmla="*/ 34 w 68"/>
                <a:gd name="T27" fmla="*/ 3 h 6"/>
                <a:gd name="T28" fmla="*/ 33 w 68"/>
                <a:gd name="T29" fmla="*/ 3 h 6"/>
                <a:gd name="T30" fmla="*/ 19 w 68"/>
                <a:gd name="T31" fmla="*/ 3 h 6"/>
                <a:gd name="T32" fmla="*/ 1 w 68"/>
                <a:gd name="T33" fmla="*/ 3 h 6"/>
                <a:gd name="T34" fmla="*/ 0 w 68"/>
                <a:gd name="T35" fmla="*/ 2 h 6"/>
                <a:gd name="T36" fmla="*/ 1 w 68"/>
                <a:gd name="T37" fmla="*/ 2 h 6"/>
                <a:gd name="T38" fmla="*/ 19 w 68"/>
                <a:gd name="T39" fmla="*/ 2 h 6"/>
                <a:gd name="T40" fmla="*/ 33 w 68"/>
                <a:gd name="T41" fmla="*/ 2 h 6"/>
                <a:gd name="T42" fmla="*/ 34 w 68"/>
                <a:gd name="T43" fmla="*/ 2 h 6"/>
                <a:gd name="T44" fmla="*/ 42 w 68"/>
                <a:gd name="T45" fmla="*/ 3 h 6"/>
                <a:gd name="T46" fmla="*/ 43 w 68"/>
                <a:gd name="T47" fmla="*/ 3 h 6"/>
                <a:gd name="T48" fmla="*/ 46 w 68"/>
                <a:gd name="T49" fmla="*/ 4 h 6"/>
                <a:gd name="T50" fmla="*/ 48 w 68"/>
                <a:gd name="T51" fmla="*/ 3 h 6"/>
                <a:gd name="T52" fmla="*/ 50 w 68"/>
                <a:gd name="T53" fmla="*/ 2 h 6"/>
                <a:gd name="T54" fmla="*/ 54 w 68"/>
                <a:gd name="T55" fmla="*/ 3 h 6"/>
                <a:gd name="T56" fmla="*/ 57 w 68"/>
                <a:gd name="T57" fmla="*/ 4 h 6"/>
                <a:gd name="T58" fmla="*/ 61 w 68"/>
                <a:gd name="T59" fmla="*/ 3 h 6"/>
                <a:gd name="T60" fmla="*/ 63 w 68"/>
                <a:gd name="T61" fmla="*/ 2 h 6"/>
                <a:gd name="T62" fmla="*/ 67 w 68"/>
                <a:gd name="T63" fmla="*/ 3 h 6"/>
                <a:gd name="T64" fmla="*/ 68 w 68"/>
                <a:gd name="T65" fmla="*/ 5 h 6"/>
                <a:gd name="T66" fmla="*/ 68 w 68"/>
                <a:gd name="T6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
                  <a:moveTo>
                    <a:pt x="68" y="6"/>
                  </a:moveTo>
                  <a:cubicBezTo>
                    <a:pt x="68" y="6"/>
                    <a:pt x="68" y="6"/>
                    <a:pt x="68" y="6"/>
                  </a:cubicBezTo>
                  <a:cubicBezTo>
                    <a:pt x="67" y="5"/>
                    <a:pt x="67" y="5"/>
                    <a:pt x="67" y="5"/>
                  </a:cubicBezTo>
                  <a:cubicBezTo>
                    <a:pt x="67" y="4"/>
                    <a:pt x="67" y="4"/>
                    <a:pt x="67" y="4"/>
                  </a:cubicBezTo>
                  <a:cubicBezTo>
                    <a:pt x="66" y="3"/>
                    <a:pt x="64" y="3"/>
                    <a:pt x="63" y="3"/>
                  </a:cubicBezTo>
                  <a:cubicBezTo>
                    <a:pt x="62" y="3"/>
                    <a:pt x="62" y="4"/>
                    <a:pt x="61" y="4"/>
                  </a:cubicBezTo>
                  <a:cubicBezTo>
                    <a:pt x="60" y="5"/>
                    <a:pt x="58" y="6"/>
                    <a:pt x="57" y="5"/>
                  </a:cubicBezTo>
                  <a:cubicBezTo>
                    <a:pt x="55" y="5"/>
                    <a:pt x="54" y="5"/>
                    <a:pt x="53" y="4"/>
                  </a:cubicBezTo>
                  <a:cubicBezTo>
                    <a:pt x="52" y="3"/>
                    <a:pt x="51" y="2"/>
                    <a:pt x="50" y="3"/>
                  </a:cubicBezTo>
                  <a:cubicBezTo>
                    <a:pt x="49" y="3"/>
                    <a:pt x="49" y="3"/>
                    <a:pt x="48" y="4"/>
                  </a:cubicBezTo>
                  <a:cubicBezTo>
                    <a:pt x="47" y="4"/>
                    <a:pt x="47" y="5"/>
                    <a:pt x="46" y="5"/>
                  </a:cubicBezTo>
                  <a:cubicBezTo>
                    <a:pt x="45" y="5"/>
                    <a:pt x="44" y="5"/>
                    <a:pt x="42" y="4"/>
                  </a:cubicBezTo>
                  <a:cubicBezTo>
                    <a:pt x="41" y="4"/>
                    <a:pt x="41" y="4"/>
                    <a:pt x="41" y="4"/>
                  </a:cubicBezTo>
                  <a:cubicBezTo>
                    <a:pt x="39" y="3"/>
                    <a:pt x="37" y="3"/>
                    <a:pt x="34" y="3"/>
                  </a:cubicBezTo>
                  <a:cubicBezTo>
                    <a:pt x="34" y="3"/>
                    <a:pt x="33" y="3"/>
                    <a:pt x="33" y="3"/>
                  </a:cubicBezTo>
                  <a:cubicBezTo>
                    <a:pt x="28" y="4"/>
                    <a:pt x="23" y="3"/>
                    <a:pt x="19" y="3"/>
                  </a:cubicBezTo>
                  <a:cubicBezTo>
                    <a:pt x="13" y="2"/>
                    <a:pt x="7" y="1"/>
                    <a:pt x="1" y="3"/>
                  </a:cubicBezTo>
                  <a:cubicBezTo>
                    <a:pt x="0" y="2"/>
                    <a:pt x="0" y="2"/>
                    <a:pt x="0" y="2"/>
                  </a:cubicBezTo>
                  <a:cubicBezTo>
                    <a:pt x="1" y="2"/>
                    <a:pt x="1" y="2"/>
                    <a:pt x="1" y="2"/>
                  </a:cubicBezTo>
                  <a:cubicBezTo>
                    <a:pt x="7" y="0"/>
                    <a:pt x="13" y="1"/>
                    <a:pt x="19" y="2"/>
                  </a:cubicBezTo>
                  <a:cubicBezTo>
                    <a:pt x="23" y="2"/>
                    <a:pt x="28" y="3"/>
                    <a:pt x="33" y="2"/>
                  </a:cubicBezTo>
                  <a:cubicBezTo>
                    <a:pt x="33" y="2"/>
                    <a:pt x="34" y="2"/>
                    <a:pt x="34" y="2"/>
                  </a:cubicBezTo>
                  <a:cubicBezTo>
                    <a:pt x="37" y="2"/>
                    <a:pt x="39" y="2"/>
                    <a:pt x="42" y="3"/>
                  </a:cubicBezTo>
                  <a:cubicBezTo>
                    <a:pt x="43" y="3"/>
                    <a:pt x="43" y="3"/>
                    <a:pt x="43" y="3"/>
                  </a:cubicBezTo>
                  <a:cubicBezTo>
                    <a:pt x="44" y="4"/>
                    <a:pt x="45" y="4"/>
                    <a:pt x="46" y="4"/>
                  </a:cubicBezTo>
                  <a:cubicBezTo>
                    <a:pt x="46" y="4"/>
                    <a:pt x="47" y="3"/>
                    <a:pt x="48" y="3"/>
                  </a:cubicBezTo>
                  <a:cubicBezTo>
                    <a:pt x="48" y="2"/>
                    <a:pt x="49" y="2"/>
                    <a:pt x="50" y="2"/>
                  </a:cubicBezTo>
                  <a:cubicBezTo>
                    <a:pt x="51" y="1"/>
                    <a:pt x="53" y="2"/>
                    <a:pt x="54" y="3"/>
                  </a:cubicBezTo>
                  <a:cubicBezTo>
                    <a:pt x="55" y="4"/>
                    <a:pt x="56" y="4"/>
                    <a:pt x="57" y="4"/>
                  </a:cubicBezTo>
                  <a:cubicBezTo>
                    <a:pt x="58" y="5"/>
                    <a:pt x="59" y="4"/>
                    <a:pt x="61" y="3"/>
                  </a:cubicBezTo>
                  <a:cubicBezTo>
                    <a:pt x="61" y="3"/>
                    <a:pt x="62" y="3"/>
                    <a:pt x="63" y="2"/>
                  </a:cubicBezTo>
                  <a:cubicBezTo>
                    <a:pt x="64" y="2"/>
                    <a:pt x="66" y="2"/>
                    <a:pt x="67" y="3"/>
                  </a:cubicBezTo>
                  <a:cubicBezTo>
                    <a:pt x="68" y="4"/>
                    <a:pt x="68" y="4"/>
                    <a:pt x="68" y="5"/>
                  </a:cubicBezTo>
                  <a:lnTo>
                    <a:pt x="68" y="6"/>
                  </a:ln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îšliḑe"/>
            <p:cNvSpPr/>
            <p:nvPr/>
          </p:nvSpPr>
          <p:spPr bwMode="auto">
            <a:xfrm>
              <a:off x="4709531" y="1470474"/>
              <a:ext cx="590155" cy="300586"/>
            </a:xfrm>
            <a:custGeom>
              <a:avLst/>
              <a:gdLst>
                <a:gd name="T0" fmla="*/ 0 w 98"/>
                <a:gd name="T1" fmla="*/ 49 h 50"/>
                <a:gd name="T2" fmla="*/ 0 w 98"/>
                <a:gd name="T3" fmla="*/ 48 h 50"/>
                <a:gd name="T4" fmla="*/ 16 w 98"/>
                <a:gd name="T5" fmla="*/ 42 h 50"/>
                <a:gd name="T6" fmla="*/ 14 w 98"/>
                <a:gd name="T7" fmla="*/ 33 h 50"/>
                <a:gd name="T8" fmla="*/ 31 w 98"/>
                <a:gd name="T9" fmla="*/ 0 h 50"/>
                <a:gd name="T10" fmla="*/ 34 w 98"/>
                <a:gd name="T11" fmla="*/ 1 h 50"/>
                <a:gd name="T12" fmla="*/ 23 w 98"/>
                <a:gd name="T13" fmla="*/ 45 h 50"/>
                <a:gd name="T14" fmla="*/ 41 w 98"/>
                <a:gd name="T15" fmla="*/ 37 h 50"/>
                <a:gd name="T16" fmla="*/ 49 w 98"/>
                <a:gd name="T17" fmla="*/ 17 h 50"/>
                <a:gd name="T18" fmla="*/ 50 w 98"/>
                <a:gd name="T19" fmla="*/ 17 h 50"/>
                <a:gd name="T20" fmla="*/ 43 w 98"/>
                <a:gd name="T21" fmla="*/ 39 h 50"/>
                <a:gd name="T22" fmla="*/ 54 w 98"/>
                <a:gd name="T23" fmla="*/ 37 h 50"/>
                <a:gd name="T24" fmla="*/ 60 w 98"/>
                <a:gd name="T25" fmla="*/ 22 h 50"/>
                <a:gd name="T26" fmla="*/ 61 w 98"/>
                <a:gd name="T27" fmla="*/ 22 h 50"/>
                <a:gd name="T28" fmla="*/ 56 w 98"/>
                <a:gd name="T29" fmla="*/ 42 h 50"/>
                <a:gd name="T30" fmla="*/ 71 w 98"/>
                <a:gd name="T31" fmla="*/ 24 h 50"/>
                <a:gd name="T32" fmla="*/ 71 w 98"/>
                <a:gd name="T33" fmla="*/ 37 h 50"/>
                <a:gd name="T34" fmla="*/ 78 w 98"/>
                <a:gd name="T35" fmla="*/ 29 h 50"/>
                <a:gd name="T36" fmla="*/ 79 w 98"/>
                <a:gd name="T37" fmla="*/ 35 h 50"/>
                <a:gd name="T38" fmla="*/ 89 w 98"/>
                <a:gd name="T39" fmla="*/ 30 h 50"/>
                <a:gd name="T40" fmla="*/ 98 w 98"/>
                <a:gd name="T41" fmla="*/ 32 h 50"/>
                <a:gd name="T42" fmla="*/ 88 w 98"/>
                <a:gd name="T43" fmla="*/ 31 h 50"/>
                <a:gd name="T44" fmla="*/ 79 w 98"/>
                <a:gd name="T45" fmla="*/ 35 h 50"/>
                <a:gd name="T46" fmla="*/ 71 w 98"/>
                <a:gd name="T47" fmla="*/ 38 h 50"/>
                <a:gd name="T48" fmla="*/ 71 w 98"/>
                <a:gd name="T49" fmla="*/ 38 h 50"/>
                <a:gd name="T50" fmla="*/ 55 w 98"/>
                <a:gd name="T51" fmla="*/ 43 h 50"/>
                <a:gd name="T52" fmla="*/ 55 w 98"/>
                <a:gd name="T53" fmla="*/ 37 h 50"/>
                <a:gd name="T54" fmla="*/ 48 w 98"/>
                <a:gd name="T55" fmla="*/ 42 h 50"/>
                <a:gd name="T56" fmla="*/ 41 w 98"/>
                <a:gd name="T57" fmla="*/ 38 h 50"/>
                <a:gd name="T58" fmla="*/ 23 w 98"/>
                <a:gd name="T59" fmla="*/ 46 h 50"/>
                <a:gd name="T60" fmla="*/ 10 w 98"/>
                <a:gd name="T61" fmla="*/ 48 h 50"/>
                <a:gd name="T62" fmla="*/ 32 w 98"/>
                <a:gd name="T63" fmla="*/ 1 h 50"/>
                <a:gd name="T64" fmla="*/ 26 w 98"/>
                <a:gd name="T65" fmla="*/ 6 h 50"/>
                <a:gd name="T66" fmla="*/ 15 w 98"/>
                <a:gd name="T67" fmla="*/ 39 h 50"/>
                <a:gd name="T68" fmla="*/ 33 w 98"/>
                <a:gd name="T69" fmla="*/ 2 h 50"/>
                <a:gd name="T70" fmla="*/ 49 w 98"/>
                <a:gd name="T71" fmla="*/ 18 h 50"/>
                <a:gd name="T72" fmla="*/ 42 w 98"/>
                <a:gd name="T73" fmla="*/ 36 h 50"/>
                <a:gd name="T74" fmla="*/ 60 w 98"/>
                <a:gd name="T75" fmla="*/ 24 h 50"/>
                <a:gd name="T76" fmla="*/ 60 w 98"/>
                <a:gd name="T77"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50">
                  <a:moveTo>
                    <a:pt x="3" y="50"/>
                  </a:moveTo>
                  <a:cubicBezTo>
                    <a:pt x="2" y="50"/>
                    <a:pt x="1" y="50"/>
                    <a:pt x="0" y="49"/>
                  </a:cubicBezTo>
                  <a:cubicBezTo>
                    <a:pt x="0" y="48"/>
                    <a:pt x="0" y="48"/>
                    <a:pt x="0" y="48"/>
                  </a:cubicBezTo>
                  <a:cubicBezTo>
                    <a:pt x="0" y="48"/>
                    <a:pt x="0" y="48"/>
                    <a:pt x="0" y="48"/>
                  </a:cubicBezTo>
                  <a:cubicBezTo>
                    <a:pt x="3" y="50"/>
                    <a:pt x="7" y="48"/>
                    <a:pt x="9" y="47"/>
                  </a:cubicBezTo>
                  <a:cubicBezTo>
                    <a:pt x="12" y="46"/>
                    <a:pt x="14" y="44"/>
                    <a:pt x="16" y="42"/>
                  </a:cubicBezTo>
                  <a:cubicBezTo>
                    <a:pt x="15" y="42"/>
                    <a:pt x="15" y="41"/>
                    <a:pt x="14" y="40"/>
                  </a:cubicBezTo>
                  <a:cubicBezTo>
                    <a:pt x="14" y="37"/>
                    <a:pt x="14" y="35"/>
                    <a:pt x="14" y="33"/>
                  </a:cubicBezTo>
                  <a:cubicBezTo>
                    <a:pt x="16" y="23"/>
                    <a:pt x="20" y="14"/>
                    <a:pt x="25" y="5"/>
                  </a:cubicBezTo>
                  <a:cubicBezTo>
                    <a:pt x="26" y="3"/>
                    <a:pt x="29" y="1"/>
                    <a:pt x="31" y="0"/>
                  </a:cubicBezTo>
                  <a:cubicBezTo>
                    <a:pt x="32" y="0"/>
                    <a:pt x="33" y="0"/>
                    <a:pt x="34" y="1"/>
                  </a:cubicBezTo>
                  <a:cubicBezTo>
                    <a:pt x="34" y="1"/>
                    <a:pt x="34" y="1"/>
                    <a:pt x="34" y="1"/>
                  </a:cubicBezTo>
                  <a:cubicBezTo>
                    <a:pt x="35" y="17"/>
                    <a:pt x="28" y="32"/>
                    <a:pt x="17" y="42"/>
                  </a:cubicBezTo>
                  <a:cubicBezTo>
                    <a:pt x="19" y="44"/>
                    <a:pt x="21" y="45"/>
                    <a:pt x="23" y="45"/>
                  </a:cubicBezTo>
                  <a:cubicBezTo>
                    <a:pt x="26" y="45"/>
                    <a:pt x="30" y="44"/>
                    <a:pt x="34" y="42"/>
                  </a:cubicBezTo>
                  <a:cubicBezTo>
                    <a:pt x="36" y="41"/>
                    <a:pt x="39" y="39"/>
                    <a:pt x="41" y="37"/>
                  </a:cubicBezTo>
                  <a:cubicBezTo>
                    <a:pt x="41" y="36"/>
                    <a:pt x="41" y="35"/>
                    <a:pt x="41" y="34"/>
                  </a:cubicBezTo>
                  <a:cubicBezTo>
                    <a:pt x="42" y="28"/>
                    <a:pt x="45" y="22"/>
                    <a:pt x="49" y="17"/>
                  </a:cubicBezTo>
                  <a:cubicBezTo>
                    <a:pt x="50" y="17"/>
                    <a:pt x="50" y="17"/>
                    <a:pt x="50" y="17"/>
                  </a:cubicBezTo>
                  <a:cubicBezTo>
                    <a:pt x="50" y="17"/>
                    <a:pt x="50" y="17"/>
                    <a:pt x="50" y="17"/>
                  </a:cubicBezTo>
                  <a:cubicBezTo>
                    <a:pt x="52" y="25"/>
                    <a:pt x="48" y="32"/>
                    <a:pt x="42" y="37"/>
                  </a:cubicBezTo>
                  <a:cubicBezTo>
                    <a:pt x="42" y="38"/>
                    <a:pt x="42" y="38"/>
                    <a:pt x="43" y="39"/>
                  </a:cubicBezTo>
                  <a:cubicBezTo>
                    <a:pt x="44" y="41"/>
                    <a:pt x="46" y="41"/>
                    <a:pt x="48" y="41"/>
                  </a:cubicBezTo>
                  <a:cubicBezTo>
                    <a:pt x="50" y="40"/>
                    <a:pt x="52" y="39"/>
                    <a:pt x="54" y="37"/>
                  </a:cubicBezTo>
                  <a:cubicBezTo>
                    <a:pt x="54" y="36"/>
                    <a:pt x="55" y="36"/>
                    <a:pt x="55" y="35"/>
                  </a:cubicBezTo>
                  <a:cubicBezTo>
                    <a:pt x="56" y="31"/>
                    <a:pt x="57" y="26"/>
                    <a:pt x="60" y="22"/>
                  </a:cubicBezTo>
                  <a:cubicBezTo>
                    <a:pt x="61" y="22"/>
                    <a:pt x="61" y="22"/>
                    <a:pt x="61" y="22"/>
                  </a:cubicBezTo>
                  <a:cubicBezTo>
                    <a:pt x="61" y="22"/>
                    <a:pt x="61" y="22"/>
                    <a:pt x="61" y="22"/>
                  </a:cubicBezTo>
                  <a:cubicBezTo>
                    <a:pt x="60" y="27"/>
                    <a:pt x="59" y="32"/>
                    <a:pt x="56" y="36"/>
                  </a:cubicBezTo>
                  <a:cubicBezTo>
                    <a:pt x="56" y="38"/>
                    <a:pt x="56" y="40"/>
                    <a:pt x="56" y="42"/>
                  </a:cubicBezTo>
                  <a:cubicBezTo>
                    <a:pt x="64" y="41"/>
                    <a:pt x="68" y="32"/>
                    <a:pt x="71" y="24"/>
                  </a:cubicBezTo>
                  <a:cubicBezTo>
                    <a:pt x="71" y="24"/>
                    <a:pt x="71" y="24"/>
                    <a:pt x="71" y="24"/>
                  </a:cubicBezTo>
                  <a:cubicBezTo>
                    <a:pt x="72" y="24"/>
                    <a:pt x="72" y="24"/>
                    <a:pt x="72" y="24"/>
                  </a:cubicBezTo>
                  <a:cubicBezTo>
                    <a:pt x="71" y="28"/>
                    <a:pt x="71" y="33"/>
                    <a:pt x="71" y="37"/>
                  </a:cubicBezTo>
                  <a:cubicBezTo>
                    <a:pt x="74" y="35"/>
                    <a:pt x="76" y="32"/>
                    <a:pt x="77" y="29"/>
                  </a:cubicBezTo>
                  <a:cubicBezTo>
                    <a:pt x="78" y="29"/>
                    <a:pt x="78" y="29"/>
                    <a:pt x="78" y="29"/>
                  </a:cubicBezTo>
                  <a:cubicBezTo>
                    <a:pt x="78" y="29"/>
                    <a:pt x="78" y="29"/>
                    <a:pt x="78" y="29"/>
                  </a:cubicBezTo>
                  <a:cubicBezTo>
                    <a:pt x="78" y="31"/>
                    <a:pt x="78" y="33"/>
                    <a:pt x="79" y="35"/>
                  </a:cubicBezTo>
                  <a:cubicBezTo>
                    <a:pt x="88" y="30"/>
                    <a:pt x="88" y="30"/>
                    <a:pt x="88" y="30"/>
                  </a:cubicBezTo>
                  <a:cubicBezTo>
                    <a:pt x="89" y="30"/>
                    <a:pt x="89" y="30"/>
                    <a:pt x="89" y="30"/>
                  </a:cubicBezTo>
                  <a:cubicBezTo>
                    <a:pt x="91" y="33"/>
                    <a:pt x="95" y="34"/>
                    <a:pt x="98" y="32"/>
                  </a:cubicBezTo>
                  <a:cubicBezTo>
                    <a:pt x="98" y="32"/>
                    <a:pt x="98" y="32"/>
                    <a:pt x="98" y="32"/>
                  </a:cubicBezTo>
                  <a:cubicBezTo>
                    <a:pt x="98" y="33"/>
                    <a:pt x="98" y="33"/>
                    <a:pt x="98" y="33"/>
                  </a:cubicBezTo>
                  <a:cubicBezTo>
                    <a:pt x="95" y="35"/>
                    <a:pt x="90" y="34"/>
                    <a:pt x="88" y="31"/>
                  </a:cubicBezTo>
                  <a:cubicBezTo>
                    <a:pt x="79" y="36"/>
                    <a:pt x="79" y="36"/>
                    <a:pt x="79" y="36"/>
                  </a:cubicBezTo>
                  <a:cubicBezTo>
                    <a:pt x="79" y="35"/>
                    <a:pt x="79" y="35"/>
                    <a:pt x="79" y="35"/>
                  </a:cubicBezTo>
                  <a:cubicBezTo>
                    <a:pt x="78" y="34"/>
                    <a:pt x="77" y="33"/>
                    <a:pt x="77" y="31"/>
                  </a:cubicBezTo>
                  <a:cubicBezTo>
                    <a:pt x="76" y="34"/>
                    <a:pt x="74" y="36"/>
                    <a:pt x="71" y="38"/>
                  </a:cubicBezTo>
                  <a:cubicBezTo>
                    <a:pt x="71" y="38"/>
                    <a:pt x="71" y="38"/>
                    <a:pt x="71" y="38"/>
                  </a:cubicBezTo>
                  <a:cubicBezTo>
                    <a:pt x="71" y="38"/>
                    <a:pt x="71" y="38"/>
                    <a:pt x="71" y="38"/>
                  </a:cubicBezTo>
                  <a:cubicBezTo>
                    <a:pt x="70" y="34"/>
                    <a:pt x="70" y="31"/>
                    <a:pt x="70" y="28"/>
                  </a:cubicBezTo>
                  <a:cubicBezTo>
                    <a:pt x="65" y="40"/>
                    <a:pt x="59" y="43"/>
                    <a:pt x="55" y="43"/>
                  </a:cubicBezTo>
                  <a:cubicBezTo>
                    <a:pt x="55" y="43"/>
                    <a:pt x="55" y="43"/>
                    <a:pt x="55" y="43"/>
                  </a:cubicBezTo>
                  <a:cubicBezTo>
                    <a:pt x="55" y="41"/>
                    <a:pt x="55" y="39"/>
                    <a:pt x="55" y="37"/>
                  </a:cubicBezTo>
                  <a:cubicBezTo>
                    <a:pt x="54" y="38"/>
                    <a:pt x="54" y="38"/>
                    <a:pt x="54" y="38"/>
                  </a:cubicBezTo>
                  <a:cubicBezTo>
                    <a:pt x="52" y="40"/>
                    <a:pt x="50" y="41"/>
                    <a:pt x="48" y="42"/>
                  </a:cubicBezTo>
                  <a:cubicBezTo>
                    <a:pt x="46" y="42"/>
                    <a:pt x="43" y="42"/>
                    <a:pt x="42" y="39"/>
                  </a:cubicBezTo>
                  <a:cubicBezTo>
                    <a:pt x="42" y="39"/>
                    <a:pt x="41" y="39"/>
                    <a:pt x="41" y="38"/>
                  </a:cubicBezTo>
                  <a:cubicBezTo>
                    <a:pt x="39" y="40"/>
                    <a:pt x="36" y="42"/>
                    <a:pt x="34" y="43"/>
                  </a:cubicBezTo>
                  <a:cubicBezTo>
                    <a:pt x="30" y="45"/>
                    <a:pt x="26" y="46"/>
                    <a:pt x="23" y="46"/>
                  </a:cubicBezTo>
                  <a:cubicBezTo>
                    <a:pt x="21" y="46"/>
                    <a:pt x="18" y="45"/>
                    <a:pt x="16" y="43"/>
                  </a:cubicBezTo>
                  <a:cubicBezTo>
                    <a:pt x="14" y="45"/>
                    <a:pt x="12" y="46"/>
                    <a:pt x="10" y="48"/>
                  </a:cubicBezTo>
                  <a:cubicBezTo>
                    <a:pt x="8" y="49"/>
                    <a:pt x="6" y="50"/>
                    <a:pt x="3" y="50"/>
                  </a:cubicBezTo>
                  <a:close/>
                  <a:moveTo>
                    <a:pt x="32" y="1"/>
                  </a:moveTo>
                  <a:cubicBezTo>
                    <a:pt x="31" y="1"/>
                    <a:pt x="31" y="1"/>
                    <a:pt x="31" y="1"/>
                  </a:cubicBezTo>
                  <a:cubicBezTo>
                    <a:pt x="29" y="1"/>
                    <a:pt x="27" y="4"/>
                    <a:pt x="26" y="6"/>
                  </a:cubicBezTo>
                  <a:cubicBezTo>
                    <a:pt x="21" y="14"/>
                    <a:pt x="17" y="23"/>
                    <a:pt x="15" y="33"/>
                  </a:cubicBezTo>
                  <a:cubicBezTo>
                    <a:pt x="15" y="35"/>
                    <a:pt x="15" y="37"/>
                    <a:pt x="15" y="39"/>
                  </a:cubicBezTo>
                  <a:cubicBezTo>
                    <a:pt x="16" y="40"/>
                    <a:pt x="16" y="41"/>
                    <a:pt x="17" y="42"/>
                  </a:cubicBezTo>
                  <a:cubicBezTo>
                    <a:pt x="28" y="32"/>
                    <a:pt x="34" y="16"/>
                    <a:pt x="33" y="2"/>
                  </a:cubicBezTo>
                  <a:cubicBezTo>
                    <a:pt x="33" y="1"/>
                    <a:pt x="32" y="1"/>
                    <a:pt x="32" y="1"/>
                  </a:cubicBezTo>
                  <a:close/>
                  <a:moveTo>
                    <a:pt x="49" y="18"/>
                  </a:moveTo>
                  <a:cubicBezTo>
                    <a:pt x="45" y="23"/>
                    <a:pt x="43" y="28"/>
                    <a:pt x="42" y="34"/>
                  </a:cubicBezTo>
                  <a:cubicBezTo>
                    <a:pt x="42" y="35"/>
                    <a:pt x="42" y="36"/>
                    <a:pt x="42" y="36"/>
                  </a:cubicBezTo>
                  <a:cubicBezTo>
                    <a:pt x="47" y="31"/>
                    <a:pt x="50" y="25"/>
                    <a:pt x="49" y="18"/>
                  </a:cubicBezTo>
                  <a:close/>
                  <a:moveTo>
                    <a:pt x="60" y="24"/>
                  </a:moveTo>
                  <a:cubicBezTo>
                    <a:pt x="58" y="27"/>
                    <a:pt x="57" y="30"/>
                    <a:pt x="56" y="34"/>
                  </a:cubicBezTo>
                  <a:cubicBezTo>
                    <a:pt x="58" y="31"/>
                    <a:pt x="59" y="27"/>
                    <a:pt x="60" y="24"/>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íšliḋè"/>
            <p:cNvSpPr/>
            <p:nvPr/>
          </p:nvSpPr>
          <p:spPr bwMode="auto">
            <a:xfrm>
              <a:off x="5401979" y="1572768"/>
              <a:ext cx="826217" cy="125900"/>
            </a:xfrm>
            <a:custGeom>
              <a:avLst/>
              <a:gdLst>
                <a:gd name="T0" fmla="*/ 111 w 137"/>
                <a:gd name="T1" fmla="*/ 20 h 21"/>
                <a:gd name="T2" fmla="*/ 102 w 137"/>
                <a:gd name="T3" fmla="*/ 19 h 21"/>
                <a:gd name="T4" fmla="*/ 98 w 137"/>
                <a:gd name="T5" fmla="*/ 10 h 21"/>
                <a:gd name="T6" fmla="*/ 83 w 137"/>
                <a:gd name="T7" fmla="*/ 18 h 21"/>
                <a:gd name="T8" fmla="*/ 84 w 137"/>
                <a:gd name="T9" fmla="*/ 7 h 21"/>
                <a:gd name="T10" fmla="*/ 64 w 137"/>
                <a:gd name="T11" fmla="*/ 15 h 21"/>
                <a:gd name="T12" fmla="*/ 67 w 137"/>
                <a:gd name="T13" fmla="*/ 5 h 21"/>
                <a:gd name="T14" fmla="*/ 48 w 137"/>
                <a:gd name="T15" fmla="*/ 16 h 21"/>
                <a:gd name="T16" fmla="*/ 51 w 137"/>
                <a:gd name="T17" fmla="*/ 4 h 21"/>
                <a:gd name="T18" fmla="*/ 30 w 137"/>
                <a:gd name="T19" fmla="*/ 20 h 21"/>
                <a:gd name="T20" fmla="*/ 26 w 137"/>
                <a:gd name="T21" fmla="*/ 16 h 21"/>
                <a:gd name="T22" fmla="*/ 13 w 137"/>
                <a:gd name="T23" fmla="*/ 19 h 21"/>
                <a:gd name="T24" fmla="*/ 4 w 137"/>
                <a:gd name="T25" fmla="*/ 19 h 21"/>
                <a:gd name="T26" fmla="*/ 5 w 137"/>
                <a:gd name="T27" fmla="*/ 9 h 21"/>
                <a:gd name="T28" fmla="*/ 0 w 137"/>
                <a:gd name="T29" fmla="*/ 14 h 21"/>
                <a:gd name="T30" fmla="*/ 6 w 137"/>
                <a:gd name="T31" fmla="*/ 7 h 21"/>
                <a:gd name="T32" fmla="*/ 6 w 137"/>
                <a:gd name="T33" fmla="*/ 8 h 21"/>
                <a:gd name="T34" fmla="*/ 12 w 137"/>
                <a:gd name="T35" fmla="*/ 16 h 21"/>
                <a:gd name="T36" fmla="*/ 22 w 137"/>
                <a:gd name="T37" fmla="*/ 4 h 21"/>
                <a:gd name="T38" fmla="*/ 13 w 137"/>
                <a:gd name="T39" fmla="*/ 16 h 21"/>
                <a:gd name="T40" fmla="*/ 18 w 137"/>
                <a:gd name="T41" fmla="*/ 19 h 21"/>
                <a:gd name="T42" fmla="*/ 26 w 137"/>
                <a:gd name="T43" fmla="*/ 12 h 21"/>
                <a:gd name="T44" fmla="*/ 32 w 137"/>
                <a:gd name="T45" fmla="*/ 4 h 21"/>
                <a:gd name="T46" fmla="*/ 26 w 137"/>
                <a:gd name="T47" fmla="*/ 15 h 21"/>
                <a:gd name="T48" fmla="*/ 30 w 137"/>
                <a:gd name="T49" fmla="*/ 19 h 21"/>
                <a:gd name="T50" fmla="*/ 52 w 137"/>
                <a:gd name="T51" fmla="*/ 0 h 21"/>
                <a:gd name="T52" fmla="*/ 53 w 137"/>
                <a:gd name="T53" fmla="*/ 1 h 21"/>
                <a:gd name="T54" fmla="*/ 67 w 137"/>
                <a:gd name="T55" fmla="*/ 2 h 21"/>
                <a:gd name="T56" fmla="*/ 68 w 137"/>
                <a:gd name="T57" fmla="*/ 2 h 21"/>
                <a:gd name="T58" fmla="*/ 85 w 137"/>
                <a:gd name="T59" fmla="*/ 6 h 21"/>
                <a:gd name="T60" fmla="*/ 85 w 137"/>
                <a:gd name="T61" fmla="*/ 6 h 21"/>
                <a:gd name="T62" fmla="*/ 99 w 137"/>
                <a:gd name="T63" fmla="*/ 8 h 21"/>
                <a:gd name="T64" fmla="*/ 100 w 137"/>
                <a:gd name="T65" fmla="*/ 9 h 21"/>
                <a:gd name="T66" fmla="*/ 103 w 137"/>
                <a:gd name="T67" fmla="*/ 18 h 21"/>
                <a:gd name="T68" fmla="*/ 109 w 137"/>
                <a:gd name="T69" fmla="*/ 15 h 21"/>
                <a:gd name="T70" fmla="*/ 114 w 137"/>
                <a:gd name="T71" fmla="*/ 5 h 21"/>
                <a:gd name="T72" fmla="*/ 113 w 137"/>
                <a:gd name="T73" fmla="*/ 13 h 21"/>
                <a:gd name="T74" fmla="*/ 111 w 137"/>
                <a:gd name="T75" fmla="*/ 20 h 21"/>
                <a:gd name="T76" fmla="*/ 127 w 137"/>
                <a:gd name="T77" fmla="*/ 14 h 21"/>
                <a:gd name="T78" fmla="*/ 132 w 137"/>
                <a:gd name="T79" fmla="*/ 8 h 21"/>
                <a:gd name="T80" fmla="*/ 132 w 137"/>
                <a:gd name="T81" fmla="*/ 9 h 21"/>
                <a:gd name="T82" fmla="*/ 128 w 137"/>
                <a:gd name="T83" fmla="*/ 15 h 21"/>
                <a:gd name="T84" fmla="*/ 136 w 137"/>
                <a:gd name="T85" fmla="*/ 13 h 21"/>
                <a:gd name="T86" fmla="*/ 137 w 137"/>
                <a:gd name="T87" fmla="*/ 13 h 21"/>
                <a:gd name="T88" fmla="*/ 127 w 137"/>
                <a:gd name="T89" fmla="*/ 16 h 21"/>
                <a:gd name="T90" fmla="*/ 114 w 137"/>
                <a:gd name="T91" fmla="*/ 21 h 21"/>
                <a:gd name="T92" fmla="*/ 114 w 137"/>
                <a:gd name="T93" fmla="*/ 7 h 21"/>
                <a:gd name="T94" fmla="*/ 110 w 137"/>
                <a:gd name="T95" fmla="*/ 16 h 21"/>
                <a:gd name="T96" fmla="*/ 114 w 137"/>
                <a:gd name="T97" fmla="*/ 7 h 21"/>
                <a:gd name="T98" fmla="*/ 13 w 137"/>
                <a:gd name="T99" fmla="*/ 15 h 21"/>
                <a:gd name="T100" fmla="*/ 31 w 137"/>
                <a:gd name="T101" fmla="*/ 5 h 21"/>
                <a:gd name="T102" fmla="*/ 26 w 137"/>
                <a:gd name="T103" fmla="*/ 14 h 21"/>
                <a:gd name="T104" fmla="*/ 131 w 137"/>
                <a:gd name="T105" fmla="*/ 9 h 21"/>
                <a:gd name="T106" fmla="*/ 127 w 137"/>
                <a:gd name="T107"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21">
                  <a:moveTo>
                    <a:pt x="113" y="21"/>
                  </a:moveTo>
                  <a:cubicBezTo>
                    <a:pt x="112" y="21"/>
                    <a:pt x="111" y="21"/>
                    <a:pt x="111" y="20"/>
                  </a:cubicBezTo>
                  <a:cubicBezTo>
                    <a:pt x="110" y="20"/>
                    <a:pt x="109" y="19"/>
                    <a:pt x="109" y="18"/>
                  </a:cubicBezTo>
                  <a:cubicBezTo>
                    <a:pt x="107" y="19"/>
                    <a:pt x="105" y="19"/>
                    <a:pt x="102" y="19"/>
                  </a:cubicBezTo>
                  <a:cubicBezTo>
                    <a:pt x="100" y="18"/>
                    <a:pt x="99" y="16"/>
                    <a:pt x="98" y="13"/>
                  </a:cubicBezTo>
                  <a:cubicBezTo>
                    <a:pt x="98" y="12"/>
                    <a:pt x="98" y="11"/>
                    <a:pt x="98" y="10"/>
                  </a:cubicBezTo>
                  <a:cubicBezTo>
                    <a:pt x="94" y="14"/>
                    <a:pt x="89" y="16"/>
                    <a:pt x="84" y="18"/>
                  </a:cubicBezTo>
                  <a:cubicBezTo>
                    <a:pt x="83" y="18"/>
                    <a:pt x="83" y="18"/>
                    <a:pt x="83" y="18"/>
                  </a:cubicBezTo>
                  <a:cubicBezTo>
                    <a:pt x="83" y="17"/>
                    <a:pt x="83" y="17"/>
                    <a:pt x="83" y="17"/>
                  </a:cubicBezTo>
                  <a:cubicBezTo>
                    <a:pt x="84" y="7"/>
                    <a:pt x="84" y="7"/>
                    <a:pt x="84" y="7"/>
                  </a:cubicBezTo>
                  <a:cubicBezTo>
                    <a:pt x="78" y="11"/>
                    <a:pt x="72" y="14"/>
                    <a:pt x="64" y="15"/>
                  </a:cubicBezTo>
                  <a:cubicBezTo>
                    <a:pt x="64" y="15"/>
                    <a:pt x="64" y="15"/>
                    <a:pt x="64" y="15"/>
                  </a:cubicBezTo>
                  <a:cubicBezTo>
                    <a:pt x="64" y="15"/>
                    <a:pt x="64" y="15"/>
                    <a:pt x="64" y="15"/>
                  </a:cubicBezTo>
                  <a:cubicBezTo>
                    <a:pt x="67" y="5"/>
                    <a:pt x="67" y="5"/>
                    <a:pt x="67" y="5"/>
                  </a:cubicBezTo>
                  <a:cubicBezTo>
                    <a:pt x="62" y="11"/>
                    <a:pt x="56" y="15"/>
                    <a:pt x="48" y="16"/>
                  </a:cubicBezTo>
                  <a:cubicBezTo>
                    <a:pt x="48" y="16"/>
                    <a:pt x="48" y="16"/>
                    <a:pt x="48" y="16"/>
                  </a:cubicBezTo>
                  <a:cubicBezTo>
                    <a:pt x="48" y="16"/>
                    <a:pt x="48" y="16"/>
                    <a:pt x="48" y="16"/>
                  </a:cubicBezTo>
                  <a:cubicBezTo>
                    <a:pt x="49" y="12"/>
                    <a:pt x="49" y="8"/>
                    <a:pt x="51" y="4"/>
                  </a:cubicBezTo>
                  <a:cubicBezTo>
                    <a:pt x="47" y="10"/>
                    <a:pt x="42" y="15"/>
                    <a:pt x="36" y="18"/>
                  </a:cubicBezTo>
                  <a:cubicBezTo>
                    <a:pt x="34" y="19"/>
                    <a:pt x="32" y="20"/>
                    <a:pt x="30" y="20"/>
                  </a:cubicBezTo>
                  <a:cubicBezTo>
                    <a:pt x="28" y="20"/>
                    <a:pt x="27" y="19"/>
                    <a:pt x="26" y="17"/>
                  </a:cubicBezTo>
                  <a:cubicBezTo>
                    <a:pt x="26" y="17"/>
                    <a:pt x="26" y="16"/>
                    <a:pt x="26" y="16"/>
                  </a:cubicBezTo>
                  <a:cubicBezTo>
                    <a:pt x="23" y="18"/>
                    <a:pt x="21" y="19"/>
                    <a:pt x="18" y="20"/>
                  </a:cubicBezTo>
                  <a:cubicBezTo>
                    <a:pt x="16" y="20"/>
                    <a:pt x="14" y="20"/>
                    <a:pt x="13" y="19"/>
                  </a:cubicBezTo>
                  <a:cubicBezTo>
                    <a:pt x="13" y="18"/>
                    <a:pt x="12" y="17"/>
                    <a:pt x="12" y="17"/>
                  </a:cubicBezTo>
                  <a:cubicBezTo>
                    <a:pt x="10" y="18"/>
                    <a:pt x="7" y="19"/>
                    <a:pt x="4" y="19"/>
                  </a:cubicBezTo>
                  <a:cubicBezTo>
                    <a:pt x="4" y="19"/>
                    <a:pt x="4" y="19"/>
                    <a:pt x="4" y="19"/>
                  </a:cubicBezTo>
                  <a:cubicBezTo>
                    <a:pt x="4" y="15"/>
                    <a:pt x="4" y="12"/>
                    <a:pt x="5" y="9"/>
                  </a:cubicBezTo>
                  <a:cubicBezTo>
                    <a:pt x="0" y="14"/>
                    <a:pt x="0" y="14"/>
                    <a:pt x="0" y="14"/>
                  </a:cubicBezTo>
                  <a:cubicBezTo>
                    <a:pt x="0" y="14"/>
                    <a:pt x="0" y="14"/>
                    <a:pt x="0" y="14"/>
                  </a:cubicBezTo>
                  <a:cubicBezTo>
                    <a:pt x="0" y="13"/>
                    <a:pt x="0" y="13"/>
                    <a:pt x="0" y="13"/>
                  </a:cubicBezTo>
                  <a:cubicBezTo>
                    <a:pt x="6" y="7"/>
                    <a:pt x="6" y="7"/>
                    <a:pt x="6" y="7"/>
                  </a:cubicBezTo>
                  <a:cubicBezTo>
                    <a:pt x="6" y="7"/>
                    <a:pt x="6" y="7"/>
                    <a:pt x="6" y="7"/>
                  </a:cubicBezTo>
                  <a:cubicBezTo>
                    <a:pt x="6" y="8"/>
                    <a:pt x="6" y="8"/>
                    <a:pt x="6" y="8"/>
                  </a:cubicBezTo>
                  <a:cubicBezTo>
                    <a:pt x="5" y="11"/>
                    <a:pt x="5" y="15"/>
                    <a:pt x="5" y="18"/>
                  </a:cubicBezTo>
                  <a:cubicBezTo>
                    <a:pt x="7" y="18"/>
                    <a:pt x="10" y="17"/>
                    <a:pt x="12" y="16"/>
                  </a:cubicBezTo>
                  <a:cubicBezTo>
                    <a:pt x="13" y="11"/>
                    <a:pt x="17" y="6"/>
                    <a:pt x="22" y="4"/>
                  </a:cubicBezTo>
                  <a:cubicBezTo>
                    <a:pt x="22" y="4"/>
                    <a:pt x="22" y="4"/>
                    <a:pt x="22" y="4"/>
                  </a:cubicBezTo>
                  <a:cubicBezTo>
                    <a:pt x="22" y="5"/>
                    <a:pt x="22" y="5"/>
                    <a:pt x="22" y="5"/>
                  </a:cubicBezTo>
                  <a:cubicBezTo>
                    <a:pt x="21" y="10"/>
                    <a:pt x="18" y="14"/>
                    <a:pt x="13" y="16"/>
                  </a:cubicBezTo>
                  <a:cubicBezTo>
                    <a:pt x="13" y="17"/>
                    <a:pt x="13" y="18"/>
                    <a:pt x="14" y="18"/>
                  </a:cubicBezTo>
                  <a:cubicBezTo>
                    <a:pt x="15" y="19"/>
                    <a:pt x="17" y="19"/>
                    <a:pt x="18" y="19"/>
                  </a:cubicBezTo>
                  <a:cubicBezTo>
                    <a:pt x="21" y="18"/>
                    <a:pt x="23" y="17"/>
                    <a:pt x="25" y="15"/>
                  </a:cubicBezTo>
                  <a:cubicBezTo>
                    <a:pt x="25" y="14"/>
                    <a:pt x="25" y="13"/>
                    <a:pt x="26" y="12"/>
                  </a:cubicBezTo>
                  <a:cubicBezTo>
                    <a:pt x="26" y="8"/>
                    <a:pt x="29" y="6"/>
                    <a:pt x="31" y="4"/>
                  </a:cubicBezTo>
                  <a:cubicBezTo>
                    <a:pt x="32" y="4"/>
                    <a:pt x="32" y="4"/>
                    <a:pt x="32" y="4"/>
                  </a:cubicBezTo>
                  <a:cubicBezTo>
                    <a:pt x="32" y="4"/>
                    <a:pt x="32" y="4"/>
                    <a:pt x="32" y="4"/>
                  </a:cubicBezTo>
                  <a:cubicBezTo>
                    <a:pt x="31" y="8"/>
                    <a:pt x="29" y="12"/>
                    <a:pt x="26" y="15"/>
                  </a:cubicBezTo>
                  <a:cubicBezTo>
                    <a:pt x="26" y="16"/>
                    <a:pt x="27" y="16"/>
                    <a:pt x="27" y="17"/>
                  </a:cubicBezTo>
                  <a:cubicBezTo>
                    <a:pt x="28" y="18"/>
                    <a:pt x="28" y="19"/>
                    <a:pt x="30" y="19"/>
                  </a:cubicBezTo>
                  <a:cubicBezTo>
                    <a:pt x="32" y="19"/>
                    <a:pt x="33" y="18"/>
                    <a:pt x="35" y="18"/>
                  </a:cubicBezTo>
                  <a:cubicBezTo>
                    <a:pt x="42" y="13"/>
                    <a:pt x="48" y="8"/>
                    <a:pt x="52" y="0"/>
                  </a:cubicBezTo>
                  <a:cubicBezTo>
                    <a:pt x="52" y="0"/>
                    <a:pt x="52" y="0"/>
                    <a:pt x="52" y="0"/>
                  </a:cubicBezTo>
                  <a:cubicBezTo>
                    <a:pt x="53" y="1"/>
                    <a:pt x="53" y="1"/>
                    <a:pt x="53" y="1"/>
                  </a:cubicBezTo>
                  <a:cubicBezTo>
                    <a:pt x="51" y="5"/>
                    <a:pt x="50" y="10"/>
                    <a:pt x="49" y="15"/>
                  </a:cubicBezTo>
                  <a:cubicBezTo>
                    <a:pt x="56" y="14"/>
                    <a:pt x="63" y="9"/>
                    <a:pt x="67" y="2"/>
                  </a:cubicBezTo>
                  <a:cubicBezTo>
                    <a:pt x="68" y="2"/>
                    <a:pt x="68" y="2"/>
                    <a:pt x="68" y="2"/>
                  </a:cubicBezTo>
                  <a:cubicBezTo>
                    <a:pt x="68" y="2"/>
                    <a:pt x="68" y="2"/>
                    <a:pt x="68" y="2"/>
                  </a:cubicBezTo>
                  <a:cubicBezTo>
                    <a:pt x="65" y="14"/>
                    <a:pt x="65" y="14"/>
                    <a:pt x="65" y="14"/>
                  </a:cubicBezTo>
                  <a:cubicBezTo>
                    <a:pt x="72" y="13"/>
                    <a:pt x="79" y="10"/>
                    <a:pt x="85" y="6"/>
                  </a:cubicBezTo>
                  <a:cubicBezTo>
                    <a:pt x="85" y="6"/>
                    <a:pt x="85" y="6"/>
                    <a:pt x="85" y="6"/>
                  </a:cubicBezTo>
                  <a:cubicBezTo>
                    <a:pt x="85" y="6"/>
                    <a:pt x="85" y="6"/>
                    <a:pt x="85" y="6"/>
                  </a:cubicBezTo>
                  <a:cubicBezTo>
                    <a:pt x="84" y="17"/>
                    <a:pt x="84" y="17"/>
                    <a:pt x="84" y="17"/>
                  </a:cubicBezTo>
                  <a:cubicBezTo>
                    <a:pt x="90" y="15"/>
                    <a:pt x="95" y="12"/>
                    <a:pt x="99" y="8"/>
                  </a:cubicBezTo>
                  <a:cubicBezTo>
                    <a:pt x="100" y="8"/>
                    <a:pt x="100" y="8"/>
                    <a:pt x="100" y="8"/>
                  </a:cubicBezTo>
                  <a:cubicBezTo>
                    <a:pt x="100" y="9"/>
                    <a:pt x="100" y="9"/>
                    <a:pt x="100" y="9"/>
                  </a:cubicBezTo>
                  <a:cubicBezTo>
                    <a:pt x="99" y="10"/>
                    <a:pt x="99" y="11"/>
                    <a:pt x="99" y="13"/>
                  </a:cubicBezTo>
                  <a:cubicBezTo>
                    <a:pt x="99" y="15"/>
                    <a:pt x="101" y="17"/>
                    <a:pt x="103" y="18"/>
                  </a:cubicBezTo>
                  <a:cubicBezTo>
                    <a:pt x="105" y="18"/>
                    <a:pt x="107" y="18"/>
                    <a:pt x="109" y="17"/>
                  </a:cubicBezTo>
                  <a:cubicBezTo>
                    <a:pt x="109" y="16"/>
                    <a:pt x="109" y="16"/>
                    <a:pt x="109" y="15"/>
                  </a:cubicBezTo>
                  <a:cubicBezTo>
                    <a:pt x="110" y="12"/>
                    <a:pt x="111" y="8"/>
                    <a:pt x="113" y="5"/>
                  </a:cubicBezTo>
                  <a:cubicBezTo>
                    <a:pt x="114" y="5"/>
                    <a:pt x="114" y="5"/>
                    <a:pt x="114" y="5"/>
                  </a:cubicBezTo>
                  <a:cubicBezTo>
                    <a:pt x="114" y="6"/>
                    <a:pt x="114" y="6"/>
                    <a:pt x="114" y="6"/>
                  </a:cubicBezTo>
                  <a:cubicBezTo>
                    <a:pt x="115" y="8"/>
                    <a:pt x="114" y="11"/>
                    <a:pt x="113" y="13"/>
                  </a:cubicBezTo>
                  <a:cubicBezTo>
                    <a:pt x="112" y="15"/>
                    <a:pt x="111" y="16"/>
                    <a:pt x="110" y="17"/>
                  </a:cubicBezTo>
                  <a:cubicBezTo>
                    <a:pt x="110" y="18"/>
                    <a:pt x="110" y="19"/>
                    <a:pt x="111" y="20"/>
                  </a:cubicBezTo>
                  <a:cubicBezTo>
                    <a:pt x="112" y="20"/>
                    <a:pt x="113" y="20"/>
                    <a:pt x="114" y="20"/>
                  </a:cubicBezTo>
                  <a:cubicBezTo>
                    <a:pt x="119" y="20"/>
                    <a:pt x="123" y="18"/>
                    <a:pt x="127" y="14"/>
                  </a:cubicBezTo>
                  <a:cubicBezTo>
                    <a:pt x="126" y="13"/>
                    <a:pt x="126" y="11"/>
                    <a:pt x="127" y="10"/>
                  </a:cubicBezTo>
                  <a:cubicBezTo>
                    <a:pt x="128" y="8"/>
                    <a:pt x="130" y="7"/>
                    <a:pt x="132" y="8"/>
                  </a:cubicBezTo>
                  <a:cubicBezTo>
                    <a:pt x="132" y="8"/>
                    <a:pt x="132" y="8"/>
                    <a:pt x="132" y="8"/>
                  </a:cubicBezTo>
                  <a:cubicBezTo>
                    <a:pt x="132" y="9"/>
                    <a:pt x="132" y="9"/>
                    <a:pt x="132" y="9"/>
                  </a:cubicBezTo>
                  <a:cubicBezTo>
                    <a:pt x="131" y="11"/>
                    <a:pt x="129" y="13"/>
                    <a:pt x="128" y="15"/>
                  </a:cubicBezTo>
                  <a:cubicBezTo>
                    <a:pt x="128" y="15"/>
                    <a:pt x="128" y="15"/>
                    <a:pt x="128" y="15"/>
                  </a:cubicBezTo>
                  <a:cubicBezTo>
                    <a:pt x="129" y="16"/>
                    <a:pt x="130" y="17"/>
                    <a:pt x="132" y="16"/>
                  </a:cubicBezTo>
                  <a:cubicBezTo>
                    <a:pt x="134" y="16"/>
                    <a:pt x="135" y="15"/>
                    <a:pt x="136" y="13"/>
                  </a:cubicBezTo>
                  <a:cubicBezTo>
                    <a:pt x="136" y="13"/>
                    <a:pt x="136" y="13"/>
                    <a:pt x="136" y="13"/>
                  </a:cubicBezTo>
                  <a:cubicBezTo>
                    <a:pt x="137" y="13"/>
                    <a:pt x="137" y="13"/>
                    <a:pt x="137" y="13"/>
                  </a:cubicBezTo>
                  <a:cubicBezTo>
                    <a:pt x="136" y="15"/>
                    <a:pt x="134" y="17"/>
                    <a:pt x="132" y="17"/>
                  </a:cubicBezTo>
                  <a:cubicBezTo>
                    <a:pt x="130" y="17"/>
                    <a:pt x="128" y="17"/>
                    <a:pt x="127" y="16"/>
                  </a:cubicBezTo>
                  <a:cubicBezTo>
                    <a:pt x="127" y="15"/>
                    <a:pt x="127" y="15"/>
                    <a:pt x="127" y="15"/>
                  </a:cubicBezTo>
                  <a:cubicBezTo>
                    <a:pt x="123" y="18"/>
                    <a:pt x="119" y="21"/>
                    <a:pt x="114" y="21"/>
                  </a:cubicBezTo>
                  <a:lnTo>
                    <a:pt x="113" y="21"/>
                  </a:lnTo>
                  <a:close/>
                  <a:moveTo>
                    <a:pt x="114" y="7"/>
                  </a:moveTo>
                  <a:cubicBezTo>
                    <a:pt x="112" y="9"/>
                    <a:pt x="111" y="12"/>
                    <a:pt x="110" y="15"/>
                  </a:cubicBezTo>
                  <a:cubicBezTo>
                    <a:pt x="110" y="16"/>
                    <a:pt x="110" y="16"/>
                    <a:pt x="110" y="16"/>
                  </a:cubicBezTo>
                  <a:cubicBezTo>
                    <a:pt x="111" y="15"/>
                    <a:pt x="112" y="14"/>
                    <a:pt x="112" y="13"/>
                  </a:cubicBezTo>
                  <a:cubicBezTo>
                    <a:pt x="113" y="11"/>
                    <a:pt x="114" y="9"/>
                    <a:pt x="114" y="7"/>
                  </a:cubicBezTo>
                  <a:close/>
                  <a:moveTo>
                    <a:pt x="21" y="5"/>
                  </a:moveTo>
                  <a:cubicBezTo>
                    <a:pt x="17" y="7"/>
                    <a:pt x="14" y="11"/>
                    <a:pt x="13" y="15"/>
                  </a:cubicBezTo>
                  <a:cubicBezTo>
                    <a:pt x="17" y="13"/>
                    <a:pt x="20" y="9"/>
                    <a:pt x="21" y="5"/>
                  </a:cubicBezTo>
                  <a:close/>
                  <a:moveTo>
                    <a:pt x="31" y="5"/>
                  </a:moveTo>
                  <a:cubicBezTo>
                    <a:pt x="29" y="7"/>
                    <a:pt x="27" y="9"/>
                    <a:pt x="26" y="12"/>
                  </a:cubicBezTo>
                  <a:cubicBezTo>
                    <a:pt x="26" y="12"/>
                    <a:pt x="26" y="13"/>
                    <a:pt x="26" y="14"/>
                  </a:cubicBezTo>
                  <a:cubicBezTo>
                    <a:pt x="28" y="11"/>
                    <a:pt x="30" y="9"/>
                    <a:pt x="31" y="5"/>
                  </a:cubicBezTo>
                  <a:close/>
                  <a:moveTo>
                    <a:pt x="131" y="9"/>
                  </a:moveTo>
                  <a:cubicBezTo>
                    <a:pt x="130" y="9"/>
                    <a:pt x="129" y="10"/>
                    <a:pt x="128" y="10"/>
                  </a:cubicBezTo>
                  <a:cubicBezTo>
                    <a:pt x="127" y="11"/>
                    <a:pt x="127" y="13"/>
                    <a:pt x="127" y="14"/>
                  </a:cubicBezTo>
                  <a:cubicBezTo>
                    <a:pt x="129" y="12"/>
                    <a:pt x="130" y="11"/>
                    <a:pt x="131" y="9"/>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iśḷîḑè"/>
            <p:cNvSpPr/>
            <p:nvPr/>
          </p:nvSpPr>
          <p:spPr bwMode="auto">
            <a:xfrm>
              <a:off x="5686827" y="2066924"/>
              <a:ext cx="240784" cy="89704"/>
            </a:xfrm>
            <a:custGeom>
              <a:avLst/>
              <a:gdLst>
                <a:gd name="T0" fmla="*/ 0 w 40"/>
                <a:gd name="T1" fmla="*/ 15 h 15"/>
                <a:gd name="T2" fmla="*/ 0 w 40"/>
                <a:gd name="T3" fmla="*/ 15 h 15"/>
                <a:gd name="T4" fmla="*/ 0 w 40"/>
                <a:gd name="T5" fmla="*/ 14 h 15"/>
                <a:gd name="T6" fmla="*/ 2 w 40"/>
                <a:gd name="T7" fmla="*/ 13 h 15"/>
                <a:gd name="T8" fmla="*/ 1 w 40"/>
                <a:gd name="T9" fmla="*/ 11 h 15"/>
                <a:gd name="T10" fmla="*/ 3 w 40"/>
                <a:gd name="T11" fmla="*/ 4 h 15"/>
                <a:gd name="T12" fmla="*/ 3 w 40"/>
                <a:gd name="T13" fmla="*/ 4 h 15"/>
                <a:gd name="T14" fmla="*/ 4 w 40"/>
                <a:gd name="T15" fmla="*/ 4 h 15"/>
                <a:gd name="T16" fmla="*/ 4 w 40"/>
                <a:gd name="T17" fmla="*/ 10 h 15"/>
                <a:gd name="T18" fmla="*/ 3 w 40"/>
                <a:gd name="T19" fmla="*/ 13 h 15"/>
                <a:gd name="T20" fmla="*/ 3 w 40"/>
                <a:gd name="T21" fmla="*/ 14 h 15"/>
                <a:gd name="T22" fmla="*/ 8 w 40"/>
                <a:gd name="T23" fmla="*/ 14 h 15"/>
                <a:gd name="T24" fmla="*/ 15 w 40"/>
                <a:gd name="T25" fmla="*/ 7 h 15"/>
                <a:gd name="T26" fmla="*/ 17 w 40"/>
                <a:gd name="T27" fmla="*/ 0 h 15"/>
                <a:gd name="T28" fmla="*/ 18 w 40"/>
                <a:gd name="T29" fmla="*/ 0 h 15"/>
                <a:gd name="T30" fmla="*/ 18 w 40"/>
                <a:gd name="T31" fmla="*/ 1 h 15"/>
                <a:gd name="T32" fmla="*/ 16 w 40"/>
                <a:gd name="T33" fmla="*/ 7 h 15"/>
                <a:gd name="T34" fmla="*/ 16 w 40"/>
                <a:gd name="T35" fmla="*/ 9 h 15"/>
                <a:gd name="T36" fmla="*/ 21 w 40"/>
                <a:gd name="T37" fmla="*/ 1 h 15"/>
                <a:gd name="T38" fmla="*/ 21 w 40"/>
                <a:gd name="T39" fmla="*/ 1 h 15"/>
                <a:gd name="T40" fmla="*/ 22 w 40"/>
                <a:gd name="T41" fmla="*/ 1 h 15"/>
                <a:gd name="T42" fmla="*/ 22 w 40"/>
                <a:gd name="T43" fmla="*/ 1 h 15"/>
                <a:gd name="T44" fmla="*/ 23 w 40"/>
                <a:gd name="T45" fmla="*/ 5 h 15"/>
                <a:gd name="T46" fmla="*/ 26 w 40"/>
                <a:gd name="T47" fmla="*/ 7 h 15"/>
                <a:gd name="T48" fmla="*/ 28 w 40"/>
                <a:gd name="T49" fmla="*/ 6 h 15"/>
                <a:gd name="T50" fmla="*/ 34 w 40"/>
                <a:gd name="T51" fmla="*/ 1 h 15"/>
                <a:gd name="T52" fmla="*/ 35 w 40"/>
                <a:gd name="T53" fmla="*/ 1 h 15"/>
                <a:gd name="T54" fmla="*/ 35 w 40"/>
                <a:gd name="T55" fmla="*/ 1 h 15"/>
                <a:gd name="T56" fmla="*/ 36 w 40"/>
                <a:gd name="T57" fmla="*/ 5 h 15"/>
                <a:gd name="T58" fmla="*/ 38 w 40"/>
                <a:gd name="T59" fmla="*/ 6 h 15"/>
                <a:gd name="T60" fmla="*/ 39 w 40"/>
                <a:gd name="T61" fmla="*/ 5 h 15"/>
                <a:gd name="T62" fmla="*/ 40 w 40"/>
                <a:gd name="T63" fmla="*/ 4 h 15"/>
                <a:gd name="T64" fmla="*/ 40 w 40"/>
                <a:gd name="T65" fmla="*/ 5 h 15"/>
                <a:gd name="T66" fmla="*/ 38 w 40"/>
                <a:gd name="T67" fmla="*/ 6 h 15"/>
                <a:gd name="T68" fmla="*/ 35 w 40"/>
                <a:gd name="T69" fmla="*/ 6 h 15"/>
                <a:gd name="T70" fmla="*/ 34 w 40"/>
                <a:gd name="T71" fmla="*/ 2 h 15"/>
                <a:gd name="T72" fmla="*/ 28 w 40"/>
                <a:gd name="T73" fmla="*/ 6 h 15"/>
                <a:gd name="T74" fmla="*/ 26 w 40"/>
                <a:gd name="T75" fmla="*/ 8 h 15"/>
                <a:gd name="T76" fmla="*/ 22 w 40"/>
                <a:gd name="T77" fmla="*/ 6 h 15"/>
                <a:gd name="T78" fmla="*/ 21 w 40"/>
                <a:gd name="T79" fmla="*/ 4 h 15"/>
                <a:gd name="T80" fmla="*/ 16 w 40"/>
                <a:gd name="T81" fmla="*/ 10 h 15"/>
                <a:gd name="T82" fmla="*/ 16 w 40"/>
                <a:gd name="T83" fmla="*/ 10 h 15"/>
                <a:gd name="T84" fmla="*/ 15 w 40"/>
                <a:gd name="T85" fmla="*/ 8 h 15"/>
                <a:gd name="T86" fmla="*/ 8 w 40"/>
                <a:gd name="T87" fmla="*/ 14 h 15"/>
                <a:gd name="T88" fmla="*/ 2 w 40"/>
                <a:gd name="T89" fmla="*/ 14 h 15"/>
                <a:gd name="T90" fmla="*/ 2 w 40"/>
                <a:gd name="T91" fmla="*/ 14 h 15"/>
                <a:gd name="T92" fmla="*/ 0 w 40"/>
                <a:gd name="T93" fmla="*/ 15 h 15"/>
                <a:gd name="T94" fmla="*/ 3 w 40"/>
                <a:gd name="T95" fmla="*/ 6 h 15"/>
                <a:gd name="T96" fmla="*/ 2 w 40"/>
                <a:gd name="T97" fmla="*/ 11 h 15"/>
                <a:gd name="T98" fmla="*/ 2 w 40"/>
                <a:gd name="T99" fmla="*/ 12 h 15"/>
                <a:gd name="T100" fmla="*/ 3 w 40"/>
                <a:gd name="T101" fmla="*/ 10 h 15"/>
                <a:gd name="T102" fmla="*/ 3 w 40"/>
                <a:gd name="T103" fmla="*/ 6 h 15"/>
                <a:gd name="T104" fmla="*/ 17 w 40"/>
                <a:gd name="T105" fmla="*/ 2 h 15"/>
                <a:gd name="T106" fmla="*/ 16 w 40"/>
                <a:gd name="T107" fmla="*/ 4 h 15"/>
                <a:gd name="T108" fmla="*/ 17 w 40"/>
                <a:gd name="T109"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 h="15">
                  <a:moveTo>
                    <a:pt x="0" y="15"/>
                  </a:moveTo>
                  <a:cubicBezTo>
                    <a:pt x="0" y="15"/>
                    <a:pt x="0" y="15"/>
                    <a:pt x="0" y="15"/>
                  </a:cubicBezTo>
                  <a:cubicBezTo>
                    <a:pt x="0" y="14"/>
                    <a:pt x="0" y="14"/>
                    <a:pt x="0" y="14"/>
                  </a:cubicBezTo>
                  <a:cubicBezTo>
                    <a:pt x="1" y="14"/>
                    <a:pt x="1" y="14"/>
                    <a:pt x="2" y="13"/>
                  </a:cubicBezTo>
                  <a:cubicBezTo>
                    <a:pt x="1" y="12"/>
                    <a:pt x="1" y="12"/>
                    <a:pt x="1" y="11"/>
                  </a:cubicBezTo>
                  <a:cubicBezTo>
                    <a:pt x="1" y="9"/>
                    <a:pt x="2" y="6"/>
                    <a:pt x="3" y="4"/>
                  </a:cubicBezTo>
                  <a:cubicBezTo>
                    <a:pt x="3" y="4"/>
                    <a:pt x="3" y="4"/>
                    <a:pt x="3" y="4"/>
                  </a:cubicBezTo>
                  <a:cubicBezTo>
                    <a:pt x="4" y="4"/>
                    <a:pt x="4" y="4"/>
                    <a:pt x="4" y="4"/>
                  </a:cubicBezTo>
                  <a:cubicBezTo>
                    <a:pt x="5" y="6"/>
                    <a:pt x="5" y="8"/>
                    <a:pt x="4" y="10"/>
                  </a:cubicBezTo>
                  <a:cubicBezTo>
                    <a:pt x="4" y="11"/>
                    <a:pt x="3" y="12"/>
                    <a:pt x="3" y="13"/>
                  </a:cubicBezTo>
                  <a:cubicBezTo>
                    <a:pt x="3" y="14"/>
                    <a:pt x="3" y="14"/>
                    <a:pt x="3" y="14"/>
                  </a:cubicBezTo>
                  <a:cubicBezTo>
                    <a:pt x="4" y="15"/>
                    <a:pt x="7" y="14"/>
                    <a:pt x="8" y="14"/>
                  </a:cubicBezTo>
                  <a:cubicBezTo>
                    <a:pt x="11" y="12"/>
                    <a:pt x="13" y="10"/>
                    <a:pt x="15" y="7"/>
                  </a:cubicBezTo>
                  <a:cubicBezTo>
                    <a:pt x="15" y="4"/>
                    <a:pt x="16" y="2"/>
                    <a:pt x="17" y="0"/>
                  </a:cubicBezTo>
                  <a:cubicBezTo>
                    <a:pt x="18" y="0"/>
                    <a:pt x="18" y="0"/>
                    <a:pt x="18" y="0"/>
                  </a:cubicBezTo>
                  <a:cubicBezTo>
                    <a:pt x="18" y="1"/>
                    <a:pt x="18" y="1"/>
                    <a:pt x="18" y="1"/>
                  </a:cubicBezTo>
                  <a:cubicBezTo>
                    <a:pt x="18" y="3"/>
                    <a:pt x="17" y="5"/>
                    <a:pt x="16" y="7"/>
                  </a:cubicBezTo>
                  <a:cubicBezTo>
                    <a:pt x="16" y="7"/>
                    <a:pt x="16" y="8"/>
                    <a:pt x="16" y="9"/>
                  </a:cubicBezTo>
                  <a:cubicBezTo>
                    <a:pt x="19" y="7"/>
                    <a:pt x="21" y="4"/>
                    <a:pt x="21" y="1"/>
                  </a:cubicBezTo>
                  <a:cubicBezTo>
                    <a:pt x="21" y="1"/>
                    <a:pt x="21" y="1"/>
                    <a:pt x="21" y="1"/>
                  </a:cubicBezTo>
                  <a:cubicBezTo>
                    <a:pt x="22" y="1"/>
                    <a:pt x="22" y="1"/>
                    <a:pt x="22" y="1"/>
                  </a:cubicBezTo>
                  <a:cubicBezTo>
                    <a:pt x="22" y="1"/>
                    <a:pt x="22" y="1"/>
                    <a:pt x="22" y="1"/>
                  </a:cubicBezTo>
                  <a:cubicBezTo>
                    <a:pt x="22" y="2"/>
                    <a:pt x="22" y="4"/>
                    <a:pt x="23" y="5"/>
                  </a:cubicBezTo>
                  <a:cubicBezTo>
                    <a:pt x="23" y="6"/>
                    <a:pt x="25" y="7"/>
                    <a:pt x="26" y="7"/>
                  </a:cubicBezTo>
                  <a:cubicBezTo>
                    <a:pt x="27" y="7"/>
                    <a:pt x="27" y="6"/>
                    <a:pt x="28" y="6"/>
                  </a:cubicBezTo>
                  <a:cubicBezTo>
                    <a:pt x="34" y="1"/>
                    <a:pt x="34" y="1"/>
                    <a:pt x="34" y="1"/>
                  </a:cubicBezTo>
                  <a:cubicBezTo>
                    <a:pt x="35" y="1"/>
                    <a:pt x="35" y="1"/>
                    <a:pt x="35" y="1"/>
                  </a:cubicBezTo>
                  <a:cubicBezTo>
                    <a:pt x="35" y="1"/>
                    <a:pt x="35" y="1"/>
                    <a:pt x="35" y="1"/>
                  </a:cubicBezTo>
                  <a:cubicBezTo>
                    <a:pt x="35" y="2"/>
                    <a:pt x="35" y="4"/>
                    <a:pt x="36" y="5"/>
                  </a:cubicBezTo>
                  <a:cubicBezTo>
                    <a:pt x="36" y="6"/>
                    <a:pt x="37" y="6"/>
                    <a:pt x="38" y="6"/>
                  </a:cubicBezTo>
                  <a:cubicBezTo>
                    <a:pt x="38" y="6"/>
                    <a:pt x="39" y="5"/>
                    <a:pt x="39" y="5"/>
                  </a:cubicBezTo>
                  <a:cubicBezTo>
                    <a:pt x="40" y="4"/>
                    <a:pt x="40" y="4"/>
                    <a:pt x="40" y="4"/>
                  </a:cubicBezTo>
                  <a:cubicBezTo>
                    <a:pt x="40" y="5"/>
                    <a:pt x="40" y="5"/>
                    <a:pt x="40" y="5"/>
                  </a:cubicBezTo>
                  <a:cubicBezTo>
                    <a:pt x="40" y="6"/>
                    <a:pt x="39" y="6"/>
                    <a:pt x="38" y="6"/>
                  </a:cubicBezTo>
                  <a:cubicBezTo>
                    <a:pt x="37" y="7"/>
                    <a:pt x="36" y="7"/>
                    <a:pt x="35" y="6"/>
                  </a:cubicBezTo>
                  <a:cubicBezTo>
                    <a:pt x="34" y="5"/>
                    <a:pt x="34" y="4"/>
                    <a:pt x="34" y="2"/>
                  </a:cubicBezTo>
                  <a:cubicBezTo>
                    <a:pt x="28" y="6"/>
                    <a:pt x="28" y="6"/>
                    <a:pt x="28" y="6"/>
                  </a:cubicBezTo>
                  <a:cubicBezTo>
                    <a:pt x="28" y="7"/>
                    <a:pt x="27" y="8"/>
                    <a:pt x="26" y="8"/>
                  </a:cubicBezTo>
                  <a:cubicBezTo>
                    <a:pt x="24" y="8"/>
                    <a:pt x="23" y="7"/>
                    <a:pt x="22" y="6"/>
                  </a:cubicBezTo>
                  <a:cubicBezTo>
                    <a:pt x="22" y="5"/>
                    <a:pt x="22" y="5"/>
                    <a:pt x="21" y="4"/>
                  </a:cubicBezTo>
                  <a:cubicBezTo>
                    <a:pt x="21" y="6"/>
                    <a:pt x="19" y="9"/>
                    <a:pt x="16" y="10"/>
                  </a:cubicBezTo>
                  <a:cubicBezTo>
                    <a:pt x="16" y="10"/>
                    <a:pt x="16" y="10"/>
                    <a:pt x="16" y="10"/>
                  </a:cubicBezTo>
                  <a:cubicBezTo>
                    <a:pt x="16" y="9"/>
                    <a:pt x="15" y="9"/>
                    <a:pt x="15" y="8"/>
                  </a:cubicBezTo>
                  <a:cubicBezTo>
                    <a:pt x="13" y="11"/>
                    <a:pt x="11" y="13"/>
                    <a:pt x="8" y="14"/>
                  </a:cubicBezTo>
                  <a:cubicBezTo>
                    <a:pt x="6" y="15"/>
                    <a:pt x="4" y="15"/>
                    <a:pt x="2" y="14"/>
                  </a:cubicBezTo>
                  <a:cubicBezTo>
                    <a:pt x="2" y="14"/>
                    <a:pt x="2" y="14"/>
                    <a:pt x="2" y="14"/>
                  </a:cubicBezTo>
                  <a:cubicBezTo>
                    <a:pt x="2" y="14"/>
                    <a:pt x="1" y="15"/>
                    <a:pt x="0" y="15"/>
                  </a:cubicBezTo>
                  <a:close/>
                  <a:moveTo>
                    <a:pt x="3" y="6"/>
                  </a:moveTo>
                  <a:cubicBezTo>
                    <a:pt x="3" y="7"/>
                    <a:pt x="2" y="9"/>
                    <a:pt x="2" y="11"/>
                  </a:cubicBezTo>
                  <a:cubicBezTo>
                    <a:pt x="2" y="11"/>
                    <a:pt x="2" y="12"/>
                    <a:pt x="2" y="12"/>
                  </a:cubicBezTo>
                  <a:cubicBezTo>
                    <a:pt x="3" y="12"/>
                    <a:pt x="3" y="11"/>
                    <a:pt x="3" y="10"/>
                  </a:cubicBezTo>
                  <a:cubicBezTo>
                    <a:pt x="4" y="9"/>
                    <a:pt x="4" y="7"/>
                    <a:pt x="3" y="6"/>
                  </a:cubicBezTo>
                  <a:close/>
                  <a:moveTo>
                    <a:pt x="17" y="2"/>
                  </a:moveTo>
                  <a:cubicBezTo>
                    <a:pt x="16" y="3"/>
                    <a:pt x="16" y="4"/>
                    <a:pt x="16" y="4"/>
                  </a:cubicBezTo>
                  <a:cubicBezTo>
                    <a:pt x="16" y="4"/>
                    <a:pt x="17" y="3"/>
                    <a:pt x="17" y="2"/>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iŝľíḓe"/>
            <p:cNvSpPr/>
            <p:nvPr/>
          </p:nvSpPr>
          <p:spPr bwMode="auto">
            <a:xfrm>
              <a:off x="5981118" y="2035449"/>
              <a:ext cx="500451" cy="91277"/>
            </a:xfrm>
            <a:custGeom>
              <a:avLst/>
              <a:gdLst>
                <a:gd name="T0" fmla="*/ 9 w 83"/>
                <a:gd name="T1" fmla="*/ 14 h 15"/>
                <a:gd name="T2" fmla="*/ 1 w 83"/>
                <a:gd name="T3" fmla="*/ 14 h 15"/>
                <a:gd name="T4" fmla="*/ 0 w 83"/>
                <a:gd name="T5" fmla="*/ 14 h 15"/>
                <a:gd name="T6" fmla="*/ 4 w 83"/>
                <a:gd name="T7" fmla="*/ 6 h 15"/>
                <a:gd name="T8" fmla="*/ 8 w 83"/>
                <a:gd name="T9" fmla="*/ 7 h 15"/>
                <a:gd name="T10" fmla="*/ 9 w 83"/>
                <a:gd name="T11" fmla="*/ 5 h 15"/>
                <a:gd name="T12" fmla="*/ 10 w 83"/>
                <a:gd name="T13" fmla="*/ 5 h 15"/>
                <a:gd name="T14" fmla="*/ 8 w 83"/>
                <a:gd name="T15" fmla="*/ 12 h 15"/>
                <a:gd name="T16" fmla="*/ 11 w 83"/>
                <a:gd name="T17" fmla="*/ 14 h 15"/>
                <a:gd name="T18" fmla="*/ 20 w 83"/>
                <a:gd name="T19" fmla="*/ 4 h 15"/>
                <a:gd name="T20" fmla="*/ 21 w 83"/>
                <a:gd name="T21" fmla="*/ 4 h 15"/>
                <a:gd name="T22" fmla="*/ 32 w 83"/>
                <a:gd name="T23" fmla="*/ 4 h 15"/>
                <a:gd name="T24" fmla="*/ 33 w 83"/>
                <a:gd name="T25" fmla="*/ 4 h 15"/>
                <a:gd name="T26" fmla="*/ 42 w 83"/>
                <a:gd name="T27" fmla="*/ 2 h 15"/>
                <a:gd name="T28" fmla="*/ 43 w 83"/>
                <a:gd name="T29" fmla="*/ 2 h 15"/>
                <a:gd name="T30" fmla="*/ 47 w 83"/>
                <a:gd name="T31" fmla="*/ 0 h 15"/>
                <a:gd name="T32" fmla="*/ 48 w 83"/>
                <a:gd name="T33" fmla="*/ 0 h 15"/>
                <a:gd name="T34" fmla="*/ 55 w 83"/>
                <a:gd name="T35" fmla="*/ 2 h 15"/>
                <a:gd name="T36" fmla="*/ 64 w 83"/>
                <a:gd name="T37" fmla="*/ 5 h 15"/>
                <a:gd name="T38" fmla="*/ 70 w 83"/>
                <a:gd name="T39" fmla="*/ 1 h 15"/>
                <a:gd name="T40" fmla="*/ 72 w 83"/>
                <a:gd name="T41" fmla="*/ 6 h 15"/>
                <a:gd name="T42" fmla="*/ 78 w 83"/>
                <a:gd name="T43" fmla="*/ 6 h 15"/>
                <a:gd name="T44" fmla="*/ 83 w 83"/>
                <a:gd name="T45" fmla="*/ 5 h 15"/>
                <a:gd name="T46" fmla="*/ 82 w 83"/>
                <a:gd name="T47" fmla="*/ 6 h 15"/>
                <a:gd name="T48" fmla="*/ 78 w 83"/>
                <a:gd name="T49" fmla="*/ 7 h 15"/>
                <a:gd name="T50" fmla="*/ 71 w 83"/>
                <a:gd name="T51" fmla="*/ 7 h 15"/>
                <a:gd name="T52" fmla="*/ 65 w 83"/>
                <a:gd name="T53" fmla="*/ 6 h 15"/>
                <a:gd name="T54" fmla="*/ 64 w 83"/>
                <a:gd name="T55" fmla="*/ 6 h 15"/>
                <a:gd name="T56" fmla="*/ 55 w 83"/>
                <a:gd name="T57" fmla="*/ 3 h 15"/>
                <a:gd name="T58" fmla="*/ 48 w 83"/>
                <a:gd name="T59" fmla="*/ 2 h 15"/>
                <a:gd name="T60" fmla="*/ 43 w 83"/>
                <a:gd name="T61" fmla="*/ 6 h 15"/>
                <a:gd name="T62" fmla="*/ 42 w 83"/>
                <a:gd name="T63" fmla="*/ 3 h 15"/>
                <a:gd name="T64" fmla="*/ 32 w 83"/>
                <a:gd name="T65" fmla="*/ 10 h 15"/>
                <a:gd name="T66" fmla="*/ 32 w 83"/>
                <a:gd name="T67" fmla="*/ 5 h 15"/>
                <a:gd name="T68" fmla="*/ 23 w 83"/>
                <a:gd name="T69" fmla="*/ 13 h 15"/>
                <a:gd name="T70" fmla="*/ 21 w 83"/>
                <a:gd name="T71" fmla="*/ 5 h 15"/>
                <a:gd name="T72" fmla="*/ 12 w 83"/>
                <a:gd name="T73" fmla="*/ 15 h 15"/>
                <a:gd name="T74" fmla="*/ 6 w 83"/>
                <a:gd name="T75" fmla="*/ 6 h 15"/>
                <a:gd name="T76" fmla="*/ 1 w 83"/>
                <a:gd name="T77" fmla="*/ 13 h 15"/>
                <a:gd name="T78" fmla="*/ 7 w 83"/>
                <a:gd name="T79" fmla="*/ 12 h 15"/>
                <a:gd name="T80" fmla="*/ 7 w 83"/>
                <a:gd name="T81" fmla="*/ 7 h 15"/>
                <a:gd name="T82" fmla="*/ 6 w 83"/>
                <a:gd name="T83" fmla="*/ 6 h 15"/>
                <a:gd name="T84" fmla="*/ 8 w 83"/>
                <a:gd name="T85" fmla="*/ 11 h 15"/>
                <a:gd name="T86" fmla="*/ 10 w 83"/>
                <a:gd name="T8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 h="15">
                  <a:moveTo>
                    <a:pt x="11" y="15"/>
                  </a:moveTo>
                  <a:cubicBezTo>
                    <a:pt x="10" y="15"/>
                    <a:pt x="9" y="15"/>
                    <a:pt x="9" y="14"/>
                  </a:cubicBezTo>
                  <a:cubicBezTo>
                    <a:pt x="8" y="14"/>
                    <a:pt x="8" y="13"/>
                    <a:pt x="8" y="13"/>
                  </a:cubicBezTo>
                  <a:cubicBezTo>
                    <a:pt x="5" y="14"/>
                    <a:pt x="3" y="14"/>
                    <a:pt x="1" y="14"/>
                  </a:cubicBezTo>
                  <a:cubicBezTo>
                    <a:pt x="1" y="14"/>
                    <a:pt x="1" y="14"/>
                    <a:pt x="1" y="14"/>
                  </a:cubicBezTo>
                  <a:cubicBezTo>
                    <a:pt x="0" y="14"/>
                    <a:pt x="0" y="14"/>
                    <a:pt x="0" y="14"/>
                  </a:cubicBezTo>
                  <a:cubicBezTo>
                    <a:pt x="0" y="14"/>
                    <a:pt x="0" y="14"/>
                    <a:pt x="0" y="14"/>
                  </a:cubicBezTo>
                  <a:cubicBezTo>
                    <a:pt x="0" y="11"/>
                    <a:pt x="2" y="8"/>
                    <a:pt x="4" y="6"/>
                  </a:cubicBezTo>
                  <a:cubicBezTo>
                    <a:pt x="5" y="5"/>
                    <a:pt x="7" y="5"/>
                    <a:pt x="7" y="6"/>
                  </a:cubicBezTo>
                  <a:cubicBezTo>
                    <a:pt x="8" y="6"/>
                    <a:pt x="8" y="7"/>
                    <a:pt x="8" y="7"/>
                  </a:cubicBezTo>
                  <a:cubicBezTo>
                    <a:pt x="8" y="7"/>
                    <a:pt x="8" y="7"/>
                    <a:pt x="8" y="7"/>
                  </a:cubicBezTo>
                  <a:cubicBezTo>
                    <a:pt x="8" y="6"/>
                    <a:pt x="9" y="5"/>
                    <a:pt x="9" y="5"/>
                  </a:cubicBezTo>
                  <a:cubicBezTo>
                    <a:pt x="10" y="4"/>
                    <a:pt x="10" y="4"/>
                    <a:pt x="10" y="4"/>
                  </a:cubicBezTo>
                  <a:cubicBezTo>
                    <a:pt x="10" y="5"/>
                    <a:pt x="10" y="5"/>
                    <a:pt x="10" y="5"/>
                  </a:cubicBezTo>
                  <a:cubicBezTo>
                    <a:pt x="12" y="7"/>
                    <a:pt x="11" y="10"/>
                    <a:pt x="8" y="12"/>
                  </a:cubicBezTo>
                  <a:cubicBezTo>
                    <a:pt x="8" y="12"/>
                    <a:pt x="8" y="12"/>
                    <a:pt x="8" y="12"/>
                  </a:cubicBezTo>
                  <a:cubicBezTo>
                    <a:pt x="9" y="13"/>
                    <a:pt x="9" y="13"/>
                    <a:pt x="9" y="13"/>
                  </a:cubicBezTo>
                  <a:cubicBezTo>
                    <a:pt x="10" y="14"/>
                    <a:pt x="11" y="14"/>
                    <a:pt x="11" y="14"/>
                  </a:cubicBezTo>
                  <a:cubicBezTo>
                    <a:pt x="12" y="13"/>
                    <a:pt x="13" y="13"/>
                    <a:pt x="13" y="12"/>
                  </a:cubicBezTo>
                  <a:cubicBezTo>
                    <a:pt x="20" y="4"/>
                    <a:pt x="20" y="4"/>
                    <a:pt x="20" y="4"/>
                  </a:cubicBezTo>
                  <a:cubicBezTo>
                    <a:pt x="21" y="3"/>
                    <a:pt x="21" y="3"/>
                    <a:pt x="21" y="3"/>
                  </a:cubicBezTo>
                  <a:cubicBezTo>
                    <a:pt x="21" y="4"/>
                    <a:pt x="21" y="4"/>
                    <a:pt x="21" y="4"/>
                  </a:cubicBezTo>
                  <a:cubicBezTo>
                    <a:pt x="23" y="12"/>
                    <a:pt x="23" y="12"/>
                    <a:pt x="23" y="12"/>
                  </a:cubicBezTo>
                  <a:cubicBezTo>
                    <a:pt x="27" y="10"/>
                    <a:pt x="30" y="7"/>
                    <a:pt x="32" y="4"/>
                  </a:cubicBezTo>
                  <a:cubicBezTo>
                    <a:pt x="32" y="3"/>
                    <a:pt x="32" y="3"/>
                    <a:pt x="32" y="3"/>
                  </a:cubicBezTo>
                  <a:cubicBezTo>
                    <a:pt x="33" y="4"/>
                    <a:pt x="33" y="4"/>
                    <a:pt x="33" y="4"/>
                  </a:cubicBezTo>
                  <a:cubicBezTo>
                    <a:pt x="33" y="9"/>
                    <a:pt x="33" y="9"/>
                    <a:pt x="33" y="9"/>
                  </a:cubicBezTo>
                  <a:cubicBezTo>
                    <a:pt x="36" y="7"/>
                    <a:pt x="40" y="5"/>
                    <a:pt x="42" y="2"/>
                  </a:cubicBezTo>
                  <a:cubicBezTo>
                    <a:pt x="43" y="2"/>
                    <a:pt x="43" y="2"/>
                    <a:pt x="43" y="2"/>
                  </a:cubicBezTo>
                  <a:cubicBezTo>
                    <a:pt x="43" y="2"/>
                    <a:pt x="43" y="2"/>
                    <a:pt x="43" y="2"/>
                  </a:cubicBezTo>
                  <a:cubicBezTo>
                    <a:pt x="43" y="5"/>
                    <a:pt x="43" y="5"/>
                    <a:pt x="43" y="5"/>
                  </a:cubicBezTo>
                  <a:cubicBezTo>
                    <a:pt x="45" y="4"/>
                    <a:pt x="47" y="2"/>
                    <a:pt x="47" y="0"/>
                  </a:cubicBezTo>
                  <a:cubicBezTo>
                    <a:pt x="48" y="0"/>
                    <a:pt x="48" y="0"/>
                    <a:pt x="48" y="0"/>
                  </a:cubicBezTo>
                  <a:cubicBezTo>
                    <a:pt x="48" y="0"/>
                    <a:pt x="48" y="0"/>
                    <a:pt x="48" y="0"/>
                  </a:cubicBezTo>
                  <a:cubicBezTo>
                    <a:pt x="49" y="2"/>
                    <a:pt x="51" y="3"/>
                    <a:pt x="52" y="2"/>
                  </a:cubicBezTo>
                  <a:cubicBezTo>
                    <a:pt x="53" y="2"/>
                    <a:pt x="54" y="2"/>
                    <a:pt x="55" y="2"/>
                  </a:cubicBezTo>
                  <a:cubicBezTo>
                    <a:pt x="56" y="2"/>
                    <a:pt x="57" y="1"/>
                    <a:pt x="58" y="1"/>
                  </a:cubicBezTo>
                  <a:cubicBezTo>
                    <a:pt x="60" y="1"/>
                    <a:pt x="63" y="3"/>
                    <a:pt x="64" y="5"/>
                  </a:cubicBezTo>
                  <a:cubicBezTo>
                    <a:pt x="66" y="3"/>
                    <a:pt x="68" y="2"/>
                    <a:pt x="70" y="1"/>
                  </a:cubicBezTo>
                  <a:cubicBezTo>
                    <a:pt x="70" y="1"/>
                    <a:pt x="70" y="1"/>
                    <a:pt x="70" y="1"/>
                  </a:cubicBezTo>
                  <a:cubicBezTo>
                    <a:pt x="70" y="1"/>
                    <a:pt x="70" y="1"/>
                    <a:pt x="70" y="1"/>
                  </a:cubicBezTo>
                  <a:cubicBezTo>
                    <a:pt x="70" y="3"/>
                    <a:pt x="71" y="5"/>
                    <a:pt x="72" y="6"/>
                  </a:cubicBezTo>
                  <a:cubicBezTo>
                    <a:pt x="72" y="7"/>
                    <a:pt x="74" y="8"/>
                    <a:pt x="75" y="8"/>
                  </a:cubicBezTo>
                  <a:cubicBezTo>
                    <a:pt x="76" y="8"/>
                    <a:pt x="77" y="7"/>
                    <a:pt x="78" y="6"/>
                  </a:cubicBezTo>
                  <a:cubicBezTo>
                    <a:pt x="79" y="6"/>
                    <a:pt x="79" y="6"/>
                    <a:pt x="79" y="6"/>
                  </a:cubicBezTo>
                  <a:cubicBezTo>
                    <a:pt x="80" y="4"/>
                    <a:pt x="82" y="4"/>
                    <a:pt x="83" y="5"/>
                  </a:cubicBezTo>
                  <a:cubicBezTo>
                    <a:pt x="83" y="6"/>
                    <a:pt x="83" y="6"/>
                    <a:pt x="83" y="6"/>
                  </a:cubicBezTo>
                  <a:cubicBezTo>
                    <a:pt x="82" y="6"/>
                    <a:pt x="82" y="6"/>
                    <a:pt x="82" y="6"/>
                  </a:cubicBezTo>
                  <a:cubicBezTo>
                    <a:pt x="82" y="5"/>
                    <a:pt x="80" y="5"/>
                    <a:pt x="79" y="6"/>
                  </a:cubicBezTo>
                  <a:cubicBezTo>
                    <a:pt x="78" y="7"/>
                    <a:pt x="78" y="7"/>
                    <a:pt x="78" y="7"/>
                  </a:cubicBezTo>
                  <a:cubicBezTo>
                    <a:pt x="78" y="8"/>
                    <a:pt x="77" y="9"/>
                    <a:pt x="76" y="9"/>
                  </a:cubicBezTo>
                  <a:cubicBezTo>
                    <a:pt x="74" y="9"/>
                    <a:pt x="72" y="8"/>
                    <a:pt x="71" y="7"/>
                  </a:cubicBezTo>
                  <a:cubicBezTo>
                    <a:pt x="70" y="5"/>
                    <a:pt x="70" y="4"/>
                    <a:pt x="69" y="2"/>
                  </a:cubicBezTo>
                  <a:cubicBezTo>
                    <a:pt x="68" y="3"/>
                    <a:pt x="66" y="4"/>
                    <a:pt x="65" y="6"/>
                  </a:cubicBezTo>
                  <a:cubicBezTo>
                    <a:pt x="64" y="6"/>
                    <a:pt x="64" y="6"/>
                    <a:pt x="64" y="6"/>
                  </a:cubicBezTo>
                  <a:cubicBezTo>
                    <a:pt x="64" y="6"/>
                    <a:pt x="64" y="6"/>
                    <a:pt x="64" y="6"/>
                  </a:cubicBezTo>
                  <a:cubicBezTo>
                    <a:pt x="63" y="4"/>
                    <a:pt x="60" y="2"/>
                    <a:pt x="58" y="2"/>
                  </a:cubicBezTo>
                  <a:cubicBezTo>
                    <a:pt x="57" y="2"/>
                    <a:pt x="56" y="3"/>
                    <a:pt x="55" y="3"/>
                  </a:cubicBezTo>
                  <a:cubicBezTo>
                    <a:pt x="54" y="3"/>
                    <a:pt x="53" y="3"/>
                    <a:pt x="52" y="3"/>
                  </a:cubicBezTo>
                  <a:cubicBezTo>
                    <a:pt x="51" y="3"/>
                    <a:pt x="49" y="3"/>
                    <a:pt x="48" y="2"/>
                  </a:cubicBezTo>
                  <a:cubicBezTo>
                    <a:pt x="47" y="4"/>
                    <a:pt x="45" y="5"/>
                    <a:pt x="43" y="6"/>
                  </a:cubicBezTo>
                  <a:cubicBezTo>
                    <a:pt x="43" y="6"/>
                    <a:pt x="43" y="6"/>
                    <a:pt x="43" y="6"/>
                  </a:cubicBezTo>
                  <a:cubicBezTo>
                    <a:pt x="42" y="6"/>
                    <a:pt x="42" y="6"/>
                    <a:pt x="42" y="6"/>
                  </a:cubicBezTo>
                  <a:cubicBezTo>
                    <a:pt x="42" y="3"/>
                    <a:pt x="42" y="3"/>
                    <a:pt x="42" y="3"/>
                  </a:cubicBezTo>
                  <a:cubicBezTo>
                    <a:pt x="40" y="6"/>
                    <a:pt x="36" y="9"/>
                    <a:pt x="33" y="10"/>
                  </a:cubicBezTo>
                  <a:cubicBezTo>
                    <a:pt x="32" y="10"/>
                    <a:pt x="32" y="10"/>
                    <a:pt x="32" y="10"/>
                  </a:cubicBezTo>
                  <a:cubicBezTo>
                    <a:pt x="32" y="10"/>
                    <a:pt x="32" y="10"/>
                    <a:pt x="32" y="10"/>
                  </a:cubicBezTo>
                  <a:cubicBezTo>
                    <a:pt x="32" y="5"/>
                    <a:pt x="32" y="5"/>
                    <a:pt x="32" y="5"/>
                  </a:cubicBezTo>
                  <a:cubicBezTo>
                    <a:pt x="30" y="9"/>
                    <a:pt x="27" y="11"/>
                    <a:pt x="23" y="13"/>
                  </a:cubicBezTo>
                  <a:cubicBezTo>
                    <a:pt x="23" y="13"/>
                    <a:pt x="23" y="13"/>
                    <a:pt x="23" y="13"/>
                  </a:cubicBezTo>
                  <a:cubicBezTo>
                    <a:pt x="22" y="13"/>
                    <a:pt x="22" y="13"/>
                    <a:pt x="22" y="13"/>
                  </a:cubicBezTo>
                  <a:cubicBezTo>
                    <a:pt x="21" y="5"/>
                    <a:pt x="21" y="5"/>
                    <a:pt x="21" y="5"/>
                  </a:cubicBezTo>
                  <a:cubicBezTo>
                    <a:pt x="14" y="13"/>
                    <a:pt x="14" y="13"/>
                    <a:pt x="14" y="13"/>
                  </a:cubicBezTo>
                  <a:cubicBezTo>
                    <a:pt x="13" y="13"/>
                    <a:pt x="13" y="14"/>
                    <a:pt x="12" y="15"/>
                  </a:cubicBezTo>
                  <a:lnTo>
                    <a:pt x="11" y="15"/>
                  </a:lnTo>
                  <a:close/>
                  <a:moveTo>
                    <a:pt x="6" y="6"/>
                  </a:moveTo>
                  <a:cubicBezTo>
                    <a:pt x="6" y="6"/>
                    <a:pt x="5" y="6"/>
                    <a:pt x="5" y="7"/>
                  </a:cubicBezTo>
                  <a:cubicBezTo>
                    <a:pt x="3" y="8"/>
                    <a:pt x="1" y="11"/>
                    <a:pt x="1" y="13"/>
                  </a:cubicBezTo>
                  <a:cubicBezTo>
                    <a:pt x="3" y="13"/>
                    <a:pt x="5" y="13"/>
                    <a:pt x="7" y="12"/>
                  </a:cubicBezTo>
                  <a:cubicBezTo>
                    <a:pt x="7" y="12"/>
                    <a:pt x="7" y="12"/>
                    <a:pt x="7" y="12"/>
                  </a:cubicBezTo>
                  <a:cubicBezTo>
                    <a:pt x="7" y="11"/>
                    <a:pt x="7" y="11"/>
                    <a:pt x="7" y="11"/>
                  </a:cubicBezTo>
                  <a:cubicBezTo>
                    <a:pt x="7" y="7"/>
                    <a:pt x="7" y="7"/>
                    <a:pt x="7" y="7"/>
                  </a:cubicBezTo>
                  <a:cubicBezTo>
                    <a:pt x="7" y="7"/>
                    <a:pt x="7" y="6"/>
                    <a:pt x="7" y="6"/>
                  </a:cubicBezTo>
                  <a:lnTo>
                    <a:pt x="6" y="6"/>
                  </a:lnTo>
                  <a:close/>
                  <a:moveTo>
                    <a:pt x="10" y="6"/>
                  </a:moveTo>
                  <a:cubicBezTo>
                    <a:pt x="9" y="7"/>
                    <a:pt x="8" y="9"/>
                    <a:pt x="8" y="11"/>
                  </a:cubicBezTo>
                  <a:cubicBezTo>
                    <a:pt x="8" y="11"/>
                    <a:pt x="8" y="11"/>
                    <a:pt x="8" y="11"/>
                  </a:cubicBezTo>
                  <a:cubicBezTo>
                    <a:pt x="10" y="10"/>
                    <a:pt x="11" y="8"/>
                    <a:pt x="10" y="6"/>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išḷiḋê"/>
            <p:cNvSpPr/>
            <p:nvPr/>
          </p:nvSpPr>
          <p:spPr bwMode="auto">
            <a:xfrm>
              <a:off x="5704138" y="2265216"/>
              <a:ext cx="210882" cy="89704"/>
            </a:xfrm>
            <a:custGeom>
              <a:avLst/>
              <a:gdLst>
                <a:gd name="T0" fmla="*/ 3 w 35"/>
                <a:gd name="T1" fmla="*/ 15 h 15"/>
                <a:gd name="T2" fmla="*/ 2 w 35"/>
                <a:gd name="T3" fmla="*/ 15 h 15"/>
                <a:gd name="T4" fmla="*/ 1 w 35"/>
                <a:gd name="T5" fmla="*/ 13 h 15"/>
                <a:gd name="T6" fmla="*/ 5 w 35"/>
                <a:gd name="T7" fmla="*/ 5 h 15"/>
                <a:gd name="T8" fmla="*/ 5 w 35"/>
                <a:gd name="T9" fmla="*/ 5 h 15"/>
                <a:gd name="T10" fmla="*/ 6 w 35"/>
                <a:gd name="T11" fmla="*/ 5 h 15"/>
                <a:gd name="T12" fmla="*/ 4 w 35"/>
                <a:gd name="T13" fmla="*/ 12 h 15"/>
                <a:gd name="T14" fmla="*/ 3 w 35"/>
                <a:gd name="T15" fmla="*/ 12 h 15"/>
                <a:gd name="T16" fmla="*/ 3 w 35"/>
                <a:gd name="T17" fmla="*/ 12 h 15"/>
                <a:gd name="T18" fmla="*/ 5 w 35"/>
                <a:gd name="T19" fmla="*/ 6 h 15"/>
                <a:gd name="T20" fmla="*/ 2 w 35"/>
                <a:gd name="T21" fmla="*/ 13 h 15"/>
                <a:gd name="T22" fmla="*/ 2 w 35"/>
                <a:gd name="T23" fmla="*/ 14 h 15"/>
                <a:gd name="T24" fmla="*/ 5 w 35"/>
                <a:gd name="T25" fmla="*/ 14 h 15"/>
                <a:gd name="T26" fmla="*/ 8 w 35"/>
                <a:gd name="T27" fmla="*/ 11 h 15"/>
                <a:gd name="T28" fmla="*/ 8 w 35"/>
                <a:gd name="T29" fmla="*/ 10 h 15"/>
                <a:gd name="T30" fmla="*/ 8 w 35"/>
                <a:gd name="T31" fmla="*/ 8 h 15"/>
                <a:gd name="T32" fmla="*/ 12 w 35"/>
                <a:gd name="T33" fmla="*/ 1 h 15"/>
                <a:gd name="T34" fmla="*/ 12 w 35"/>
                <a:gd name="T35" fmla="*/ 1 h 15"/>
                <a:gd name="T36" fmla="*/ 13 w 35"/>
                <a:gd name="T37" fmla="*/ 7 h 15"/>
                <a:gd name="T38" fmla="*/ 10 w 35"/>
                <a:gd name="T39" fmla="*/ 11 h 15"/>
                <a:gd name="T40" fmla="*/ 13 w 35"/>
                <a:gd name="T41" fmla="*/ 11 h 15"/>
                <a:gd name="T42" fmla="*/ 20 w 35"/>
                <a:gd name="T43" fmla="*/ 6 h 15"/>
                <a:gd name="T44" fmla="*/ 22 w 35"/>
                <a:gd name="T45" fmla="*/ 0 h 15"/>
                <a:gd name="T46" fmla="*/ 23 w 35"/>
                <a:gd name="T47" fmla="*/ 0 h 15"/>
                <a:gd name="T48" fmla="*/ 23 w 35"/>
                <a:gd name="T49" fmla="*/ 1 h 15"/>
                <a:gd name="T50" fmla="*/ 21 w 35"/>
                <a:gd name="T51" fmla="*/ 6 h 15"/>
                <a:gd name="T52" fmla="*/ 21 w 35"/>
                <a:gd name="T53" fmla="*/ 9 h 15"/>
                <a:gd name="T54" fmla="*/ 21 w 35"/>
                <a:gd name="T55" fmla="*/ 10 h 15"/>
                <a:gd name="T56" fmla="*/ 22 w 35"/>
                <a:gd name="T57" fmla="*/ 10 h 15"/>
                <a:gd name="T58" fmla="*/ 24 w 35"/>
                <a:gd name="T59" fmla="*/ 9 h 15"/>
                <a:gd name="T60" fmla="*/ 29 w 35"/>
                <a:gd name="T61" fmla="*/ 3 h 15"/>
                <a:gd name="T62" fmla="*/ 30 w 35"/>
                <a:gd name="T63" fmla="*/ 3 h 15"/>
                <a:gd name="T64" fmla="*/ 30 w 35"/>
                <a:gd name="T65" fmla="*/ 4 h 15"/>
                <a:gd name="T66" fmla="*/ 30 w 35"/>
                <a:gd name="T67" fmla="*/ 6 h 15"/>
                <a:gd name="T68" fmla="*/ 31 w 35"/>
                <a:gd name="T69" fmla="*/ 7 h 15"/>
                <a:gd name="T70" fmla="*/ 33 w 35"/>
                <a:gd name="T71" fmla="*/ 7 h 15"/>
                <a:gd name="T72" fmla="*/ 34 w 35"/>
                <a:gd name="T73" fmla="*/ 6 h 15"/>
                <a:gd name="T74" fmla="*/ 34 w 35"/>
                <a:gd name="T75" fmla="*/ 6 h 15"/>
                <a:gd name="T76" fmla="*/ 35 w 35"/>
                <a:gd name="T77" fmla="*/ 6 h 15"/>
                <a:gd name="T78" fmla="*/ 33 w 35"/>
                <a:gd name="T79" fmla="*/ 8 h 15"/>
                <a:gd name="T80" fmla="*/ 30 w 35"/>
                <a:gd name="T81" fmla="*/ 8 h 15"/>
                <a:gd name="T82" fmla="*/ 29 w 35"/>
                <a:gd name="T83" fmla="*/ 6 h 15"/>
                <a:gd name="T84" fmla="*/ 29 w 35"/>
                <a:gd name="T85" fmla="*/ 5 h 15"/>
                <a:gd name="T86" fmla="*/ 25 w 35"/>
                <a:gd name="T87" fmla="*/ 9 h 15"/>
                <a:gd name="T88" fmla="*/ 22 w 35"/>
                <a:gd name="T89" fmla="*/ 11 h 15"/>
                <a:gd name="T90" fmla="*/ 20 w 35"/>
                <a:gd name="T91" fmla="*/ 11 h 15"/>
                <a:gd name="T92" fmla="*/ 20 w 35"/>
                <a:gd name="T93" fmla="*/ 9 h 15"/>
                <a:gd name="T94" fmla="*/ 20 w 35"/>
                <a:gd name="T95" fmla="*/ 7 h 15"/>
                <a:gd name="T96" fmla="*/ 13 w 35"/>
                <a:gd name="T97" fmla="*/ 12 h 15"/>
                <a:gd name="T98" fmla="*/ 9 w 35"/>
                <a:gd name="T99" fmla="*/ 11 h 15"/>
                <a:gd name="T100" fmla="*/ 6 w 35"/>
                <a:gd name="T101" fmla="*/ 14 h 15"/>
                <a:gd name="T102" fmla="*/ 3 w 35"/>
                <a:gd name="T103" fmla="*/ 15 h 15"/>
                <a:gd name="T104" fmla="*/ 12 w 35"/>
                <a:gd name="T105" fmla="*/ 2 h 15"/>
                <a:gd name="T106" fmla="*/ 9 w 35"/>
                <a:gd name="T107" fmla="*/ 8 h 15"/>
                <a:gd name="T108" fmla="*/ 9 w 35"/>
                <a:gd name="T109" fmla="*/ 10 h 15"/>
                <a:gd name="T110" fmla="*/ 9 w 35"/>
                <a:gd name="T111" fmla="*/ 10 h 15"/>
                <a:gd name="T112" fmla="*/ 12 w 35"/>
                <a:gd name="T113" fmla="*/ 6 h 15"/>
                <a:gd name="T114" fmla="*/ 12 w 35"/>
                <a:gd name="T11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 h="15">
                  <a:moveTo>
                    <a:pt x="3" y="15"/>
                  </a:moveTo>
                  <a:cubicBezTo>
                    <a:pt x="3" y="15"/>
                    <a:pt x="2" y="15"/>
                    <a:pt x="2" y="15"/>
                  </a:cubicBezTo>
                  <a:cubicBezTo>
                    <a:pt x="1" y="14"/>
                    <a:pt x="1" y="14"/>
                    <a:pt x="1" y="13"/>
                  </a:cubicBezTo>
                  <a:cubicBezTo>
                    <a:pt x="0" y="10"/>
                    <a:pt x="2" y="6"/>
                    <a:pt x="5" y="5"/>
                  </a:cubicBezTo>
                  <a:cubicBezTo>
                    <a:pt x="5" y="5"/>
                    <a:pt x="5" y="5"/>
                    <a:pt x="5" y="5"/>
                  </a:cubicBezTo>
                  <a:cubicBezTo>
                    <a:pt x="6" y="5"/>
                    <a:pt x="6" y="5"/>
                    <a:pt x="6" y="5"/>
                  </a:cubicBezTo>
                  <a:cubicBezTo>
                    <a:pt x="6" y="8"/>
                    <a:pt x="6" y="10"/>
                    <a:pt x="4" y="12"/>
                  </a:cubicBezTo>
                  <a:cubicBezTo>
                    <a:pt x="3" y="12"/>
                    <a:pt x="3" y="12"/>
                    <a:pt x="3" y="12"/>
                  </a:cubicBezTo>
                  <a:cubicBezTo>
                    <a:pt x="3" y="12"/>
                    <a:pt x="3" y="12"/>
                    <a:pt x="3" y="12"/>
                  </a:cubicBezTo>
                  <a:cubicBezTo>
                    <a:pt x="5" y="10"/>
                    <a:pt x="5" y="8"/>
                    <a:pt x="5" y="6"/>
                  </a:cubicBezTo>
                  <a:cubicBezTo>
                    <a:pt x="3" y="7"/>
                    <a:pt x="1" y="10"/>
                    <a:pt x="2" y="13"/>
                  </a:cubicBezTo>
                  <a:cubicBezTo>
                    <a:pt x="2" y="13"/>
                    <a:pt x="2" y="14"/>
                    <a:pt x="2" y="14"/>
                  </a:cubicBezTo>
                  <a:cubicBezTo>
                    <a:pt x="3" y="15"/>
                    <a:pt x="4" y="14"/>
                    <a:pt x="5" y="14"/>
                  </a:cubicBezTo>
                  <a:cubicBezTo>
                    <a:pt x="6" y="13"/>
                    <a:pt x="8" y="12"/>
                    <a:pt x="8" y="11"/>
                  </a:cubicBezTo>
                  <a:cubicBezTo>
                    <a:pt x="8" y="10"/>
                    <a:pt x="8" y="10"/>
                    <a:pt x="8" y="10"/>
                  </a:cubicBezTo>
                  <a:cubicBezTo>
                    <a:pt x="8" y="10"/>
                    <a:pt x="8" y="9"/>
                    <a:pt x="8" y="8"/>
                  </a:cubicBezTo>
                  <a:cubicBezTo>
                    <a:pt x="8" y="5"/>
                    <a:pt x="10" y="2"/>
                    <a:pt x="12" y="1"/>
                  </a:cubicBezTo>
                  <a:cubicBezTo>
                    <a:pt x="12" y="1"/>
                    <a:pt x="12" y="1"/>
                    <a:pt x="12" y="1"/>
                  </a:cubicBezTo>
                  <a:cubicBezTo>
                    <a:pt x="14" y="2"/>
                    <a:pt x="14" y="5"/>
                    <a:pt x="13" y="7"/>
                  </a:cubicBezTo>
                  <a:cubicBezTo>
                    <a:pt x="12" y="8"/>
                    <a:pt x="11" y="10"/>
                    <a:pt x="10" y="11"/>
                  </a:cubicBezTo>
                  <a:cubicBezTo>
                    <a:pt x="11" y="11"/>
                    <a:pt x="12" y="11"/>
                    <a:pt x="13" y="11"/>
                  </a:cubicBezTo>
                  <a:cubicBezTo>
                    <a:pt x="16" y="10"/>
                    <a:pt x="18" y="8"/>
                    <a:pt x="20" y="6"/>
                  </a:cubicBezTo>
                  <a:cubicBezTo>
                    <a:pt x="20" y="4"/>
                    <a:pt x="21" y="2"/>
                    <a:pt x="22" y="0"/>
                  </a:cubicBezTo>
                  <a:cubicBezTo>
                    <a:pt x="23" y="0"/>
                    <a:pt x="23" y="0"/>
                    <a:pt x="23" y="0"/>
                  </a:cubicBezTo>
                  <a:cubicBezTo>
                    <a:pt x="23" y="1"/>
                    <a:pt x="23" y="1"/>
                    <a:pt x="23" y="1"/>
                  </a:cubicBezTo>
                  <a:cubicBezTo>
                    <a:pt x="23" y="3"/>
                    <a:pt x="22" y="4"/>
                    <a:pt x="21" y="6"/>
                  </a:cubicBezTo>
                  <a:cubicBezTo>
                    <a:pt x="21" y="7"/>
                    <a:pt x="21" y="8"/>
                    <a:pt x="21" y="9"/>
                  </a:cubicBezTo>
                  <a:cubicBezTo>
                    <a:pt x="21" y="9"/>
                    <a:pt x="21" y="10"/>
                    <a:pt x="21" y="10"/>
                  </a:cubicBezTo>
                  <a:cubicBezTo>
                    <a:pt x="22" y="10"/>
                    <a:pt x="22" y="10"/>
                    <a:pt x="22" y="10"/>
                  </a:cubicBezTo>
                  <a:cubicBezTo>
                    <a:pt x="23" y="10"/>
                    <a:pt x="24" y="9"/>
                    <a:pt x="24" y="9"/>
                  </a:cubicBezTo>
                  <a:cubicBezTo>
                    <a:pt x="29" y="3"/>
                    <a:pt x="29" y="3"/>
                    <a:pt x="29" y="3"/>
                  </a:cubicBezTo>
                  <a:cubicBezTo>
                    <a:pt x="30" y="3"/>
                    <a:pt x="30" y="3"/>
                    <a:pt x="30" y="3"/>
                  </a:cubicBezTo>
                  <a:cubicBezTo>
                    <a:pt x="30" y="4"/>
                    <a:pt x="30" y="4"/>
                    <a:pt x="30" y="4"/>
                  </a:cubicBezTo>
                  <a:cubicBezTo>
                    <a:pt x="30" y="4"/>
                    <a:pt x="29" y="5"/>
                    <a:pt x="30" y="6"/>
                  </a:cubicBezTo>
                  <a:cubicBezTo>
                    <a:pt x="30" y="6"/>
                    <a:pt x="30" y="7"/>
                    <a:pt x="31" y="7"/>
                  </a:cubicBezTo>
                  <a:cubicBezTo>
                    <a:pt x="31" y="7"/>
                    <a:pt x="32" y="7"/>
                    <a:pt x="33" y="7"/>
                  </a:cubicBezTo>
                  <a:cubicBezTo>
                    <a:pt x="33" y="7"/>
                    <a:pt x="34" y="6"/>
                    <a:pt x="34" y="6"/>
                  </a:cubicBezTo>
                  <a:cubicBezTo>
                    <a:pt x="34" y="6"/>
                    <a:pt x="34" y="6"/>
                    <a:pt x="34" y="6"/>
                  </a:cubicBezTo>
                  <a:cubicBezTo>
                    <a:pt x="35" y="6"/>
                    <a:pt x="35" y="6"/>
                    <a:pt x="35" y="6"/>
                  </a:cubicBezTo>
                  <a:cubicBezTo>
                    <a:pt x="34" y="7"/>
                    <a:pt x="34" y="7"/>
                    <a:pt x="33" y="8"/>
                  </a:cubicBezTo>
                  <a:cubicBezTo>
                    <a:pt x="32" y="8"/>
                    <a:pt x="31" y="8"/>
                    <a:pt x="30" y="8"/>
                  </a:cubicBezTo>
                  <a:cubicBezTo>
                    <a:pt x="30" y="7"/>
                    <a:pt x="29" y="7"/>
                    <a:pt x="29" y="6"/>
                  </a:cubicBezTo>
                  <a:cubicBezTo>
                    <a:pt x="29" y="5"/>
                    <a:pt x="29" y="5"/>
                    <a:pt x="29" y="5"/>
                  </a:cubicBezTo>
                  <a:cubicBezTo>
                    <a:pt x="25" y="9"/>
                    <a:pt x="25" y="9"/>
                    <a:pt x="25" y="9"/>
                  </a:cubicBezTo>
                  <a:cubicBezTo>
                    <a:pt x="24" y="10"/>
                    <a:pt x="23" y="11"/>
                    <a:pt x="22" y="11"/>
                  </a:cubicBezTo>
                  <a:cubicBezTo>
                    <a:pt x="21" y="11"/>
                    <a:pt x="21" y="11"/>
                    <a:pt x="20" y="11"/>
                  </a:cubicBezTo>
                  <a:cubicBezTo>
                    <a:pt x="20" y="10"/>
                    <a:pt x="20" y="10"/>
                    <a:pt x="20" y="9"/>
                  </a:cubicBezTo>
                  <a:cubicBezTo>
                    <a:pt x="20" y="8"/>
                    <a:pt x="20" y="8"/>
                    <a:pt x="20" y="7"/>
                  </a:cubicBezTo>
                  <a:cubicBezTo>
                    <a:pt x="18" y="9"/>
                    <a:pt x="16" y="11"/>
                    <a:pt x="13" y="12"/>
                  </a:cubicBezTo>
                  <a:cubicBezTo>
                    <a:pt x="12" y="12"/>
                    <a:pt x="10" y="12"/>
                    <a:pt x="9" y="11"/>
                  </a:cubicBezTo>
                  <a:cubicBezTo>
                    <a:pt x="8" y="13"/>
                    <a:pt x="7" y="13"/>
                    <a:pt x="6" y="14"/>
                  </a:cubicBezTo>
                  <a:cubicBezTo>
                    <a:pt x="5" y="15"/>
                    <a:pt x="4" y="15"/>
                    <a:pt x="3" y="15"/>
                  </a:cubicBezTo>
                  <a:close/>
                  <a:moveTo>
                    <a:pt x="12" y="2"/>
                  </a:moveTo>
                  <a:cubicBezTo>
                    <a:pt x="10" y="3"/>
                    <a:pt x="9" y="6"/>
                    <a:pt x="9" y="8"/>
                  </a:cubicBezTo>
                  <a:cubicBezTo>
                    <a:pt x="9" y="9"/>
                    <a:pt x="9" y="10"/>
                    <a:pt x="9" y="10"/>
                  </a:cubicBezTo>
                  <a:cubicBezTo>
                    <a:pt x="9" y="10"/>
                    <a:pt x="9" y="10"/>
                    <a:pt x="9" y="10"/>
                  </a:cubicBezTo>
                  <a:cubicBezTo>
                    <a:pt x="10" y="9"/>
                    <a:pt x="11" y="8"/>
                    <a:pt x="12" y="6"/>
                  </a:cubicBezTo>
                  <a:cubicBezTo>
                    <a:pt x="13" y="5"/>
                    <a:pt x="13" y="3"/>
                    <a:pt x="12" y="2"/>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ïṧḻîḋé"/>
            <p:cNvSpPr/>
            <p:nvPr/>
          </p:nvSpPr>
          <p:spPr bwMode="auto">
            <a:xfrm>
              <a:off x="5957511" y="2258921"/>
              <a:ext cx="470550" cy="66097"/>
            </a:xfrm>
            <a:custGeom>
              <a:avLst/>
              <a:gdLst>
                <a:gd name="T0" fmla="*/ 9 w 78"/>
                <a:gd name="T1" fmla="*/ 11 h 11"/>
                <a:gd name="T2" fmla="*/ 9 w 78"/>
                <a:gd name="T3" fmla="*/ 10 h 11"/>
                <a:gd name="T4" fmla="*/ 8 w 78"/>
                <a:gd name="T5" fmla="*/ 10 h 11"/>
                <a:gd name="T6" fmla="*/ 7 w 78"/>
                <a:gd name="T7" fmla="*/ 4 h 11"/>
                <a:gd name="T8" fmla="*/ 1 w 78"/>
                <a:gd name="T9" fmla="*/ 7 h 11"/>
                <a:gd name="T10" fmla="*/ 0 w 78"/>
                <a:gd name="T11" fmla="*/ 7 h 11"/>
                <a:gd name="T12" fmla="*/ 1 w 78"/>
                <a:gd name="T13" fmla="*/ 6 h 11"/>
                <a:gd name="T14" fmla="*/ 7 w 78"/>
                <a:gd name="T15" fmla="*/ 2 h 11"/>
                <a:gd name="T16" fmla="*/ 8 w 78"/>
                <a:gd name="T17" fmla="*/ 2 h 11"/>
                <a:gd name="T18" fmla="*/ 8 w 78"/>
                <a:gd name="T19" fmla="*/ 3 h 11"/>
                <a:gd name="T20" fmla="*/ 9 w 78"/>
                <a:gd name="T21" fmla="*/ 9 h 11"/>
                <a:gd name="T22" fmla="*/ 22 w 78"/>
                <a:gd name="T23" fmla="*/ 1 h 11"/>
                <a:gd name="T24" fmla="*/ 22 w 78"/>
                <a:gd name="T25" fmla="*/ 1 h 11"/>
                <a:gd name="T26" fmla="*/ 23 w 78"/>
                <a:gd name="T27" fmla="*/ 2 h 11"/>
                <a:gd name="T28" fmla="*/ 22 w 78"/>
                <a:gd name="T29" fmla="*/ 9 h 11"/>
                <a:gd name="T30" fmla="*/ 33 w 78"/>
                <a:gd name="T31" fmla="*/ 1 h 11"/>
                <a:gd name="T32" fmla="*/ 33 w 78"/>
                <a:gd name="T33" fmla="*/ 1 h 11"/>
                <a:gd name="T34" fmla="*/ 33 w 78"/>
                <a:gd name="T35" fmla="*/ 1 h 11"/>
                <a:gd name="T36" fmla="*/ 34 w 78"/>
                <a:gd name="T37" fmla="*/ 7 h 11"/>
                <a:gd name="T38" fmla="*/ 44 w 78"/>
                <a:gd name="T39" fmla="*/ 0 h 11"/>
                <a:gd name="T40" fmla="*/ 45 w 78"/>
                <a:gd name="T41" fmla="*/ 0 h 11"/>
                <a:gd name="T42" fmla="*/ 45 w 78"/>
                <a:gd name="T43" fmla="*/ 1 h 11"/>
                <a:gd name="T44" fmla="*/ 45 w 78"/>
                <a:gd name="T45" fmla="*/ 3 h 11"/>
                <a:gd name="T46" fmla="*/ 49 w 78"/>
                <a:gd name="T47" fmla="*/ 5 h 11"/>
                <a:gd name="T48" fmla="*/ 52 w 78"/>
                <a:gd name="T49" fmla="*/ 4 h 11"/>
                <a:gd name="T50" fmla="*/ 58 w 78"/>
                <a:gd name="T51" fmla="*/ 3 h 11"/>
                <a:gd name="T52" fmla="*/ 59 w 78"/>
                <a:gd name="T53" fmla="*/ 4 h 11"/>
                <a:gd name="T54" fmla="*/ 62 w 78"/>
                <a:gd name="T55" fmla="*/ 5 h 11"/>
                <a:gd name="T56" fmla="*/ 64 w 78"/>
                <a:gd name="T57" fmla="*/ 4 h 11"/>
                <a:gd name="T58" fmla="*/ 65 w 78"/>
                <a:gd name="T59" fmla="*/ 3 h 11"/>
                <a:gd name="T60" fmla="*/ 78 w 78"/>
                <a:gd name="T61" fmla="*/ 3 h 11"/>
                <a:gd name="T62" fmla="*/ 78 w 78"/>
                <a:gd name="T63" fmla="*/ 4 h 11"/>
                <a:gd name="T64" fmla="*/ 77 w 78"/>
                <a:gd name="T65" fmla="*/ 4 h 11"/>
                <a:gd name="T66" fmla="*/ 65 w 78"/>
                <a:gd name="T67" fmla="*/ 4 h 11"/>
                <a:gd name="T68" fmla="*/ 64 w 78"/>
                <a:gd name="T69" fmla="*/ 5 h 11"/>
                <a:gd name="T70" fmla="*/ 62 w 78"/>
                <a:gd name="T71" fmla="*/ 5 h 11"/>
                <a:gd name="T72" fmla="*/ 59 w 78"/>
                <a:gd name="T73" fmla="*/ 5 h 11"/>
                <a:gd name="T74" fmla="*/ 58 w 78"/>
                <a:gd name="T75" fmla="*/ 4 h 11"/>
                <a:gd name="T76" fmla="*/ 53 w 78"/>
                <a:gd name="T77" fmla="*/ 5 h 11"/>
                <a:gd name="T78" fmla="*/ 50 w 78"/>
                <a:gd name="T79" fmla="*/ 6 h 11"/>
                <a:gd name="T80" fmla="*/ 44 w 78"/>
                <a:gd name="T81" fmla="*/ 3 h 11"/>
                <a:gd name="T82" fmla="*/ 44 w 78"/>
                <a:gd name="T83" fmla="*/ 2 h 11"/>
                <a:gd name="T84" fmla="*/ 33 w 78"/>
                <a:gd name="T85" fmla="*/ 8 h 11"/>
                <a:gd name="T86" fmla="*/ 33 w 78"/>
                <a:gd name="T87" fmla="*/ 8 h 11"/>
                <a:gd name="T88" fmla="*/ 33 w 78"/>
                <a:gd name="T89" fmla="*/ 8 h 11"/>
                <a:gd name="T90" fmla="*/ 33 w 78"/>
                <a:gd name="T91" fmla="*/ 2 h 11"/>
                <a:gd name="T92" fmla="*/ 22 w 78"/>
                <a:gd name="T93" fmla="*/ 10 h 11"/>
                <a:gd name="T94" fmla="*/ 22 w 78"/>
                <a:gd name="T95" fmla="*/ 10 h 11"/>
                <a:gd name="T96" fmla="*/ 21 w 78"/>
                <a:gd name="T97" fmla="*/ 9 h 11"/>
                <a:gd name="T98" fmla="*/ 22 w 78"/>
                <a:gd name="T99" fmla="*/ 3 h 11"/>
                <a:gd name="T100" fmla="*/ 9 w 78"/>
                <a:gd name="T10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 h="11">
                  <a:moveTo>
                    <a:pt x="9" y="11"/>
                  </a:moveTo>
                  <a:cubicBezTo>
                    <a:pt x="9" y="10"/>
                    <a:pt x="9" y="10"/>
                    <a:pt x="9" y="10"/>
                  </a:cubicBezTo>
                  <a:cubicBezTo>
                    <a:pt x="8" y="10"/>
                    <a:pt x="8" y="10"/>
                    <a:pt x="8" y="10"/>
                  </a:cubicBezTo>
                  <a:cubicBezTo>
                    <a:pt x="8" y="8"/>
                    <a:pt x="7" y="6"/>
                    <a:pt x="7" y="4"/>
                  </a:cubicBezTo>
                  <a:cubicBezTo>
                    <a:pt x="6" y="6"/>
                    <a:pt x="3" y="7"/>
                    <a:pt x="1" y="7"/>
                  </a:cubicBezTo>
                  <a:cubicBezTo>
                    <a:pt x="0" y="7"/>
                    <a:pt x="0" y="7"/>
                    <a:pt x="0" y="7"/>
                  </a:cubicBezTo>
                  <a:cubicBezTo>
                    <a:pt x="1" y="6"/>
                    <a:pt x="1" y="6"/>
                    <a:pt x="1" y="6"/>
                  </a:cubicBezTo>
                  <a:cubicBezTo>
                    <a:pt x="4" y="6"/>
                    <a:pt x="6" y="5"/>
                    <a:pt x="7" y="2"/>
                  </a:cubicBezTo>
                  <a:cubicBezTo>
                    <a:pt x="8" y="2"/>
                    <a:pt x="8" y="2"/>
                    <a:pt x="8" y="2"/>
                  </a:cubicBezTo>
                  <a:cubicBezTo>
                    <a:pt x="8" y="3"/>
                    <a:pt x="8" y="3"/>
                    <a:pt x="8" y="3"/>
                  </a:cubicBezTo>
                  <a:cubicBezTo>
                    <a:pt x="8" y="5"/>
                    <a:pt x="8" y="7"/>
                    <a:pt x="9" y="9"/>
                  </a:cubicBezTo>
                  <a:cubicBezTo>
                    <a:pt x="14" y="8"/>
                    <a:pt x="18" y="5"/>
                    <a:pt x="22" y="1"/>
                  </a:cubicBezTo>
                  <a:cubicBezTo>
                    <a:pt x="22" y="1"/>
                    <a:pt x="22" y="1"/>
                    <a:pt x="22" y="1"/>
                  </a:cubicBezTo>
                  <a:cubicBezTo>
                    <a:pt x="23" y="2"/>
                    <a:pt x="23" y="2"/>
                    <a:pt x="23" y="2"/>
                  </a:cubicBezTo>
                  <a:cubicBezTo>
                    <a:pt x="22" y="4"/>
                    <a:pt x="22" y="6"/>
                    <a:pt x="22" y="9"/>
                  </a:cubicBezTo>
                  <a:cubicBezTo>
                    <a:pt x="26" y="7"/>
                    <a:pt x="30" y="4"/>
                    <a:pt x="33" y="1"/>
                  </a:cubicBezTo>
                  <a:cubicBezTo>
                    <a:pt x="33" y="1"/>
                    <a:pt x="33" y="1"/>
                    <a:pt x="33" y="1"/>
                  </a:cubicBezTo>
                  <a:cubicBezTo>
                    <a:pt x="33" y="1"/>
                    <a:pt x="33" y="1"/>
                    <a:pt x="33" y="1"/>
                  </a:cubicBezTo>
                  <a:cubicBezTo>
                    <a:pt x="34" y="7"/>
                    <a:pt x="34" y="7"/>
                    <a:pt x="34" y="7"/>
                  </a:cubicBezTo>
                  <a:cubicBezTo>
                    <a:pt x="38" y="6"/>
                    <a:pt x="41" y="3"/>
                    <a:pt x="44" y="0"/>
                  </a:cubicBezTo>
                  <a:cubicBezTo>
                    <a:pt x="45" y="0"/>
                    <a:pt x="45" y="0"/>
                    <a:pt x="45" y="0"/>
                  </a:cubicBezTo>
                  <a:cubicBezTo>
                    <a:pt x="45" y="1"/>
                    <a:pt x="45" y="1"/>
                    <a:pt x="45" y="1"/>
                  </a:cubicBezTo>
                  <a:cubicBezTo>
                    <a:pt x="45" y="1"/>
                    <a:pt x="45" y="2"/>
                    <a:pt x="45" y="3"/>
                  </a:cubicBezTo>
                  <a:cubicBezTo>
                    <a:pt x="46" y="4"/>
                    <a:pt x="48" y="5"/>
                    <a:pt x="49" y="5"/>
                  </a:cubicBezTo>
                  <a:cubicBezTo>
                    <a:pt x="50" y="5"/>
                    <a:pt x="51" y="4"/>
                    <a:pt x="52" y="4"/>
                  </a:cubicBezTo>
                  <a:cubicBezTo>
                    <a:pt x="54" y="3"/>
                    <a:pt x="56" y="3"/>
                    <a:pt x="58" y="3"/>
                  </a:cubicBezTo>
                  <a:cubicBezTo>
                    <a:pt x="58" y="4"/>
                    <a:pt x="59" y="4"/>
                    <a:pt x="59" y="4"/>
                  </a:cubicBezTo>
                  <a:cubicBezTo>
                    <a:pt x="60" y="4"/>
                    <a:pt x="61" y="5"/>
                    <a:pt x="62" y="5"/>
                  </a:cubicBezTo>
                  <a:cubicBezTo>
                    <a:pt x="63" y="4"/>
                    <a:pt x="63" y="4"/>
                    <a:pt x="64" y="4"/>
                  </a:cubicBezTo>
                  <a:cubicBezTo>
                    <a:pt x="65" y="3"/>
                    <a:pt x="65" y="3"/>
                    <a:pt x="65" y="3"/>
                  </a:cubicBezTo>
                  <a:cubicBezTo>
                    <a:pt x="69" y="1"/>
                    <a:pt x="74" y="2"/>
                    <a:pt x="78" y="3"/>
                  </a:cubicBezTo>
                  <a:cubicBezTo>
                    <a:pt x="78" y="4"/>
                    <a:pt x="78" y="4"/>
                    <a:pt x="78" y="4"/>
                  </a:cubicBezTo>
                  <a:cubicBezTo>
                    <a:pt x="77" y="4"/>
                    <a:pt x="77" y="4"/>
                    <a:pt x="77" y="4"/>
                  </a:cubicBezTo>
                  <a:cubicBezTo>
                    <a:pt x="73" y="3"/>
                    <a:pt x="69" y="3"/>
                    <a:pt x="65" y="4"/>
                  </a:cubicBezTo>
                  <a:cubicBezTo>
                    <a:pt x="64" y="5"/>
                    <a:pt x="64" y="5"/>
                    <a:pt x="64" y="5"/>
                  </a:cubicBezTo>
                  <a:cubicBezTo>
                    <a:pt x="64" y="5"/>
                    <a:pt x="63" y="5"/>
                    <a:pt x="62" y="5"/>
                  </a:cubicBezTo>
                  <a:cubicBezTo>
                    <a:pt x="61" y="6"/>
                    <a:pt x="60" y="5"/>
                    <a:pt x="59" y="5"/>
                  </a:cubicBezTo>
                  <a:cubicBezTo>
                    <a:pt x="59" y="5"/>
                    <a:pt x="58" y="4"/>
                    <a:pt x="58" y="4"/>
                  </a:cubicBezTo>
                  <a:cubicBezTo>
                    <a:pt x="56" y="4"/>
                    <a:pt x="54" y="4"/>
                    <a:pt x="53" y="5"/>
                  </a:cubicBezTo>
                  <a:cubicBezTo>
                    <a:pt x="52" y="5"/>
                    <a:pt x="51" y="5"/>
                    <a:pt x="50" y="6"/>
                  </a:cubicBezTo>
                  <a:cubicBezTo>
                    <a:pt x="48" y="6"/>
                    <a:pt x="45" y="5"/>
                    <a:pt x="44" y="3"/>
                  </a:cubicBezTo>
                  <a:cubicBezTo>
                    <a:pt x="44" y="3"/>
                    <a:pt x="44" y="2"/>
                    <a:pt x="44" y="2"/>
                  </a:cubicBezTo>
                  <a:cubicBezTo>
                    <a:pt x="41" y="5"/>
                    <a:pt x="37" y="7"/>
                    <a:pt x="33" y="8"/>
                  </a:cubicBezTo>
                  <a:cubicBezTo>
                    <a:pt x="33" y="8"/>
                    <a:pt x="33" y="8"/>
                    <a:pt x="33" y="8"/>
                  </a:cubicBezTo>
                  <a:cubicBezTo>
                    <a:pt x="33" y="8"/>
                    <a:pt x="33" y="8"/>
                    <a:pt x="33" y="8"/>
                  </a:cubicBezTo>
                  <a:cubicBezTo>
                    <a:pt x="33" y="2"/>
                    <a:pt x="33" y="2"/>
                    <a:pt x="33" y="2"/>
                  </a:cubicBezTo>
                  <a:cubicBezTo>
                    <a:pt x="30" y="6"/>
                    <a:pt x="26" y="8"/>
                    <a:pt x="22" y="10"/>
                  </a:cubicBezTo>
                  <a:cubicBezTo>
                    <a:pt x="22" y="10"/>
                    <a:pt x="22" y="10"/>
                    <a:pt x="22" y="10"/>
                  </a:cubicBezTo>
                  <a:cubicBezTo>
                    <a:pt x="21" y="9"/>
                    <a:pt x="21" y="9"/>
                    <a:pt x="21" y="9"/>
                  </a:cubicBezTo>
                  <a:cubicBezTo>
                    <a:pt x="21" y="7"/>
                    <a:pt x="21" y="5"/>
                    <a:pt x="22" y="3"/>
                  </a:cubicBezTo>
                  <a:cubicBezTo>
                    <a:pt x="18" y="6"/>
                    <a:pt x="14" y="9"/>
                    <a:pt x="9" y="11"/>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îšliḑê"/>
            <p:cNvSpPr/>
            <p:nvPr/>
          </p:nvSpPr>
          <p:spPr bwMode="auto">
            <a:xfrm>
              <a:off x="5710433" y="2397410"/>
              <a:ext cx="747530" cy="102294"/>
            </a:xfrm>
            <a:custGeom>
              <a:avLst/>
              <a:gdLst>
                <a:gd name="T0" fmla="*/ 1 w 124"/>
                <a:gd name="T1" fmla="*/ 16 h 17"/>
                <a:gd name="T2" fmla="*/ 3 w 124"/>
                <a:gd name="T3" fmla="*/ 9 h 17"/>
                <a:gd name="T4" fmla="*/ 27 w 124"/>
                <a:gd name="T5" fmla="*/ 14 h 17"/>
                <a:gd name="T6" fmla="*/ 30 w 124"/>
                <a:gd name="T7" fmla="*/ 8 h 17"/>
                <a:gd name="T8" fmla="*/ 40 w 124"/>
                <a:gd name="T9" fmla="*/ 15 h 17"/>
                <a:gd name="T10" fmla="*/ 43 w 124"/>
                <a:gd name="T11" fmla="*/ 9 h 17"/>
                <a:gd name="T12" fmla="*/ 45 w 124"/>
                <a:gd name="T13" fmla="*/ 7 h 17"/>
                <a:gd name="T14" fmla="*/ 46 w 124"/>
                <a:gd name="T15" fmla="*/ 12 h 17"/>
                <a:gd name="T16" fmla="*/ 61 w 124"/>
                <a:gd name="T17" fmla="*/ 12 h 17"/>
                <a:gd name="T18" fmla="*/ 63 w 124"/>
                <a:gd name="T19" fmla="*/ 11 h 17"/>
                <a:gd name="T20" fmla="*/ 64 w 124"/>
                <a:gd name="T21" fmla="*/ 5 h 17"/>
                <a:gd name="T22" fmla="*/ 67 w 124"/>
                <a:gd name="T23" fmla="*/ 10 h 17"/>
                <a:gd name="T24" fmla="*/ 66 w 124"/>
                <a:gd name="T25" fmla="*/ 11 h 17"/>
                <a:gd name="T26" fmla="*/ 70 w 124"/>
                <a:gd name="T27" fmla="*/ 10 h 17"/>
                <a:gd name="T28" fmla="*/ 69 w 124"/>
                <a:gd name="T29" fmla="*/ 3 h 17"/>
                <a:gd name="T30" fmla="*/ 70 w 124"/>
                <a:gd name="T31" fmla="*/ 3 h 17"/>
                <a:gd name="T32" fmla="*/ 72 w 124"/>
                <a:gd name="T33" fmla="*/ 8 h 17"/>
                <a:gd name="T34" fmla="*/ 76 w 124"/>
                <a:gd name="T35" fmla="*/ 10 h 17"/>
                <a:gd name="T36" fmla="*/ 81 w 124"/>
                <a:gd name="T37" fmla="*/ 4 h 17"/>
                <a:gd name="T38" fmla="*/ 81 w 124"/>
                <a:gd name="T39" fmla="*/ 2 h 17"/>
                <a:gd name="T40" fmla="*/ 82 w 124"/>
                <a:gd name="T41" fmla="*/ 2 h 17"/>
                <a:gd name="T42" fmla="*/ 83 w 124"/>
                <a:gd name="T43" fmla="*/ 5 h 17"/>
                <a:gd name="T44" fmla="*/ 93 w 124"/>
                <a:gd name="T45" fmla="*/ 2 h 17"/>
                <a:gd name="T46" fmla="*/ 94 w 124"/>
                <a:gd name="T47" fmla="*/ 2 h 17"/>
                <a:gd name="T48" fmla="*/ 114 w 124"/>
                <a:gd name="T49" fmla="*/ 0 h 17"/>
                <a:gd name="T50" fmla="*/ 114 w 124"/>
                <a:gd name="T51" fmla="*/ 0 h 17"/>
                <a:gd name="T52" fmla="*/ 123 w 124"/>
                <a:gd name="T53" fmla="*/ 4 h 17"/>
                <a:gd name="T54" fmla="*/ 123 w 124"/>
                <a:gd name="T55" fmla="*/ 5 h 17"/>
                <a:gd name="T56" fmla="*/ 105 w 124"/>
                <a:gd name="T57" fmla="*/ 7 h 17"/>
                <a:gd name="T58" fmla="*/ 87 w 124"/>
                <a:gd name="T59" fmla="*/ 7 h 17"/>
                <a:gd name="T60" fmla="*/ 81 w 124"/>
                <a:gd name="T61" fmla="*/ 7 h 17"/>
                <a:gd name="T62" fmla="*/ 71 w 124"/>
                <a:gd name="T63" fmla="*/ 9 h 17"/>
                <a:gd name="T64" fmla="*/ 66 w 124"/>
                <a:gd name="T65" fmla="*/ 12 h 17"/>
                <a:gd name="T66" fmla="*/ 62 w 124"/>
                <a:gd name="T67" fmla="*/ 13 h 17"/>
                <a:gd name="T68" fmla="*/ 45 w 124"/>
                <a:gd name="T69" fmla="*/ 13 h 17"/>
                <a:gd name="T70" fmla="*/ 40 w 124"/>
                <a:gd name="T71" fmla="*/ 16 h 17"/>
                <a:gd name="T72" fmla="*/ 28 w 124"/>
                <a:gd name="T73" fmla="*/ 14 h 17"/>
                <a:gd name="T74" fmla="*/ 27 w 124"/>
                <a:gd name="T75" fmla="*/ 15 h 17"/>
                <a:gd name="T76" fmla="*/ 8 w 124"/>
                <a:gd name="T77" fmla="*/ 12 h 17"/>
                <a:gd name="T78" fmla="*/ 2 w 124"/>
                <a:gd name="T79" fmla="*/ 12 h 17"/>
                <a:gd name="T80" fmla="*/ 2 w 124"/>
                <a:gd name="T81" fmla="*/ 12 h 17"/>
                <a:gd name="T82" fmla="*/ 2 w 124"/>
                <a:gd name="T83" fmla="*/ 17 h 17"/>
                <a:gd name="T84" fmla="*/ 44 w 124"/>
                <a:gd name="T85" fmla="*/ 9 h 17"/>
                <a:gd name="T86" fmla="*/ 45 w 124"/>
                <a:gd name="T87" fmla="*/ 11 h 17"/>
                <a:gd name="T88" fmla="*/ 64 w 124"/>
                <a:gd name="T89" fmla="*/ 6 h 17"/>
                <a:gd name="T90" fmla="*/ 63 w 124"/>
                <a:gd name="T91" fmla="*/ 10 h 17"/>
                <a:gd name="T92" fmla="*/ 66 w 124"/>
                <a:gd name="T93" fmla="*/ 9 h 17"/>
                <a:gd name="T94" fmla="*/ 64 w 124"/>
                <a:gd name="T95" fmla="*/ 6 h 17"/>
                <a:gd name="T96" fmla="*/ 71 w 124"/>
                <a:gd name="T9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 h="17">
                  <a:moveTo>
                    <a:pt x="2" y="17"/>
                  </a:moveTo>
                  <a:cubicBezTo>
                    <a:pt x="1" y="16"/>
                    <a:pt x="1" y="16"/>
                    <a:pt x="1" y="16"/>
                  </a:cubicBezTo>
                  <a:cubicBezTo>
                    <a:pt x="0" y="14"/>
                    <a:pt x="0" y="11"/>
                    <a:pt x="2" y="9"/>
                  </a:cubicBezTo>
                  <a:cubicBezTo>
                    <a:pt x="3" y="9"/>
                    <a:pt x="3" y="9"/>
                    <a:pt x="3" y="9"/>
                  </a:cubicBezTo>
                  <a:cubicBezTo>
                    <a:pt x="8" y="11"/>
                    <a:pt x="8" y="11"/>
                    <a:pt x="8" y="11"/>
                  </a:cubicBezTo>
                  <a:cubicBezTo>
                    <a:pt x="15" y="10"/>
                    <a:pt x="21" y="11"/>
                    <a:pt x="27" y="14"/>
                  </a:cubicBezTo>
                  <a:cubicBezTo>
                    <a:pt x="30" y="8"/>
                    <a:pt x="30" y="8"/>
                    <a:pt x="30" y="8"/>
                  </a:cubicBezTo>
                  <a:cubicBezTo>
                    <a:pt x="30" y="8"/>
                    <a:pt x="30" y="8"/>
                    <a:pt x="30" y="8"/>
                  </a:cubicBezTo>
                  <a:cubicBezTo>
                    <a:pt x="30" y="8"/>
                    <a:pt x="30" y="8"/>
                    <a:pt x="30" y="8"/>
                  </a:cubicBezTo>
                  <a:cubicBezTo>
                    <a:pt x="33" y="12"/>
                    <a:pt x="36" y="15"/>
                    <a:pt x="40" y="15"/>
                  </a:cubicBezTo>
                  <a:cubicBezTo>
                    <a:pt x="42" y="15"/>
                    <a:pt x="44" y="14"/>
                    <a:pt x="45" y="12"/>
                  </a:cubicBezTo>
                  <a:cubicBezTo>
                    <a:pt x="44" y="12"/>
                    <a:pt x="43" y="10"/>
                    <a:pt x="43" y="9"/>
                  </a:cubicBezTo>
                  <a:cubicBezTo>
                    <a:pt x="43" y="8"/>
                    <a:pt x="44" y="7"/>
                    <a:pt x="45" y="7"/>
                  </a:cubicBezTo>
                  <a:cubicBezTo>
                    <a:pt x="45" y="7"/>
                    <a:pt x="45" y="7"/>
                    <a:pt x="45" y="7"/>
                  </a:cubicBezTo>
                  <a:cubicBezTo>
                    <a:pt x="46" y="8"/>
                    <a:pt x="47" y="10"/>
                    <a:pt x="46" y="12"/>
                  </a:cubicBezTo>
                  <a:cubicBezTo>
                    <a:pt x="46" y="12"/>
                    <a:pt x="46" y="12"/>
                    <a:pt x="46" y="12"/>
                  </a:cubicBezTo>
                  <a:cubicBezTo>
                    <a:pt x="47" y="13"/>
                    <a:pt x="49" y="13"/>
                    <a:pt x="51" y="13"/>
                  </a:cubicBezTo>
                  <a:cubicBezTo>
                    <a:pt x="54" y="13"/>
                    <a:pt x="58" y="13"/>
                    <a:pt x="61" y="12"/>
                  </a:cubicBezTo>
                  <a:cubicBezTo>
                    <a:pt x="62" y="12"/>
                    <a:pt x="63" y="12"/>
                    <a:pt x="63" y="11"/>
                  </a:cubicBezTo>
                  <a:cubicBezTo>
                    <a:pt x="63" y="11"/>
                    <a:pt x="63" y="11"/>
                    <a:pt x="63" y="11"/>
                  </a:cubicBezTo>
                  <a:cubicBezTo>
                    <a:pt x="62" y="10"/>
                    <a:pt x="61" y="8"/>
                    <a:pt x="62" y="6"/>
                  </a:cubicBezTo>
                  <a:cubicBezTo>
                    <a:pt x="63" y="5"/>
                    <a:pt x="63" y="5"/>
                    <a:pt x="64" y="5"/>
                  </a:cubicBezTo>
                  <a:cubicBezTo>
                    <a:pt x="65" y="5"/>
                    <a:pt x="66" y="5"/>
                    <a:pt x="67" y="6"/>
                  </a:cubicBezTo>
                  <a:cubicBezTo>
                    <a:pt x="67" y="7"/>
                    <a:pt x="67" y="9"/>
                    <a:pt x="67" y="10"/>
                  </a:cubicBezTo>
                  <a:cubicBezTo>
                    <a:pt x="66" y="10"/>
                    <a:pt x="66" y="11"/>
                    <a:pt x="65" y="11"/>
                  </a:cubicBezTo>
                  <a:cubicBezTo>
                    <a:pt x="66" y="11"/>
                    <a:pt x="66" y="11"/>
                    <a:pt x="66" y="11"/>
                  </a:cubicBezTo>
                  <a:cubicBezTo>
                    <a:pt x="66" y="11"/>
                    <a:pt x="66" y="11"/>
                    <a:pt x="66" y="11"/>
                  </a:cubicBezTo>
                  <a:cubicBezTo>
                    <a:pt x="68" y="11"/>
                    <a:pt x="69" y="11"/>
                    <a:pt x="70" y="10"/>
                  </a:cubicBezTo>
                  <a:cubicBezTo>
                    <a:pt x="70" y="10"/>
                    <a:pt x="70" y="9"/>
                    <a:pt x="71" y="8"/>
                  </a:cubicBezTo>
                  <a:cubicBezTo>
                    <a:pt x="69" y="7"/>
                    <a:pt x="69" y="5"/>
                    <a:pt x="69" y="3"/>
                  </a:cubicBezTo>
                  <a:cubicBezTo>
                    <a:pt x="69" y="3"/>
                    <a:pt x="69" y="3"/>
                    <a:pt x="69" y="3"/>
                  </a:cubicBezTo>
                  <a:cubicBezTo>
                    <a:pt x="70" y="3"/>
                    <a:pt x="70" y="3"/>
                    <a:pt x="70" y="3"/>
                  </a:cubicBezTo>
                  <a:cubicBezTo>
                    <a:pt x="71" y="4"/>
                    <a:pt x="71" y="5"/>
                    <a:pt x="72" y="7"/>
                  </a:cubicBezTo>
                  <a:cubicBezTo>
                    <a:pt x="72" y="8"/>
                    <a:pt x="72" y="8"/>
                    <a:pt x="72" y="8"/>
                  </a:cubicBezTo>
                  <a:cubicBezTo>
                    <a:pt x="72" y="8"/>
                    <a:pt x="72" y="8"/>
                    <a:pt x="72" y="8"/>
                  </a:cubicBezTo>
                  <a:cubicBezTo>
                    <a:pt x="73" y="9"/>
                    <a:pt x="75" y="10"/>
                    <a:pt x="76" y="10"/>
                  </a:cubicBezTo>
                  <a:cubicBezTo>
                    <a:pt x="78" y="9"/>
                    <a:pt x="79" y="8"/>
                    <a:pt x="80" y="7"/>
                  </a:cubicBezTo>
                  <a:cubicBezTo>
                    <a:pt x="81" y="6"/>
                    <a:pt x="81" y="5"/>
                    <a:pt x="81" y="4"/>
                  </a:cubicBezTo>
                  <a:cubicBezTo>
                    <a:pt x="81" y="4"/>
                    <a:pt x="81" y="3"/>
                    <a:pt x="81" y="2"/>
                  </a:cubicBezTo>
                  <a:cubicBezTo>
                    <a:pt x="81" y="2"/>
                    <a:pt x="81" y="2"/>
                    <a:pt x="81" y="2"/>
                  </a:cubicBezTo>
                  <a:cubicBezTo>
                    <a:pt x="81" y="2"/>
                    <a:pt x="81" y="2"/>
                    <a:pt x="81" y="2"/>
                  </a:cubicBezTo>
                  <a:cubicBezTo>
                    <a:pt x="82" y="2"/>
                    <a:pt x="82" y="2"/>
                    <a:pt x="82" y="2"/>
                  </a:cubicBezTo>
                  <a:cubicBezTo>
                    <a:pt x="82" y="3"/>
                    <a:pt x="82" y="3"/>
                    <a:pt x="82" y="4"/>
                  </a:cubicBezTo>
                  <a:cubicBezTo>
                    <a:pt x="83" y="5"/>
                    <a:pt x="83" y="5"/>
                    <a:pt x="83" y="5"/>
                  </a:cubicBezTo>
                  <a:cubicBezTo>
                    <a:pt x="83" y="6"/>
                    <a:pt x="85" y="7"/>
                    <a:pt x="86" y="7"/>
                  </a:cubicBezTo>
                  <a:cubicBezTo>
                    <a:pt x="89" y="6"/>
                    <a:pt x="91" y="4"/>
                    <a:pt x="93" y="2"/>
                  </a:cubicBezTo>
                  <a:cubicBezTo>
                    <a:pt x="94" y="2"/>
                    <a:pt x="94" y="2"/>
                    <a:pt x="94" y="2"/>
                  </a:cubicBezTo>
                  <a:cubicBezTo>
                    <a:pt x="94" y="2"/>
                    <a:pt x="94" y="2"/>
                    <a:pt x="94" y="2"/>
                  </a:cubicBezTo>
                  <a:cubicBezTo>
                    <a:pt x="96" y="5"/>
                    <a:pt x="100" y="7"/>
                    <a:pt x="104" y="6"/>
                  </a:cubicBezTo>
                  <a:cubicBezTo>
                    <a:pt x="109" y="6"/>
                    <a:pt x="112" y="3"/>
                    <a:pt x="114" y="0"/>
                  </a:cubicBezTo>
                  <a:cubicBezTo>
                    <a:pt x="114" y="0"/>
                    <a:pt x="114" y="0"/>
                    <a:pt x="114" y="0"/>
                  </a:cubicBezTo>
                  <a:cubicBezTo>
                    <a:pt x="114" y="0"/>
                    <a:pt x="114" y="0"/>
                    <a:pt x="114" y="0"/>
                  </a:cubicBezTo>
                  <a:cubicBezTo>
                    <a:pt x="116" y="3"/>
                    <a:pt x="120" y="4"/>
                    <a:pt x="123" y="4"/>
                  </a:cubicBezTo>
                  <a:cubicBezTo>
                    <a:pt x="123" y="4"/>
                    <a:pt x="123" y="4"/>
                    <a:pt x="123" y="4"/>
                  </a:cubicBezTo>
                  <a:cubicBezTo>
                    <a:pt x="124" y="5"/>
                    <a:pt x="124" y="5"/>
                    <a:pt x="124" y="5"/>
                  </a:cubicBezTo>
                  <a:cubicBezTo>
                    <a:pt x="123" y="5"/>
                    <a:pt x="123" y="5"/>
                    <a:pt x="123" y="5"/>
                  </a:cubicBezTo>
                  <a:cubicBezTo>
                    <a:pt x="120" y="5"/>
                    <a:pt x="116" y="4"/>
                    <a:pt x="114" y="1"/>
                  </a:cubicBezTo>
                  <a:cubicBezTo>
                    <a:pt x="112" y="4"/>
                    <a:pt x="109" y="7"/>
                    <a:pt x="105" y="7"/>
                  </a:cubicBezTo>
                  <a:cubicBezTo>
                    <a:pt x="100" y="8"/>
                    <a:pt x="96" y="6"/>
                    <a:pt x="94" y="3"/>
                  </a:cubicBezTo>
                  <a:cubicBezTo>
                    <a:pt x="91" y="5"/>
                    <a:pt x="89" y="7"/>
                    <a:pt x="87" y="7"/>
                  </a:cubicBezTo>
                  <a:cubicBezTo>
                    <a:pt x="85" y="8"/>
                    <a:pt x="83" y="7"/>
                    <a:pt x="82" y="5"/>
                  </a:cubicBezTo>
                  <a:cubicBezTo>
                    <a:pt x="82" y="6"/>
                    <a:pt x="81" y="7"/>
                    <a:pt x="81" y="7"/>
                  </a:cubicBezTo>
                  <a:cubicBezTo>
                    <a:pt x="80" y="9"/>
                    <a:pt x="78" y="10"/>
                    <a:pt x="76" y="10"/>
                  </a:cubicBezTo>
                  <a:cubicBezTo>
                    <a:pt x="75" y="11"/>
                    <a:pt x="73" y="10"/>
                    <a:pt x="71" y="9"/>
                  </a:cubicBezTo>
                  <a:cubicBezTo>
                    <a:pt x="71" y="10"/>
                    <a:pt x="71" y="10"/>
                    <a:pt x="70" y="11"/>
                  </a:cubicBezTo>
                  <a:cubicBezTo>
                    <a:pt x="69" y="12"/>
                    <a:pt x="68" y="12"/>
                    <a:pt x="66" y="12"/>
                  </a:cubicBezTo>
                  <a:cubicBezTo>
                    <a:pt x="66" y="12"/>
                    <a:pt x="65" y="12"/>
                    <a:pt x="64" y="12"/>
                  </a:cubicBezTo>
                  <a:cubicBezTo>
                    <a:pt x="63" y="12"/>
                    <a:pt x="62" y="13"/>
                    <a:pt x="62" y="13"/>
                  </a:cubicBezTo>
                  <a:cubicBezTo>
                    <a:pt x="58" y="14"/>
                    <a:pt x="54" y="14"/>
                    <a:pt x="51" y="14"/>
                  </a:cubicBezTo>
                  <a:cubicBezTo>
                    <a:pt x="49" y="14"/>
                    <a:pt x="47" y="14"/>
                    <a:pt x="45" y="13"/>
                  </a:cubicBezTo>
                  <a:cubicBezTo>
                    <a:pt x="44" y="14"/>
                    <a:pt x="42" y="16"/>
                    <a:pt x="40" y="16"/>
                  </a:cubicBezTo>
                  <a:cubicBezTo>
                    <a:pt x="40" y="16"/>
                    <a:pt x="40" y="16"/>
                    <a:pt x="40" y="16"/>
                  </a:cubicBezTo>
                  <a:cubicBezTo>
                    <a:pt x="36" y="16"/>
                    <a:pt x="33" y="13"/>
                    <a:pt x="30" y="10"/>
                  </a:cubicBezTo>
                  <a:cubicBezTo>
                    <a:pt x="28" y="14"/>
                    <a:pt x="28" y="14"/>
                    <a:pt x="28" y="14"/>
                  </a:cubicBezTo>
                  <a:cubicBezTo>
                    <a:pt x="28" y="15"/>
                    <a:pt x="28" y="15"/>
                    <a:pt x="28" y="15"/>
                  </a:cubicBezTo>
                  <a:cubicBezTo>
                    <a:pt x="27" y="15"/>
                    <a:pt x="27" y="15"/>
                    <a:pt x="27" y="15"/>
                  </a:cubicBezTo>
                  <a:cubicBezTo>
                    <a:pt x="22" y="12"/>
                    <a:pt x="15" y="11"/>
                    <a:pt x="8" y="12"/>
                  </a:cubicBezTo>
                  <a:cubicBezTo>
                    <a:pt x="8" y="12"/>
                    <a:pt x="8" y="12"/>
                    <a:pt x="8" y="12"/>
                  </a:cubicBezTo>
                  <a:cubicBezTo>
                    <a:pt x="3" y="10"/>
                    <a:pt x="3" y="10"/>
                    <a:pt x="3" y="10"/>
                  </a:cubicBezTo>
                  <a:cubicBezTo>
                    <a:pt x="2" y="11"/>
                    <a:pt x="2" y="11"/>
                    <a:pt x="2" y="12"/>
                  </a:cubicBezTo>
                  <a:cubicBezTo>
                    <a:pt x="2" y="12"/>
                    <a:pt x="2" y="12"/>
                    <a:pt x="2" y="12"/>
                  </a:cubicBezTo>
                  <a:cubicBezTo>
                    <a:pt x="2" y="12"/>
                    <a:pt x="2" y="12"/>
                    <a:pt x="2" y="12"/>
                  </a:cubicBezTo>
                  <a:cubicBezTo>
                    <a:pt x="2" y="16"/>
                    <a:pt x="2" y="16"/>
                    <a:pt x="2" y="16"/>
                  </a:cubicBezTo>
                  <a:cubicBezTo>
                    <a:pt x="2" y="17"/>
                    <a:pt x="2" y="17"/>
                    <a:pt x="2" y="17"/>
                  </a:cubicBezTo>
                  <a:close/>
                  <a:moveTo>
                    <a:pt x="45" y="8"/>
                  </a:moveTo>
                  <a:cubicBezTo>
                    <a:pt x="44" y="8"/>
                    <a:pt x="44" y="9"/>
                    <a:pt x="44" y="9"/>
                  </a:cubicBezTo>
                  <a:cubicBezTo>
                    <a:pt x="44" y="10"/>
                    <a:pt x="45" y="11"/>
                    <a:pt x="45" y="11"/>
                  </a:cubicBezTo>
                  <a:cubicBezTo>
                    <a:pt x="45" y="11"/>
                    <a:pt x="45" y="11"/>
                    <a:pt x="45" y="11"/>
                  </a:cubicBezTo>
                  <a:cubicBezTo>
                    <a:pt x="46" y="10"/>
                    <a:pt x="46" y="9"/>
                    <a:pt x="45" y="8"/>
                  </a:cubicBezTo>
                  <a:close/>
                  <a:moveTo>
                    <a:pt x="64" y="6"/>
                  </a:moveTo>
                  <a:cubicBezTo>
                    <a:pt x="63" y="6"/>
                    <a:pt x="63" y="6"/>
                    <a:pt x="63" y="7"/>
                  </a:cubicBezTo>
                  <a:cubicBezTo>
                    <a:pt x="62" y="8"/>
                    <a:pt x="62" y="9"/>
                    <a:pt x="63" y="10"/>
                  </a:cubicBezTo>
                  <a:cubicBezTo>
                    <a:pt x="64" y="10"/>
                    <a:pt x="64" y="11"/>
                    <a:pt x="64" y="11"/>
                  </a:cubicBezTo>
                  <a:cubicBezTo>
                    <a:pt x="65" y="11"/>
                    <a:pt x="65" y="10"/>
                    <a:pt x="66" y="9"/>
                  </a:cubicBezTo>
                  <a:cubicBezTo>
                    <a:pt x="66" y="9"/>
                    <a:pt x="66" y="7"/>
                    <a:pt x="66" y="7"/>
                  </a:cubicBezTo>
                  <a:cubicBezTo>
                    <a:pt x="66" y="6"/>
                    <a:pt x="65" y="6"/>
                    <a:pt x="64" y="6"/>
                  </a:cubicBezTo>
                  <a:close/>
                  <a:moveTo>
                    <a:pt x="70" y="5"/>
                  </a:moveTo>
                  <a:cubicBezTo>
                    <a:pt x="70" y="5"/>
                    <a:pt x="70" y="6"/>
                    <a:pt x="71" y="7"/>
                  </a:cubicBezTo>
                  <a:cubicBezTo>
                    <a:pt x="71" y="6"/>
                    <a:pt x="70" y="5"/>
                    <a:pt x="70" y="5"/>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ï$1îḍè"/>
            <p:cNvSpPr/>
            <p:nvPr/>
          </p:nvSpPr>
          <p:spPr bwMode="auto">
            <a:xfrm>
              <a:off x="5721449" y="2625603"/>
              <a:ext cx="815200" cy="84982"/>
            </a:xfrm>
            <a:custGeom>
              <a:avLst/>
              <a:gdLst>
                <a:gd name="T0" fmla="*/ 65 w 135"/>
                <a:gd name="T1" fmla="*/ 14 h 14"/>
                <a:gd name="T2" fmla="*/ 61 w 135"/>
                <a:gd name="T3" fmla="*/ 9 h 14"/>
                <a:gd name="T4" fmla="*/ 54 w 135"/>
                <a:gd name="T5" fmla="*/ 9 h 14"/>
                <a:gd name="T6" fmla="*/ 28 w 135"/>
                <a:gd name="T7" fmla="*/ 9 h 14"/>
                <a:gd name="T8" fmla="*/ 19 w 135"/>
                <a:gd name="T9" fmla="*/ 11 h 14"/>
                <a:gd name="T10" fmla="*/ 14 w 135"/>
                <a:gd name="T11" fmla="*/ 6 h 14"/>
                <a:gd name="T12" fmla="*/ 8 w 135"/>
                <a:gd name="T13" fmla="*/ 12 h 14"/>
                <a:gd name="T14" fmla="*/ 1 w 135"/>
                <a:gd name="T15" fmla="*/ 8 h 14"/>
                <a:gd name="T16" fmla="*/ 1 w 135"/>
                <a:gd name="T17" fmla="*/ 8 h 14"/>
                <a:gd name="T18" fmla="*/ 0 w 135"/>
                <a:gd name="T19" fmla="*/ 4 h 14"/>
                <a:gd name="T20" fmla="*/ 1 w 135"/>
                <a:gd name="T21" fmla="*/ 4 h 14"/>
                <a:gd name="T22" fmla="*/ 5 w 135"/>
                <a:gd name="T23" fmla="*/ 11 h 14"/>
                <a:gd name="T24" fmla="*/ 10 w 135"/>
                <a:gd name="T25" fmla="*/ 8 h 14"/>
                <a:gd name="T26" fmla="*/ 17 w 135"/>
                <a:gd name="T27" fmla="*/ 8 h 14"/>
                <a:gd name="T28" fmla="*/ 26 w 135"/>
                <a:gd name="T29" fmla="*/ 9 h 14"/>
                <a:gd name="T30" fmla="*/ 45 w 135"/>
                <a:gd name="T31" fmla="*/ 7 h 14"/>
                <a:gd name="T32" fmla="*/ 56 w 135"/>
                <a:gd name="T33" fmla="*/ 8 h 14"/>
                <a:gd name="T34" fmla="*/ 66 w 135"/>
                <a:gd name="T35" fmla="*/ 13 h 14"/>
                <a:gd name="T36" fmla="*/ 71 w 135"/>
                <a:gd name="T37" fmla="*/ 10 h 14"/>
                <a:gd name="T38" fmla="*/ 77 w 135"/>
                <a:gd name="T39" fmla="*/ 10 h 14"/>
                <a:gd name="T40" fmla="*/ 89 w 135"/>
                <a:gd name="T41" fmla="*/ 3 h 14"/>
                <a:gd name="T42" fmla="*/ 92 w 135"/>
                <a:gd name="T43" fmla="*/ 10 h 14"/>
                <a:gd name="T44" fmla="*/ 106 w 135"/>
                <a:gd name="T45" fmla="*/ 10 h 14"/>
                <a:gd name="T46" fmla="*/ 134 w 135"/>
                <a:gd name="T47" fmla="*/ 0 h 14"/>
                <a:gd name="T48" fmla="*/ 134 w 135"/>
                <a:gd name="T49" fmla="*/ 0 h 14"/>
                <a:gd name="T50" fmla="*/ 107 w 135"/>
                <a:gd name="T51" fmla="*/ 12 h 14"/>
                <a:gd name="T52" fmla="*/ 106 w 135"/>
                <a:gd name="T53" fmla="*/ 12 h 14"/>
                <a:gd name="T54" fmla="*/ 92 w 135"/>
                <a:gd name="T55" fmla="*/ 11 h 14"/>
                <a:gd name="T56" fmla="*/ 91 w 135"/>
                <a:gd name="T57" fmla="*/ 11 h 14"/>
                <a:gd name="T58" fmla="*/ 77 w 135"/>
                <a:gd name="T59" fmla="*/ 11 h 14"/>
                <a:gd name="T60" fmla="*/ 76 w 135"/>
                <a:gd name="T61" fmla="*/ 11 h 14"/>
                <a:gd name="T62" fmla="*/ 72 w 135"/>
                <a:gd name="T63" fmla="*/ 10 h 14"/>
                <a:gd name="T64" fmla="*/ 66 w 135"/>
                <a:gd name="T6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14">
                  <a:moveTo>
                    <a:pt x="66" y="14"/>
                  </a:moveTo>
                  <a:cubicBezTo>
                    <a:pt x="65" y="14"/>
                    <a:pt x="65" y="14"/>
                    <a:pt x="65" y="14"/>
                  </a:cubicBezTo>
                  <a:cubicBezTo>
                    <a:pt x="65" y="13"/>
                    <a:pt x="65" y="13"/>
                    <a:pt x="65" y="13"/>
                  </a:cubicBezTo>
                  <a:cubicBezTo>
                    <a:pt x="65" y="11"/>
                    <a:pt x="63" y="9"/>
                    <a:pt x="61" y="9"/>
                  </a:cubicBezTo>
                  <a:cubicBezTo>
                    <a:pt x="60" y="8"/>
                    <a:pt x="58" y="8"/>
                    <a:pt x="56" y="8"/>
                  </a:cubicBezTo>
                  <a:cubicBezTo>
                    <a:pt x="56" y="9"/>
                    <a:pt x="55" y="9"/>
                    <a:pt x="54" y="9"/>
                  </a:cubicBezTo>
                  <a:cubicBezTo>
                    <a:pt x="51" y="9"/>
                    <a:pt x="48" y="8"/>
                    <a:pt x="45" y="8"/>
                  </a:cubicBezTo>
                  <a:cubicBezTo>
                    <a:pt x="39" y="7"/>
                    <a:pt x="33" y="6"/>
                    <a:pt x="28" y="9"/>
                  </a:cubicBezTo>
                  <a:cubicBezTo>
                    <a:pt x="27" y="9"/>
                    <a:pt x="27" y="9"/>
                    <a:pt x="27" y="9"/>
                  </a:cubicBezTo>
                  <a:cubicBezTo>
                    <a:pt x="24" y="11"/>
                    <a:pt x="22" y="12"/>
                    <a:pt x="19" y="11"/>
                  </a:cubicBezTo>
                  <a:cubicBezTo>
                    <a:pt x="18" y="10"/>
                    <a:pt x="17" y="9"/>
                    <a:pt x="17" y="9"/>
                  </a:cubicBezTo>
                  <a:cubicBezTo>
                    <a:pt x="16" y="7"/>
                    <a:pt x="15" y="6"/>
                    <a:pt x="14" y="6"/>
                  </a:cubicBezTo>
                  <a:cubicBezTo>
                    <a:pt x="12" y="6"/>
                    <a:pt x="12" y="8"/>
                    <a:pt x="11" y="9"/>
                  </a:cubicBezTo>
                  <a:cubicBezTo>
                    <a:pt x="10" y="10"/>
                    <a:pt x="9" y="11"/>
                    <a:pt x="8" y="12"/>
                  </a:cubicBezTo>
                  <a:cubicBezTo>
                    <a:pt x="7" y="13"/>
                    <a:pt x="6" y="13"/>
                    <a:pt x="4" y="12"/>
                  </a:cubicBezTo>
                  <a:cubicBezTo>
                    <a:pt x="3" y="11"/>
                    <a:pt x="2" y="9"/>
                    <a:pt x="1" y="8"/>
                  </a:cubicBezTo>
                  <a:cubicBezTo>
                    <a:pt x="1" y="8"/>
                    <a:pt x="1" y="8"/>
                    <a:pt x="1" y="8"/>
                  </a:cubicBezTo>
                  <a:cubicBezTo>
                    <a:pt x="1" y="8"/>
                    <a:pt x="1" y="8"/>
                    <a:pt x="1" y="8"/>
                  </a:cubicBezTo>
                  <a:cubicBezTo>
                    <a:pt x="0" y="8"/>
                    <a:pt x="0" y="8"/>
                    <a:pt x="0" y="8"/>
                  </a:cubicBezTo>
                  <a:cubicBezTo>
                    <a:pt x="0" y="4"/>
                    <a:pt x="0" y="4"/>
                    <a:pt x="0" y="4"/>
                  </a:cubicBezTo>
                  <a:cubicBezTo>
                    <a:pt x="1" y="4"/>
                    <a:pt x="1" y="4"/>
                    <a:pt x="1" y="4"/>
                  </a:cubicBezTo>
                  <a:cubicBezTo>
                    <a:pt x="1" y="4"/>
                    <a:pt x="1" y="4"/>
                    <a:pt x="1" y="4"/>
                  </a:cubicBezTo>
                  <a:cubicBezTo>
                    <a:pt x="1" y="4"/>
                    <a:pt x="1" y="4"/>
                    <a:pt x="1" y="4"/>
                  </a:cubicBezTo>
                  <a:cubicBezTo>
                    <a:pt x="1" y="7"/>
                    <a:pt x="3" y="10"/>
                    <a:pt x="5" y="11"/>
                  </a:cubicBezTo>
                  <a:cubicBezTo>
                    <a:pt x="6" y="12"/>
                    <a:pt x="7" y="12"/>
                    <a:pt x="8" y="11"/>
                  </a:cubicBezTo>
                  <a:cubicBezTo>
                    <a:pt x="9" y="10"/>
                    <a:pt x="9" y="9"/>
                    <a:pt x="10" y="8"/>
                  </a:cubicBezTo>
                  <a:cubicBezTo>
                    <a:pt x="11" y="7"/>
                    <a:pt x="12" y="6"/>
                    <a:pt x="14" y="5"/>
                  </a:cubicBezTo>
                  <a:cubicBezTo>
                    <a:pt x="15" y="5"/>
                    <a:pt x="16" y="7"/>
                    <a:pt x="17" y="8"/>
                  </a:cubicBezTo>
                  <a:cubicBezTo>
                    <a:pt x="18" y="9"/>
                    <a:pt x="19" y="10"/>
                    <a:pt x="20" y="10"/>
                  </a:cubicBezTo>
                  <a:cubicBezTo>
                    <a:pt x="22" y="11"/>
                    <a:pt x="24" y="10"/>
                    <a:pt x="26" y="9"/>
                  </a:cubicBezTo>
                  <a:cubicBezTo>
                    <a:pt x="27" y="8"/>
                    <a:pt x="27" y="8"/>
                    <a:pt x="28" y="8"/>
                  </a:cubicBezTo>
                  <a:cubicBezTo>
                    <a:pt x="33" y="5"/>
                    <a:pt x="39" y="6"/>
                    <a:pt x="45" y="7"/>
                  </a:cubicBezTo>
                  <a:cubicBezTo>
                    <a:pt x="48" y="7"/>
                    <a:pt x="51" y="8"/>
                    <a:pt x="54" y="8"/>
                  </a:cubicBezTo>
                  <a:cubicBezTo>
                    <a:pt x="55" y="8"/>
                    <a:pt x="56" y="8"/>
                    <a:pt x="56" y="8"/>
                  </a:cubicBezTo>
                  <a:cubicBezTo>
                    <a:pt x="58" y="7"/>
                    <a:pt x="60" y="7"/>
                    <a:pt x="62" y="8"/>
                  </a:cubicBezTo>
                  <a:cubicBezTo>
                    <a:pt x="64" y="8"/>
                    <a:pt x="66" y="11"/>
                    <a:pt x="66" y="13"/>
                  </a:cubicBezTo>
                  <a:cubicBezTo>
                    <a:pt x="67" y="13"/>
                    <a:pt x="69" y="12"/>
                    <a:pt x="70" y="11"/>
                  </a:cubicBezTo>
                  <a:cubicBezTo>
                    <a:pt x="70" y="10"/>
                    <a:pt x="71" y="10"/>
                    <a:pt x="71" y="10"/>
                  </a:cubicBezTo>
                  <a:cubicBezTo>
                    <a:pt x="72" y="8"/>
                    <a:pt x="75" y="8"/>
                    <a:pt x="76" y="9"/>
                  </a:cubicBezTo>
                  <a:cubicBezTo>
                    <a:pt x="77" y="9"/>
                    <a:pt x="77" y="10"/>
                    <a:pt x="77" y="10"/>
                  </a:cubicBezTo>
                  <a:cubicBezTo>
                    <a:pt x="88" y="3"/>
                    <a:pt x="88" y="3"/>
                    <a:pt x="88" y="3"/>
                  </a:cubicBezTo>
                  <a:cubicBezTo>
                    <a:pt x="89" y="3"/>
                    <a:pt x="89" y="3"/>
                    <a:pt x="89" y="3"/>
                  </a:cubicBezTo>
                  <a:cubicBezTo>
                    <a:pt x="89" y="3"/>
                    <a:pt x="89" y="3"/>
                    <a:pt x="89" y="3"/>
                  </a:cubicBezTo>
                  <a:cubicBezTo>
                    <a:pt x="89" y="6"/>
                    <a:pt x="90" y="8"/>
                    <a:pt x="92" y="10"/>
                  </a:cubicBezTo>
                  <a:cubicBezTo>
                    <a:pt x="93" y="7"/>
                    <a:pt x="96" y="6"/>
                    <a:pt x="99" y="6"/>
                  </a:cubicBezTo>
                  <a:cubicBezTo>
                    <a:pt x="102" y="7"/>
                    <a:pt x="105" y="8"/>
                    <a:pt x="106" y="10"/>
                  </a:cubicBezTo>
                  <a:cubicBezTo>
                    <a:pt x="108" y="8"/>
                    <a:pt x="111" y="7"/>
                    <a:pt x="114" y="7"/>
                  </a:cubicBezTo>
                  <a:cubicBezTo>
                    <a:pt x="121" y="6"/>
                    <a:pt x="128" y="3"/>
                    <a:pt x="134" y="0"/>
                  </a:cubicBezTo>
                  <a:cubicBezTo>
                    <a:pt x="135" y="0"/>
                    <a:pt x="135" y="0"/>
                    <a:pt x="135" y="0"/>
                  </a:cubicBezTo>
                  <a:cubicBezTo>
                    <a:pt x="134" y="0"/>
                    <a:pt x="134" y="0"/>
                    <a:pt x="134" y="0"/>
                  </a:cubicBezTo>
                  <a:cubicBezTo>
                    <a:pt x="128" y="4"/>
                    <a:pt x="122" y="7"/>
                    <a:pt x="114" y="8"/>
                  </a:cubicBezTo>
                  <a:cubicBezTo>
                    <a:pt x="111" y="8"/>
                    <a:pt x="108" y="9"/>
                    <a:pt x="107" y="12"/>
                  </a:cubicBezTo>
                  <a:cubicBezTo>
                    <a:pt x="106" y="12"/>
                    <a:pt x="106" y="12"/>
                    <a:pt x="106" y="12"/>
                  </a:cubicBezTo>
                  <a:cubicBezTo>
                    <a:pt x="106" y="12"/>
                    <a:pt x="106" y="12"/>
                    <a:pt x="106" y="12"/>
                  </a:cubicBezTo>
                  <a:cubicBezTo>
                    <a:pt x="105" y="9"/>
                    <a:pt x="102" y="7"/>
                    <a:pt x="99" y="7"/>
                  </a:cubicBezTo>
                  <a:cubicBezTo>
                    <a:pt x="96" y="7"/>
                    <a:pt x="93" y="8"/>
                    <a:pt x="92" y="11"/>
                  </a:cubicBezTo>
                  <a:cubicBezTo>
                    <a:pt x="92" y="11"/>
                    <a:pt x="92" y="11"/>
                    <a:pt x="92" y="11"/>
                  </a:cubicBezTo>
                  <a:cubicBezTo>
                    <a:pt x="91" y="11"/>
                    <a:pt x="91" y="11"/>
                    <a:pt x="91" y="11"/>
                  </a:cubicBezTo>
                  <a:cubicBezTo>
                    <a:pt x="90" y="9"/>
                    <a:pt x="89" y="7"/>
                    <a:pt x="88" y="4"/>
                  </a:cubicBezTo>
                  <a:cubicBezTo>
                    <a:pt x="77" y="11"/>
                    <a:pt x="77" y="11"/>
                    <a:pt x="77" y="11"/>
                  </a:cubicBezTo>
                  <a:cubicBezTo>
                    <a:pt x="77" y="11"/>
                    <a:pt x="77" y="11"/>
                    <a:pt x="77" y="11"/>
                  </a:cubicBezTo>
                  <a:cubicBezTo>
                    <a:pt x="76" y="11"/>
                    <a:pt x="76" y="11"/>
                    <a:pt x="76" y="11"/>
                  </a:cubicBezTo>
                  <a:cubicBezTo>
                    <a:pt x="76" y="10"/>
                    <a:pt x="76" y="10"/>
                    <a:pt x="76" y="10"/>
                  </a:cubicBezTo>
                  <a:cubicBezTo>
                    <a:pt x="75" y="9"/>
                    <a:pt x="73" y="9"/>
                    <a:pt x="72" y="10"/>
                  </a:cubicBezTo>
                  <a:cubicBezTo>
                    <a:pt x="71" y="11"/>
                    <a:pt x="71" y="11"/>
                    <a:pt x="71" y="11"/>
                  </a:cubicBezTo>
                  <a:cubicBezTo>
                    <a:pt x="69" y="12"/>
                    <a:pt x="68" y="14"/>
                    <a:pt x="66" y="14"/>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i$1ídé"/>
            <p:cNvSpPr/>
            <p:nvPr/>
          </p:nvSpPr>
          <p:spPr bwMode="auto">
            <a:xfrm>
              <a:off x="4600942" y="2282526"/>
              <a:ext cx="856118" cy="741235"/>
            </a:xfrm>
            <a:custGeom>
              <a:avLst/>
              <a:gdLst>
                <a:gd name="T0" fmla="*/ 53 w 142"/>
                <a:gd name="T1" fmla="*/ 123 h 123"/>
                <a:gd name="T2" fmla="*/ 35 w 142"/>
                <a:gd name="T3" fmla="*/ 121 h 123"/>
                <a:gd name="T4" fmla="*/ 1 w 142"/>
                <a:gd name="T5" fmla="*/ 100 h 123"/>
                <a:gd name="T6" fmla="*/ 14 w 142"/>
                <a:gd name="T7" fmla="*/ 86 h 123"/>
                <a:gd name="T8" fmla="*/ 18 w 142"/>
                <a:gd name="T9" fmla="*/ 83 h 123"/>
                <a:gd name="T10" fmla="*/ 37 w 142"/>
                <a:gd name="T11" fmla="*/ 66 h 123"/>
                <a:gd name="T12" fmla="*/ 112 w 142"/>
                <a:gd name="T13" fmla="*/ 0 h 123"/>
                <a:gd name="T14" fmla="*/ 113 w 142"/>
                <a:gd name="T15" fmla="*/ 0 h 123"/>
                <a:gd name="T16" fmla="*/ 141 w 142"/>
                <a:gd name="T17" fmla="*/ 48 h 123"/>
                <a:gd name="T18" fmla="*/ 115 w 142"/>
                <a:gd name="T19" fmla="*/ 100 h 123"/>
                <a:gd name="T20" fmla="*/ 94 w 142"/>
                <a:gd name="T21" fmla="*/ 115 h 123"/>
                <a:gd name="T22" fmla="*/ 76 w 142"/>
                <a:gd name="T23" fmla="*/ 121 h 123"/>
                <a:gd name="T24" fmla="*/ 53 w 142"/>
                <a:gd name="T25"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23">
                  <a:moveTo>
                    <a:pt x="53" y="123"/>
                  </a:moveTo>
                  <a:cubicBezTo>
                    <a:pt x="46" y="123"/>
                    <a:pt x="40" y="122"/>
                    <a:pt x="35" y="121"/>
                  </a:cubicBezTo>
                  <a:cubicBezTo>
                    <a:pt x="34" y="121"/>
                    <a:pt x="0" y="113"/>
                    <a:pt x="1" y="100"/>
                  </a:cubicBezTo>
                  <a:cubicBezTo>
                    <a:pt x="2" y="96"/>
                    <a:pt x="9" y="90"/>
                    <a:pt x="14" y="86"/>
                  </a:cubicBezTo>
                  <a:cubicBezTo>
                    <a:pt x="16" y="85"/>
                    <a:pt x="17" y="84"/>
                    <a:pt x="18" y="83"/>
                  </a:cubicBezTo>
                  <a:cubicBezTo>
                    <a:pt x="24" y="77"/>
                    <a:pt x="30" y="71"/>
                    <a:pt x="37" y="66"/>
                  </a:cubicBezTo>
                  <a:cubicBezTo>
                    <a:pt x="66" y="38"/>
                    <a:pt x="89" y="18"/>
                    <a:pt x="112" y="0"/>
                  </a:cubicBezTo>
                  <a:cubicBezTo>
                    <a:pt x="113" y="0"/>
                    <a:pt x="113" y="0"/>
                    <a:pt x="113" y="0"/>
                  </a:cubicBezTo>
                  <a:cubicBezTo>
                    <a:pt x="130" y="6"/>
                    <a:pt x="142" y="27"/>
                    <a:pt x="141" y="48"/>
                  </a:cubicBezTo>
                  <a:cubicBezTo>
                    <a:pt x="139" y="71"/>
                    <a:pt x="126" y="89"/>
                    <a:pt x="115" y="100"/>
                  </a:cubicBezTo>
                  <a:cubicBezTo>
                    <a:pt x="108" y="107"/>
                    <a:pt x="101" y="112"/>
                    <a:pt x="94" y="115"/>
                  </a:cubicBezTo>
                  <a:cubicBezTo>
                    <a:pt x="88" y="118"/>
                    <a:pt x="81" y="120"/>
                    <a:pt x="76" y="121"/>
                  </a:cubicBezTo>
                  <a:cubicBezTo>
                    <a:pt x="68" y="122"/>
                    <a:pt x="60" y="123"/>
                    <a:pt x="53" y="123"/>
                  </a:cubicBezTo>
                  <a:close/>
                </a:path>
              </a:pathLst>
            </a:custGeom>
            <a:solidFill>
              <a:srgbClr val="C285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ïś1idê"/>
            <p:cNvSpPr/>
            <p:nvPr/>
          </p:nvSpPr>
          <p:spPr bwMode="auto">
            <a:xfrm>
              <a:off x="4413667" y="2450918"/>
              <a:ext cx="549238" cy="409174"/>
            </a:xfrm>
            <a:custGeom>
              <a:avLst/>
              <a:gdLst>
                <a:gd name="T0" fmla="*/ 22 w 91"/>
                <a:gd name="T1" fmla="*/ 68 h 68"/>
                <a:gd name="T2" fmla="*/ 14 w 91"/>
                <a:gd name="T3" fmla="*/ 64 h 68"/>
                <a:gd name="T4" fmla="*/ 3 w 91"/>
                <a:gd name="T5" fmla="*/ 44 h 68"/>
                <a:gd name="T6" fmla="*/ 0 w 91"/>
                <a:gd name="T7" fmla="*/ 9 h 68"/>
                <a:gd name="T8" fmla="*/ 1 w 91"/>
                <a:gd name="T9" fmla="*/ 4 h 68"/>
                <a:gd name="T10" fmla="*/ 5 w 91"/>
                <a:gd name="T11" fmla="*/ 3 h 68"/>
                <a:gd name="T12" fmla="*/ 54 w 91"/>
                <a:gd name="T13" fmla="*/ 5 h 68"/>
                <a:gd name="T14" fmla="*/ 90 w 91"/>
                <a:gd name="T15" fmla="*/ 10 h 68"/>
                <a:gd name="T16" fmla="*/ 91 w 91"/>
                <a:gd name="T17" fmla="*/ 11 h 68"/>
                <a:gd name="T18" fmla="*/ 91 w 91"/>
                <a:gd name="T19" fmla="*/ 12 h 68"/>
                <a:gd name="T20" fmla="*/ 77 w 91"/>
                <a:gd name="T21" fmla="*/ 24 h 68"/>
                <a:gd name="T22" fmla="*/ 77 w 91"/>
                <a:gd name="T23" fmla="*/ 25 h 68"/>
                <a:gd name="T24" fmla="*/ 33 w 91"/>
                <a:gd name="T25" fmla="*/ 61 h 68"/>
                <a:gd name="T26" fmla="*/ 30 w 91"/>
                <a:gd name="T27" fmla="*/ 63 h 68"/>
                <a:gd name="T28" fmla="*/ 22 w 91"/>
                <a:gd name="T2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68">
                  <a:moveTo>
                    <a:pt x="22" y="68"/>
                  </a:moveTo>
                  <a:cubicBezTo>
                    <a:pt x="20" y="68"/>
                    <a:pt x="17" y="67"/>
                    <a:pt x="14" y="64"/>
                  </a:cubicBezTo>
                  <a:cubicBezTo>
                    <a:pt x="9" y="58"/>
                    <a:pt x="5" y="52"/>
                    <a:pt x="3" y="44"/>
                  </a:cubicBezTo>
                  <a:cubicBezTo>
                    <a:pt x="0" y="32"/>
                    <a:pt x="0" y="21"/>
                    <a:pt x="0" y="9"/>
                  </a:cubicBezTo>
                  <a:cubicBezTo>
                    <a:pt x="0" y="7"/>
                    <a:pt x="0" y="6"/>
                    <a:pt x="1" y="4"/>
                  </a:cubicBezTo>
                  <a:cubicBezTo>
                    <a:pt x="2" y="3"/>
                    <a:pt x="4" y="3"/>
                    <a:pt x="5" y="3"/>
                  </a:cubicBezTo>
                  <a:cubicBezTo>
                    <a:pt x="22" y="0"/>
                    <a:pt x="38" y="3"/>
                    <a:pt x="54" y="5"/>
                  </a:cubicBezTo>
                  <a:cubicBezTo>
                    <a:pt x="90" y="10"/>
                    <a:pt x="90" y="10"/>
                    <a:pt x="90" y="10"/>
                  </a:cubicBezTo>
                  <a:cubicBezTo>
                    <a:pt x="91" y="11"/>
                    <a:pt x="91" y="11"/>
                    <a:pt x="91" y="11"/>
                  </a:cubicBezTo>
                  <a:cubicBezTo>
                    <a:pt x="91" y="12"/>
                    <a:pt x="91" y="12"/>
                    <a:pt x="91" y="12"/>
                  </a:cubicBezTo>
                  <a:cubicBezTo>
                    <a:pt x="87" y="17"/>
                    <a:pt x="82" y="21"/>
                    <a:pt x="77" y="24"/>
                  </a:cubicBezTo>
                  <a:cubicBezTo>
                    <a:pt x="77" y="25"/>
                    <a:pt x="77" y="25"/>
                    <a:pt x="77" y="25"/>
                  </a:cubicBezTo>
                  <a:cubicBezTo>
                    <a:pt x="62" y="36"/>
                    <a:pt x="47" y="48"/>
                    <a:pt x="33" y="61"/>
                  </a:cubicBezTo>
                  <a:cubicBezTo>
                    <a:pt x="32" y="61"/>
                    <a:pt x="31" y="62"/>
                    <a:pt x="30" y="63"/>
                  </a:cubicBezTo>
                  <a:cubicBezTo>
                    <a:pt x="27" y="66"/>
                    <a:pt x="25" y="68"/>
                    <a:pt x="22" y="68"/>
                  </a:cubicBezTo>
                  <a:close/>
                </a:path>
              </a:pathLst>
            </a:custGeom>
            <a:solidFill>
              <a:srgbClr val="DDA3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í$ḷídé"/>
            <p:cNvSpPr/>
            <p:nvPr/>
          </p:nvSpPr>
          <p:spPr bwMode="auto">
            <a:xfrm>
              <a:off x="4933003" y="2077939"/>
              <a:ext cx="349372" cy="402879"/>
            </a:xfrm>
            <a:custGeom>
              <a:avLst/>
              <a:gdLst>
                <a:gd name="T0" fmla="*/ 10 w 58"/>
                <a:gd name="T1" fmla="*/ 67 h 67"/>
                <a:gd name="T2" fmla="*/ 9 w 58"/>
                <a:gd name="T3" fmla="*/ 67 h 67"/>
                <a:gd name="T4" fmla="*/ 0 w 58"/>
                <a:gd name="T5" fmla="*/ 22 h 67"/>
                <a:gd name="T6" fmla="*/ 0 w 58"/>
                <a:gd name="T7" fmla="*/ 13 h 67"/>
                <a:gd name="T8" fmla="*/ 1 w 58"/>
                <a:gd name="T9" fmla="*/ 7 h 67"/>
                <a:gd name="T10" fmla="*/ 9 w 58"/>
                <a:gd name="T11" fmla="*/ 1 h 67"/>
                <a:gd name="T12" fmla="*/ 18 w 58"/>
                <a:gd name="T13" fmla="*/ 1 h 67"/>
                <a:gd name="T14" fmla="*/ 36 w 58"/>
                <a:gd name="T15" fmla="*/ 7 h 67"/>
                <a:gd name="T16" fmla="*/ 57 w 58"/>
                <a:gd name="T17" fmla="*/ 23 h 67"/>
                <a:gd name="T18" fmla="*/ 58 w 58"/>
                <a:gd name="T19" fmla="*/ 26 h 67"/>
                <a:gd name="T20" fmla="*/ 55 w 58"/>
                <a:gd name="T21" fmla="*/ 31 h 67"/>
                <a:gd name="T22" fmla="*/ 35 w 58"/>
                <a:gd name="T23" fmla="*/ 48 h 67"/>
                <a:gd name="T24" fmla="*/ 30 w 58"/>
                <a:gd name="T25" fmla="*/ 52 h 67"/>
                <a:gd name="T26" fmla="*/ 27 w 58"/>
                <a:gd name="T27" fmla="*/ 55 h 67"/>
                <a:gd name="T28" fmla="*/ 10 w 58"/>
                <a:gd name="T2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67">
                  <a:moveTo>
                    <a:pt x="10" y="67"/>
                  </a:moveTo>
                  <a:cubicBezTo>
                    <a:pt x="9" y="67"/>
                    <a:pt x="9" y="67"/>
                    <a:pt x="9" y="67"/>
                  </a:cubicBezTo>
                  <a:cubicBezTo>
                    <a:pt x="0" y="66"/>
                    <a:pt x="0" y="44"/>
                    <a:pt x="0" y="22"/>
                  </a:cubicBezTo>
                  <a:cubicBezTo>
                    <a:pt x="0" y="18"/>
                    <a:pt x="0" y="15"/>
                    <a:pt x="0" y="13"/>
                  </a:cubicBezTo>
                  <a:cubicBezTo>
                    <a:pt x="0" y="11"/>
                    <a:pt x="0" y="9"/>
                    <a:pt x="1" y="7"/>
                  </a:cubicBezTo>
                  <a:cubicBezTo>
                    <a:pt x="2" y="4"/>
                    <a:pt x="5" y="2"/>
                    <a:pt x="9" y="1"/>
                  </a:cubicBezTo>
                  <a:cubicBezTo>
                    <a:pt x="12" y="0"/>
                    <a:pt x="15" y="1"/>
                    <a:pt x="18" y="1"/>
                  </a:cubicBezTo>
                  <a:cubicBezTo>
                    <a:pt x="24" y="3"/>
                    <a:pt x="30" y="5"/>
                    <a:pt x="36" y="7"/>
                  </a:cubicBezTo>
                  <a:cubicBezTo>
                    <a:pt x="44" y="10"/>
                    <a:pt x="54" y="14"/>
                    <a:pt x="57" y="23"/>
                  </a:cubicBezTo>
                  <a:cubicBezTo>
                    <a:pt x="58" y="24"/>
                    <a:pt x="58" y="25"/>
                    <a:pt x="58" y="26"/>
                  </a:cubicBezTo>
                  <a:cubicBezTo>
                    <a:pt x="58" y="28"/>
                    <a:pt x="56" y="29"/>
                    <a:pt x="55" y="31"/>
                  </a:cubicBezTo>
                  <a:cubicBezTo>
                    <a:pt x="54" y="34"/>
                    <a:pt x="47" y="39"/>
                    <a:pt x="35" y="48"/>
                  </a:cubicBezTo>
                  <a:cubicBezTo>
                    <a:pt x="33" y="50"/>
                    <a:pt x="31" y="51"/>
                    <a:pt x="30" y="52"/>
                  </a:cubicBezTo>
                  <a:cubicBezTo>
                    <a:pt x="29" y="53"/>
                    <a:pt x="28" y="54"/>
                    <a:pt x="27" y="55"/>
                  </a:cubicBezTo>
                  <a:cubicBezTo>
                    <a:pt x="22" y="60"/>
                    <a:pt x="15" y="67"/>
                    <a:pt x="10" y="67"/>
                  </a:cubicBezTo>
                  <a:close/>
                </a:path>
              </a:pathLst>
            </a:custGeom>
            <a:solidFill>
              <a:srgbClr val="728D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îṡḻiďé"/>
            <p:cNvSpPr/>
            <p:nvPr/>
          </p:nvSpPr>
          <p:spPr bwMode="auto">
            <a:xfrm>
              <a:off x="4696941" y="2114136"/>
              <a:ext cx="247079" cy="343077"/>
            </a:xfrm>
            <a:custGeom>
              <a:avLst/>
              <a:gdLst>
                <a:gd name="T0" fmla="*/ 40 w 41"/>
                <a:gd name="T1" fmla="*/ 57 h 57"/>
                <a:gd name="T2" fmla="*/ 39 w 41"/>
                <a:gd name="T3" fmla="*/ 57 h 57"/>
                <a:gd name="T4" fmla="*/ 34 w 41"/>
                <a:gd name="T5" fmla="*/ 51 h 57"/>
                <a:gd name="T6" fmla="*/ 23 w 41"/>
                <a:gd name="T7" fmla="*/ 41 h 57"/>
                <a:gd name="T8" fmla="*/ 2 w 41"/>
                <a:gd name="T9" fmla="*/ 20 h 57"/>
                <a:gd name="T10" fmla="*/ 1 w 41"/>
                <a:gd name="T11" fmla="*/ 18 h 57"/>
                <a:gd name="T12" fmla="*/ 1 w 41"/>
                <a:gd name="T13" fmla="*/ 14 h 57"/>
                <a:gd name="T14" fmla="*/ 27 w 41"/>
                <a:gd name="T15" fmla="*/ 0 h 57"/>
                <a:gd name="T16" fmla="*/ 30 w 41"/>
                <a:gd name="T17" fmla="*/ 2 h 57"/>
                <a:gd name="T18" fmla="*/ 31 w 41"/>
                <a:gd name="T19" fmla="*/ 5 h 57"/>
                <a:gd name="T20" fmla="*/ 38 w 41"/>
                <a:gd name="T21" fmla="*/ 44 h 57"/>
                <a:gd name="T22" fmla="*/ 41 w 41"/>
                <a:gd name="T23" fmla="*/ 56 h 57"/>
                <a:gd name="T24" fmla="*/ 40 w 41"/>
                <a:gd name="T2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57">
                  <a:moveTo>
                    <a:pt x="40" y="57"/>
                  </a:moveTo>
                  <a:cubicBezTo>
                    <a:pt x="39" y="57"/>
                    <a:pt x="39" y="57"/>
                    <a:pt x="39" y="57"/>
                  </a:cubicBezTo>
                  <a:cubicBezTo>
                    <a:pt x="37" y="55"/>
                    <a:pt x="36" y="53"/>
                    <a:pt x="34" y="51"/>
                  </a:cubicBezTo>
                  <a:cubicBezTo>
                    <a:pt x="30" y="48"/>
                    <a:pt x="27" y="44"/>
                    <a:pt x="23" y="41"/>
                  </a:cubicBezTo>
                  <a:cubicBezTo>
                    <a:pt x="15" y="34"/>
                    <a:pt x="8" y="27"/>
                    <a:pt x="2" y="20"/>
                  </a:cubicBezTo>
                  <a:cubicBezTo>
                    <a:pt x="1" y="19"/>
                    <a:pt x="1" y="19"/>
                    <a:pt x="1" y="18"/>
                  </a:cubicBezTo>
                  <a:cubicBezTo>
                    <a:pt x="0" y="16"/>
                    <a:pt x="1" y="15"/>
                    <a:pt x="1" y="14"/>
                  </a:cubicBezTo>
                  <a:cubicBezTo>
                    <a:pt x="6" y="5"/>
                    <a:pt x="16" y="0"/>
                    <a:pt x="27" y="0"/>
                  </a:cubicBezTo>
                  <a:cubicBezTo>
                    <a:pt x="28" y="0"/>
                    <a:pt x="29" y="1"/>
                    <a:pt x="30" y="2"/>
                  </a:cubicBezTo>
                  <a:cubicBezTo>
                    <a:pt x="31" y="3"/>
                    <a:pt x="31" y="4"/>
                    <a:pt x="31" y="5"/>
                  </a:cubicBezTo>
                  <a:cubicBezTo>
                    <a:pt x="33" y="18"/>
                    <a:pt x="36" y="32"/>
                    <a:pt x="38" y="44"/>
                  </a:cubicBezTo>
                  <a:cubicBezTo>
                    <a:pt x="39" y="48"/>
                    <a:pt x="40" y="52"/>
                    <a:pt x="41" y="56"/>
                  </a:cubicBezTo>
                  <a:cubicBezTo>
                    <a:pt x="41" y="56"/>
                    <a:pt x="41" y="57"/>
                    <a:pt x="40" y="57"/>
                  </a:cubicBezTo>
                  <a:close/>
                </a:path>
              </a:pathLst>
            </a:custGeom>
            <a:solidFill>
              <a:srgbClr val="CADC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iS1îḍé"/>
            <p:cNvSpPr/>
            <p:nvPr/>
          </p:nvSpPr>
          <p:spPr bwMode="auto">
            <a:xfrm>
              <a:off x="4486059" y="2229019"/>
              <a:ext cx="464255" cy="258094"/>
            </a:xfrm>
            <a:custGeom>
              <a:avLst/>
              <a:gdLst>
                <a:gd name="T0" fmla="*/ 71 w 77"/>
                <a:gd name="T1" fmla="*/ 43 h 43"/>
                <a:gd name="T2" fmla="*/ 46 w 77"/>
                <a:gd name="T3" fmla="*/ 36 h 43"/>
                <a:gd name="T4" fmla="*/ 24 w 77"/>
                <a:gd name="T5" fmla="*/ 30 h 43"/>
                <a:gd name="T6" fmla="*/ 18 w 77"/>
                <a:gd name="T7" fmla="*/ 30 h 43"/>
                <a:gd name="T8" fmla="*/ 2 w 77"/>
                <a:gd name="T9" fmla="*/ 28 h 43"/>
                <a:gd name="T10" fmla="*/ 0 w 77"/>
                <a:gd name="T11" fmla="*/ 26 h 43"/>
                <a:gd name="T12" fmla="*/ 0 w 77"/>
                <a:gd name="T13" fmla="*/ 23 h 43"/>
                <a:gd name="T14" fmla="*/ 15 w 77"/>
                <a:gd name="T15" fmla="*/ 2 h 43"/>
                <a:gd name="T16" fmla="*/ 19 w 77"/>
                <a:gd name="T17" fmla="*/ 0 h 43"/>
                <a:gd name="T18" fmla="*/ 24 w 77"/>
                <a:gd name="T19" fmla="*/ 1 h 43"/>
                <a:gd name="T20" fmla="*/ 43 w 77"/>
                <a:gd name="T21" fmla="*/ 15 h 43"/>
                <a:gd name="T22" fmla="*/ 45 w 77"/>
                <a:gd name="T23" fmla="*/ 18 h 43"/>
                <a:gd name="T24" fmla="*/ 74 w 77"/>
                <a:gd name="T25" fmla="*/ 39 h 43"/>
                <a:gd name="T26" fmla="*/ 76 w 77"/>
                <a:gd name="T27" fmla="*/ 41 h 43"/>
                <a:gd name="T28" fmla="*/ 77 w 77"/>
                <a:gd name="T29" fmla="*/ 42 h 43"/>
                <a:gd name="T30" fmla="*/ 76 w 77"/>
                <a:gd name="T31" fmla="*/ 42 h 43"/>
                <a:gd name="T32" fmla="*/ 71 w 77"/>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43">
                  <a:moveTo>
                    <a:pt x="71" y="43"/>
                  </a:moveTo>
                  <a:cubicBezTo>
                    <a:pt x="63" y="43"/>
                    <a:pt x="54" y="40"/>
                    <a:pt x="46" y="36"/>
                  </a:cubicBezTo>
                  <a:cubicBezTo>
                    <a:pt x="39" y="34"/>
                    <a:pt x="31" y="31"/>
                    <a:pt x="24" y="30"/>
                  </a:cubicBezTo>
                  <a:cubicBezTo>
                    <a:pt x="22" y="30"/>
                    <a:pt x="20" y="30"/>
                    <a:pt x="18" y="30"/>
                  </a:cubicBezTo>
                  <a:cubicBezTo>
                    <a:pt x="12" y="30"/>
                    <a:pt x="7" y="30"/>
                    <a:pt x="2" y="28"/>
                  </a:cubicBezTo>
                  <a:cubicBezTo>
                    <a:pt x="1" y="28"/>
                    <a:pt x="0" y="27"/>
                    <a:pt x="0" y="26"/>
                  </a:cubicBezTo>
                  <a:cubicBezTo>
                    <a:pt x="0" y="25"/>
                    <a:pt x="0" y="24"/>
                    <a:pt x="0" y="23"/>
                  </a:cubicBezTo>
                  <a:cubicBezTo>
                    <a:pt x="3" y="15"/>
                    <a:pt x="8" y="8"/>
                    <a:pt x="15" y="2"/>
                  </a:cubicBezTo>
                  <a:cubicBezTo>
                    <a:pt x="16" y="2"/>
                    <a:pt x="17" y="1"/>
                    <a:pt x="19" y="0"/>
                  </a:cubicBezTo>
                  <a:cubicBezTo>
                    <a:pt x="20" y="0"/>
                    <a:pt x="22" y="0"/>
                    <a:pt x="24" y="1"/>
                  </a:cubicBezTo>
                  <a:cubicBezTo>
                    <a:pt x="32" y="3"/>
                    <a:pt x="37" y="9"/>
                    <a:pt x="43" y="15"/>
                  </a:cubicBezTo>
                  <a:cubicBezTo>
                    <a:pt x="43" y="16"/>
                    <a:pt x="44" y="17"/>
                    <a:pt x="45" y="18"/>
                  </a:cubicBezTo>
                  <a:cubicBezTo>
                    <a:pt x="54" y="26"/>
                    <a:pt x="64" y="33"/>
                    <a:pt x="74" y="39"/>
                  </a:cubicBezTo>
                  <a:cubicBezTo>
                    <a:pt x="76" y="41"/>
                    <a:pt x="76" y="41"/>
                    <a:pt x="76" y="41"/>
                  </a:cubicBezTo>
                  <a:cubicBezTo>
                    <a:pt x="77" y="41"/>
                    <a:pt x="77" y="41"/>
                    <a:pt x="77" y="42"/>
                  </a:cubicBezTo>
                  <a:cubicBezTo>
                    <a:pt x="77" y="42"/>
                    <a:pt x="76" y="42"/>
                    <a:pt x="76" y="42"/>
                  </a:cubicBezTo>
                  <a:cubicBezTo>
                    <a:pt x="74" y="43"/>
                    <a:pt x="73" y="43"/>
                    <a:pt x="71" y="43"/>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iṩļíḋe"/>
            <p:cNvSpPr/>
            <p:nvPr/>
          </p:nvSpPr>
          <p:spPr bwMode="auto">
            <a:xfrm>
              <a:off x="4992805" y="3083564"/>
              <a:ext cx="229767" cy="66097"/>
            </a:xfrm>
            <a:custGeom>
              <a:avLst/>
              <a:gdLst>
                <a:gd name="T0" fmla="*/ 3 w 38"/>
                <a:gd name="T1" fmla="*/ 11 h 11"/>
                <a:gd name="T2" fmla="*/ 2 w 38"/>
                <a:gd name="T3" fmla="*/ 11 h 11"/>
                <a:gd name="T4" fmla="*/ 0 w 38"/>
                <a:gd name="T5" fmla="*/ 6 h 11"/>
                <a:gd name="T6" fmla="*/ 7 w 38"/>
                <a:gd name="T7" fmla="*/ 0 h 11"/>
                <a:gd name="T8" fmla="*/ 7 w 38"/>
                <a:gd name="T9" fmla="*/ 0 h 11"/>
                <a:gd name="T10" fmla="*/ 6 w 38"/>
                <a:gd name="T11" fmla="*/ 6 h 11"/>
                <a:gd name="T12" fmla="*/ 2 w 38"/>
                <a:gd name="T13" fmla="*/ 10 h 11"/>
                <a:gd name="T14" fmla="*/ 2 w 38"/>
                <a:gd name="T15" fmla="*/ 10 h 11"/>
                <a:gd name="T16" fmla="*/ 4 w 38"/>
                <a:gd name="T17" fmla="*/ 10 h 11"/>
                <a:gd name="T18" fmla="*/ 12 w 38"/>
                <a:gd name="T19" fmla="*/ 4 h 11"/>
                <a:gd name="T20" fmla="*/ 15 w 38"/>
                <a:gd name="T21" fmla="*/ 0 h 11"/>
                <a:gd name="T22" fmla="*/ 16 w 38"/>
                <a:gd name="T23" fmla="*/ 0 h 11"/>
                <a:gd name="T24" fmla="*/ 16 w 38"/>
                <a:gd name="T25" fmla="*/ 1 h 11"/>
                <a:gd name="T26" fmla="*/ 13 w 38"/>
                <a:gd name="T27" fmla="*/ 4 h 11"/>
                <a:gd name="T28" fmla="*/ 14 w 38"/>
                <a:gd name="T29" fmla="*/ 8 h 11"/>
                <a:gd name="T30" fmla="*/ 20 w 38"/>
                <a:gd name="T31" fmla="*/ 1 h 11"/>
                <a:gd name="T32" fmla="*/ 20 w 38"/>
                <a:gd name="T33" fmla="*/ 1 h 11"/>
                <a:gd name="T34" fmla="*/ 21 w 38"/>
                <a:gd name="T35" fmla="*/ 1 h 11"/>
                <a:gd name="T36" fmla="*/ 21 w 38"/>
                <a:gd name="T37" fmla="*/ 3 h 11"/>
                <a:gd name="T38" fmla="*/ 21 w 38"/>
                <a:gd name="T39" fmla="*/ 4 h 11"/>
                <a:gd name="T40" fmla="*/ 22 w 38"/>
                <a:gd name="T41" fmla="*/ 4 h 11"/>
                <a:gd name="T42" fmla="*/ 25 w 38"/>
                <a:gd name="T43" fmla="*/ 4 h 11"/>
                <a:gd name="T44" fmla="*/ 26 w 38"/>
                <a:gd name="T45" fmla="*/ 4 h 11"/>
                <a:gd name="T46" fmla="*/ 30 w 38"/>
                <a:gd name="T47" fmla="*/ 2 h 11"/>
                <a:gd name="T48" fmla="*/ 33 w 38"/>
                <a:gd name="T49" fmla="*/ 3 h 11"/>
                <a:gd name="T50" fmla="*/ 35 w 38"/>
                <a:gd name="T51" fmla="*/ 4 h 11"/>
                <a:gd name="T52" fmla="*/ 37 w 38"/>
                <a:gd name="T53" fmla="*/ 4 h 11"/>
                <a:gd name="T54" fmla="*/ 37 w 38"/>
                <a:gd name="T55" fmla="*/ 3 h 11"/>
                <a:gd name="T56" fmla="*/ 38 w 38"/>
                <a:gd name="T57" fmla="*/ 2 h 11"/>
                <a:gd name="T58" fmla="*/ 38 w 38"/>
                <a:gd name="T59" fmla="*/ 2 h 11"/>
                <a:gd name="T60" fmla="*/ 38 w 38"/>
                <a:gd name="T61" fmla="*/ 4 h 11"/>
                <a:gd name="T62" fmla="*/ 34 w 38"/>
                <a:gd name="T63" fmla="*/ 5 h 11"/>
                <a:gd name="T64" fmla="*/ 33 w 38"/>
                <a:gd name="T65" fmla="*/ 4 h 11"/>
                <a:gd name="T66" fmla="*/ 30 w 38"/>
                <a:gd name="T67" fmla="*/ 3 h 11"/>
                <a:gd name="T68" fmla="*/ 27 w 38"/>
                <a:gd name="T69" fmla="*/ 4 h 11"/>
                <a:gd name="T70" fmla="*/ 25 w 38"/>
                <a:gd name="T71" fmla="*/ 5 h 11"/>
                <a:gd name="T72" fmla="*/ 22 w 38"/>
                <a:gd name="T73" fmla="*/ 5 h 11"/>
                <a:gd name="T74" fmla="*/ 20 w 38"/>
                <a:gd name="T75" fmla="*/ 4 h 11"/>
                <a:gd name="T76" fmla="*/ 20 w 38"/>
                <a:gd name="T77" fmla="*/ 3 h 11"/>
                <a:gd name="T78" fmla="*/ 20 w 38"/>
                <a:gd name="T79" fmla="*/ 2 h 11"/>
                <a:gd name="T80" fmla="*/ 14 w 38"/>
                <a:gd name="T81" fmla="*/ 9 h 11"/>
                <a:gd name="T82" fmla="*/ 13 w 38"/>
                <a:gd name="T83" fmla="*/ 8 h 11"/>
                <a:gd name="T84" fmla="*/ 12 w 38"/>
                <a:gd name="T85" fmla="*/ 6 h 11"/>
                <a:gd name="T86" fmla="*/ 4 w 38"/>
                <a:gd name="T87" fmla="*/ 11 h 11"/>
                <a:gd name="T88" fmla="*/ 3 w 38"/>
                <a:gd name="T89" fmla="*/ 11 h 11"/>
                <a:gd name="T90" fmla="*/ 6 w 38"/>
                <a:gd name="T91" fmla="*/ 1 h 11"/>
                <a:gd name="T92" fmla="*/ 1 w 38"/>
                <a:gd name="T93" fmla="*/ 6 h 11"/>
                <a:gd name="T94" fmla="*/ 1 w 38"/>
                <a:gd name="T95" fmla="*/ 9 h 11"/>
                <a:gd name="T96" fmla="*/ 5 w 38"/>
                <a:gd name="T97" fmla="*/ 6 h 11"/>
                <a:gd name="T98" fmla="*/ 6 w 38"/>
                <a:gd name="T9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 h="11">
                  <a:moveTo>
                    <a:pt x="3" y="11"/>
                  </a:moveTo>
                  <a:cubicBezTo>
                    <a:pt x="3" y="11"/>
                    <a:pt x="2" y="11"/>
                    <a:pt x="2" y="11"/>
                  </a:cubicBezTo>
                  <a:cubicBezTo>
                    <a:pt x="0" y="10"/>
                    <a:pt x="0" y="8"/>
                    <a:pt x="0" y="6"/>
                  </a:cubicBezTo>
                  <a:cubicBezTo>
                    <a:pt x="0" y="3"/>
                    <a:pt x="3" y="0"/>
                    <a:pt x="7" y="0"/>
                  </a:cubicBezTo>
                  <a:cubicBezTo>
                    <a:pt x="7" y="0"/>
                    <a:pt x="7" y="0"/>
                    <a:pt x="7" y="0"/>
                  </a:cubicBezTo>
                  <a:cubicBezTo>
                    <a:pt x="8" y="2"/>
                    <a:pt x="7" y="4"/>
                    <a:pt x="6" y="6"/>
                  </a:cubicBezTo>
                  <a:cubicBezTo>
                    <a:pt x="5" y="8"/>
                    <a:pt x="4" y="9"/>
                    <a:pt x="2" y="10"/>
                  </a:cubicBezTo>
                  <a:cubicBezTo>
                    <a:pt x="2" y="10"/>
                    <a:pt x="2" y="10"/>
                    <a:pt x="2" y="10"/>
                  </a:cubicBezTo>
                  <a:cubicBezTo>
                    <a:pt x="3" y="10"/>
                    <a:pt x="4" y="10"/>
                    <a:pt x="4" y="10"/>
                  </a:cubicBezTo>
                  <a:cubicBezTo>
                    <a:pt x="7" y="9"/>
                    <a:pt x="10" y="7"/>
                    <a:pt x="12" y="4"/>
                  </a:cubicBezTo>
                  <a:cubicBezTo>
                    <a:pt x="13" y="2"/>
                    <a:pt x="14" y="1"/>
                    <a:pt x="15" y="0"/>
                  </a:cubicBezTo>
                  <a:cubicBezTo>
                    <a:pt x="16" y="0"/>
                    <a:pt x="16" y="0"/>
                    <a:pt x="16" y="0"/>
                  </a:cubicBezTo>
                  <a:cubicBezTo>
                    <a:pt x="16" y="1"/>
                    <a:pt x="16" y="1"/>
                    <a:pt x="16" y="1"/>
                  </a:cubicBezTo>
                  <a:cubicBezTo>
                    <a:pt x="15" y="2"/>
                    <a:pt x="14" y="3"/>
                    <a:pt x="13" y="4"/>
                  </a:cubicBezTo>
                  <a:cubicBezTo>
                    <a:pt x="13" y="5"/>
                    <a:pt x="13" y="7"/>
                    <a:pt x="14" y="8"/>
                  </a:cubicBezTo>
                  <a:cubicBezTo>
                    <a:pt x="16" y="6"/>
                    <a:pt x="19" y="4"/>
                    <a:pt x="20" y="1"/>
                  </a:cubicBezTo>
                  <a:cubicBezTo>
                    <a:pt x="20" y="1"/>
                    <a:pt x="20" y="1"/>
                    <a:pt x="20" y="1"/>
                  </a:cubicBezTo>
                  <a:cubicBezTo>
                    <a:pt x="20" y="1"/>
                    <a:pt x="21" y="1"/>
                    <a:pt x="21" y="1"/>
                  </a:cubicBezTo>
                  <a:cubicBezTo>
                    <a:pt x="21" y="1"/>
                    <a:pt x="21" y="2"/>
                    <a:pt x="21" y="3"/>
                  </a:cubicBezTo>
                  <a:cubicBezTo>
                    <a:pt x="21" y="4"/>
                    <a:pt x="21" y="4"/>
                    <a:pt x="21" y="4"/>
                  </a:cubicBezTo>
                  <a:cubicBezTo>
                    <a:pt x="21" y="4"/>
                    <a:pt x="22" y="4"/>
                    <a:pt x="22" y="4"/>
                  </a:cubicBezTo>
                  <a:cubicBezTo>
                    <a:pt x="23" y="5"/>
                    <a:pt x="24" y="5"/>
                    <a:pt x="25" y="4"/>
                  </a:cubicBezTo>
                  <a:cubicBezTo>
                    <a:pt x="25" y="4"/>
                    <a:pt x="26" y="4"/>
                    <a:pt x="26" y="4"/>
                  </a:cubicBezTo>
                  <a:cubicBezTo>
                    <a:pt x="27" y="3"/>
                    <a:pt x="29" y="2"/>
                    <a:pt x="30" y="2"/>
                  </a:cubicBezTo>
                  <a:cubicBezTo>
                    <a:pt x="31" y="2"/>
                    <a:pt x="32" y="3"/>
                    <a:pt x="33" y="3"/>
                  </a:cubicBezTo>
                  <a:cubicBezTo>
                    <a:pt x="34" y="3"/>
                    <a:pt x="34" y="4"/>
                    <a:pt x="35" y="4"/>
                  </a:cubicBezTo>
                  <a:cubicBezTo>
                    <a:pt x="35" y="4"/>
                    <a:pt x="36" y="4"/>
                    <a:pt x="37" y="4"/>
                  </a:cubicBezTo>
                  <a:cubicBezTo>
                    <a:pt x="37" y="3"/>
                    <a:pt x="37" y="3"/>
                    <a:pt x="37" y="3"/>
                  </a:cubicBezTo>
                  <a:cubicBezTo>
                    <a:pt x="38" y="2"/>
                    <a:pt x="38" y="2"/>
                    <a:pt x="38" y="2"/>
                  </a:cubicBezTo>
                  <a:cubicBezTo>
                    <a:pt x="38" y="2"/>
                    <a:pt x="38" y="2"/>
                    <a:pt x="38" y="2"/>
                  </a:cubicBezTo>
                  <a:cubicBezTo>
                    <a:pt x="38" y="3"/>
                    <a:pt x="38" y="4"/>
                    <a:pt x="38" y="4"/>
                  </a:cubicBezTo>
                  <a:cubicBezTo>
                    <a:pt x="37" y="5"/>
                    <a:pt x="35" y="5"/>
                    <a:pt x="34" y="5"/>
                  </a:cubicBezTo>
                  <a:cubicBezTo>
                    <a:pt x="34" y="5"/>
                    <a:pt x="33" y="4"/>
                    <a:pt x="33" y="4"/>
                  </a:cubicBezTo>
                  <a:cubicBezTo>
                    <a:pt x="32" y="3"/>
                    <a:pt x="31" y="3"/>
                    <a:pt x="30" y="3"/>
                  </a:cubicBezTo>
                  <a:cubicBezTo>
                    <a:pt x="29" y="3"/>
                    <a:pt x="28" y="4"/>
                    <a:pt x="27" y="4"/>
                  </a:cubicBezTo>
                  <a:cubicBezTo>
                    <a:pt x="26" y="5"/>
                    <a:pt x="26" y="5"/>
                    <a:pt x="25" y="5"/>
                  </a:cubicBezTo>
                  <a:cubicBezTo>
                    <a:pt x="24" y="6"/>
                    <a:pt x="23" y="6"/>
                    <a:pt x="22" y="5"/>
                  </a:cubicBezTo>
                  <a:cubicBezTo>
                    <a:pt x="21" y="5"/>
                    <a:pt x="20" y="4"/>
                    <a:pt x="20" y="4"/>
                  </a:cubicBezTo>
                  <a:cubicBezTo>
                    <a:pt x="20" y="3"/>
                    <a:pt x="20" y="3"/>
                    <a:pt x="20" y="3"/>
                  </a:cubicBezTo>
                  <a:cubicBezTo>
                    <a:pt x="20" y="2"/>
                    <a:pt x="20" y="2"/>
                    <a:pt x="20" y="2"/>
                  </a:cubicBezTo>
                  <a:cubicBezTo>
                    <a:pt x="19" y="5"/>
                    <a:pt x="17" y="7"/>
                    <a:pt x="14" y="9"/>
                  </a:cubicBezTo>
                  <a:cubicBezTo>
                    <a:pt x="13" y="8"/>
                    <a:pt x="13" y="8"/>
                    <a:pt x="13" y="8"/>
                  </a:cubicBezTo>
                  <a:cubicBezTo>
                    <a:pt x="13" y="8"/>
                    <a:pt x="12" y="7"/>
                    <a:pt x="12" y="6"/>
                  </a:cubicBezTo>
                  <a:cubicBezTo>
                    <a:pt x="10" y="8"/>
                    <a:pt x="7" y="10"/>
                    <a:pt x="4" y="11"/>
                  </a:cubicBezTo>
                  <a:cubicBezTo>
                    <a:pt x="4" y="11"/>
                    <a:pt x="4" y="11"/>
                    <a:pt x="3" y="11"/>
                  </a:cubicBezTo>
                  <a:close/>
                  <a:moveTo>
                    <a:pt x="6" y="1"/>
                  </a:moveTo>
                  <a:cubicBezTo>
                    <a:pt x="4" y="1"/>
                    <a:pt x="1" y="4"/>
                    <a:pt x="1" y="6"/>
                  </a:cubicBezTo>
                  <a:cubicBezTo>
                    <a:pt x="1" y="7"/>
                    <a:pt x="1" y="8"/>
                    <a:pt x="1" y="9"/>
                  </a:cubicBezTo>
                  <a:cubicBezTo>
                    <a:pt x="3" y="8"/>
                    <a:pt x="4" y="7"/>
                    <a:pt x="5" y="6"/>
                  </a:cubicBezTo>
                  <a:cubicBezTo>
                    <a:pt x="6" y="4"/>
                    <a:pt x="7" y="2"/>
                    <a:pt x="6" y="1"/>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ïŝļiḓê"/>
            <p:cNvSpPr/>
            <p:nvPr/>
          </p:nvSpPr>
          <p:spPr bwMode="auto">
            <a:xfrm>
              <a:off x="4232686" y="2529605"/>
              <a:ext cx="108589" cy="55082"/>
            </a:xfrm>
            <a:custGeom>
              <a:avLst/>
              <a:gdLst>
                <a:gd name="T0" fmla="*/ 1 w 18"/>
                <a:gd name="T1" fmla="*/ 9 h 9"/>
                <a:gd name="T2" fmla="*/ 0 w 18"/>
                <a:gd name="T3" fmla="*/ 9 h 9"/>
                <a:gd name="T4" fmla="*/ 0 w 18"/>
                <a:gd name="T5" fmla="*/ 8 h 9"/>
                <a:gd name="T6" fmla="*/ 1 w 18"/>
                <a:gd name="T7" fmla="*/ 1 h 9"/>
                <a:gd name="T8" fmla="*/ 2 w 18"/>
                <a:gd name="T9" fmla="*/ 1 h 9"/>
                <a:gd name="T10" fmla="*/ 2 w 18"/>
                <a:gd name="T11" fmla="*/ 1 h 9"/>
                <a:gd name="T12" fmla="*/ 2 w 18"/>
                <a:gd name="T13" fmla="*/ 3 h 9"/>
                <a:gd name="T14" fmla="*/ 2 w 18"/>
                <a:gd name="T15" fmla="*/ 4 h 9"/>
                <a:gd name="T16" fmla="*/ 1 w 18"/>
                <a:gd name="T17" fmla="*/ 4 h 9"/>
                <a:gd name="T18" fmla="*/ 1 w 18"/>
                <a:gd name="T19" fmla="*/ 8 h 9"/>
                <a:gd name="T20" fmla="*/ 6 w 18"/>
                <a:gd name="T21" fmla="*/ 1 h 9"/>
                <a:gd name="T22" fmla="*/ 6 w 18"/>
                <a:gd name="T23" fmla="*/ 0 h 9"/>
                <a:gd name="T24" fmla="*/ 6 w 18"/>
                <a:gd name="T25" fmla="*/ 0 h 9"/>
                <a:gd name="T26" fmla="*/ 7 w 18"/>
                <a:gd name="T27" fmla="*/ 0 h 9"/>
                <a:gd name="T28" fmla="*/ 7 w 18"/>
                <a:gd name="T29" fmla="*/ 1 h 9"/>
                <a:gd name="T30" fmla="*/ 7 w 18"/>
                <a:gd name="T31" fmla="*/ 4 h 9"/>
                <a:gd name="T32" fmla="*/ 11 w 18"/>
                <a:gd name="T33" fmla="*/ 5 h 9"/>
                <a:gd name="T34" fmla="*/ 13 w 18"/>
                <a:gd name="T35" fmla="*/ 5 h 9"/>
                <a:gd name="T36" fmla="*/ 16 w 18"/>
                <a:gd name="T37" fmla="*/ 4 h 9"/>
                <a:gd name="T38" fmla="*/ 17 w 18"/>
                <a:gd name="T39" fmla="*/ 3 h 9"/>
                <a:gd name="T40" fmla="*/ 17 w 18"/>
                <a:gd name="T41" fmla="*/ 2 h 9"/>
                <a:gd name="T42" fmla="*/ 17 w 18"/>
                <a:gd name="T43" fmla="*/ 3 h 9"/>
                <a:gd name="T44" fmla="*/ 17 w 18"/>
                <a:gd name="T45" fmla="*/ 5 h 9"/>
                <a:gd name="T46" fmla="*/ 13 w 18"/>
                <a:gd name="T47" fmla="*/ 6 h 9"/>
                <a:gd name="T48" fmla="*/ 11 w 18"/>
                <a:gd name="T49" fmla="*/ 6 h 9"/>
                <a:gd name="T50" fmla="*/ 7 w 18"/>
                <a:gd name="T51" fmla="*/ 5 h 9"/>
                <a:gd name="T52" fmla="*/ 6 w 18"/>
                <a:gd name="T53" fmla="*/ 5 h 9"/>
                <a:gd name="T54" fmla="*/ 6 w 18"/>
                <a:gd name="T55" fmla="*/ 3 h 9"/>
                <a:gd name="T56" fmla="*/ 1 w 18"/>
                <a:gd name="T5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9">
                  <a:moveTo>
                    <a:pt x="1" y="9"/>
                  </a:moveTo>
                  <a:cubicBezTo>
                    <a:pt x="0" y="9"/>
                    <a:pt x="0" y="9"/>
                    <a:pt x="0" y="9"/>
                  </a:cubicBezTo>
                  <a:cubicBezTo>
                    <a:pt x="0" y="8"/>
                    <a:pt x="0" y="8"/>
                    <a:pt x="0" y="8"/>
                  </a:cubicBezTo>
                  <a:cubicBezTo>
                    <a:pt x="0" y="6"/>
                    <a:pt x="0" y="3"/>
                    <a:pt x="1" y="1"/>
                  </a:cubicBezTo>
                  <a:cubicBezTo>
                    <a:pt x="2" y="1"/>
                    <a:pt x="2" y="1"/>
                    <a:pt x="2" y="1"/>
                  </a:cubicBezTo>
                  <a:cubicBezTo>
                    <a:pt x="2" y="1"/>
                    <a:pt x="2" y="1"/>
                    <a:pt x="2" y="1"/>
                  </a:cubicBezTo>
                  <a:cubicBezTo>
                    <a:pt x="2" y="3"/>
                    <a:pt x="2" y="3"/>
                    <a:pt x="2" y="3"/>
                  </a:cubicBezTo>
                  <a:cubicBezTo>
                    <a:pt x="2" y="4"/>
                    <a:pt x="2" y="4"/>
                    <a:pt x="2" y="4"/>
                  </a:cubicBezTo>
                  <a:cubicBezTo>
                    <a:pt x="1" y="4"/>
                    <a:pt x="1" y="4"/>
                    <a:pt x="1" y="4"/>
                  </a:cubicBezTo>
                  <a:cubicBezTo>
                    <a:pt x="1" y="5"/>
                    <a:pt x="1" y="6"/>
                    <a:pt x="1" y="8"/>
                  </a:cubicBezTo>
                  <a:cubicBezTo>
                    <a:pt x="4" y="6"/>
                    <a:pt x="5" y="3"/>
                    <a:pt x="6" y="1"/>
                  </a:cubicBezTo>
                  <a:cubicBezTo>
                    <a:pt x="6" y="0"/>
                    <a:pt x="6" y="0"/>
                    <a:pt x="6" y="0"/>
                  </a:cubicBezTo>
                  <a:cubicBezTo>
                    <a:pt x="6" y="0"/>
                    <a:pt x="6" y="0"/>
                    <a:pt x="6" y="0"/>
                  </a:cubicBezTo>
                  <a:cubicBezTo>
                    <a:pt x="7" y="0"/>
                    <a:pt x="7" y="0"/>
                    <a:pt x="7" y="0"/>
                  </a:cubicBezTo>
                  <a:cubicBezTo>
                    <a:pt x="7" y="1"/>
                    <a:pt x="7" y="1"/>
                    <a:pt x="7" y="1"/>
                  </a:cubicBezTo>
                  <a:cubicBezTo>
                    <a:pt x="7" y="2"/>
                    <a:pt x="7" y="3"/>
                    <a:pt x="7" y="4"/>
                  </a:cubicBezTo>
                  <a:cubicBezTo>
                    <a:pt x="8" y="4"/>
                    <a:pt x="10" y="4"/>
                    <a:pt x="11" y="5"/>
                  </a:cubicBezTo>
                  <a:cubicBezTo>
                    <a:pt x="12" y="5"/>
                    <a:pt x="12" y="5"/>
                    <a:pt x="13" y="5"/>
                  </a:cubicBezTo>
                  <a:cubicBezTo>
                    <a:pt x="14" y="5"/>
                    <a:pt x="15" y="5"/>
                    <a:pt x="16" y="4"/>
                  </a:cubicBezTo>
                  <a:cubicBezTo>
                    <a:pt x="17" y="4"/>
                    <a:pt x="17" y="3"/>
                    <a:pt x="17" y="3"/>
                  </a:cubicBezTo>
                  <a:cubicBezTo>
                    <a:pt x="17" y="2"/>
                    <a:pt x="17" y="2"/>
                    <a:pt x="17" y="2"/>
                  </a:cubicBezTo>
                  <a:cubicBezTo>
                    <a:pt x="17" y="3"/>
                    <a:pt x="17" y="3"/>
                    <a:pt x="17" y="3"/>
                  </a:cubicBezTo>
                  <a:cubicBezTo>
                    <a:pt x="18" y="3"/>
                    <a:pt x="17" y="4"/>
                    <a:pt x="17" y="5"/>
                  </a:cubicBezTo>
                  <a:cubicBezTo>
                    <a:pt x="16" y="6"/>
                    <a:pt x="14" y="6"/>
                    <a:pt x="13" y="6"/>
                  </a:cubicBezTo>
                  <a:cubicBezTo>
                    <a:pt x="12" y="6"/>
                    <a:pt x="11" y="6"/>
                    <a:pt x="11" y="6"/>
                  </a:cubicBezTo>
                  <a:cubicBezTo>
                    <a:pt x="9" y="5"/>
                    <a:pt x="8" y="5"/>
                    <a:pt x="7" y="5"/>
                  </a:cubicBezTo>
                  <a:cubicBezTo>
                    <a:pt x="6" y="5"/>
                    <a:pt x="6" y="5"/>
                    <a:pt x="6" y="5"/>
                  </a:cubicBezTo>
                  <a:cubicBezTo>
                    <a:pt x="6" y="4"/>
                    <a:pt x="6" y="4"/>
                    <a:pt x="6" y="3"/>
                  </a:cubicBezTo>
                  <a:cubicBezTo>
                    <a:pt x="5" y="6"/>
                    <a:pt x="3" y="8"/>
                    <a:pt x="1" y="9"/>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îṣḻîḑè"/>
            <p:cNvSpPr/>
            <p:nvPr/>
          </p:nvSpPr>
          <p:spPr bwMode="auto">
            <a:xfrm>
              <a:off x="4402650" y="2240036"/>
              <a:ext cx="72392" cy="31475"/>
            </a:xfrm>
            <a:custGeom>
              <a:avLst/>
              <a:gdLst>
                <a:gd name="T0" fmla="*/ 1 w 12"/>
                <a:gd name="T1" fmla="*/ 5 h 5"/>
                <a:gd name="T2" fmla="*/ 1 w 12"/>
                <a:gd name="T3" fmla="*/ 5 h 5"/>
                <a:gd name="T4" fmla="*/ 0 w 12"/>
                <a:gd name="T5" fmla="*/ 2 h 5"/>
                <a:gd name="T6" fmla="*/ 1 w 12"/>
                <a:gd name="T7" fmla="*/ 0 h 5"/>
                <a:gd name="T8" fmla="*/ 3 w 12"/>
                <a:gd name="T9" fmla="*/ 1 h 5"/>
                <a:gd name="T10" fmla="*/ 3 w 12"/>
                <a:gd name="T11" fmla="*/ 1 h 5"/>
                <a:gd name="T12" fmla="*/ 2 w 12"/>
                <a:gd name="T13" fmla="*/ 1 h 5"/>
                <a:gd name="T14" fmla="*/ 2 w 12"/>
                <a:gd name="T15" fmla="*/ 1 h 5"/>
                <a:gd name="T16" fmla="*/ 1 w 12"/>
                <a:gd name="T17" fmla="*/ 2 h 5"/>
                <a:gd name="T18" fmla="*/ 1 w 12"/>
                <a:gd name="T19" fmla="*/ 4 h 5"/>
                <a:gd name="T20" fmla="*/ 5 w 12"/>
                <a:gd name="T21" fmla="*/ 1 h 5"/>
                <a:gd name="T22" fmla="*/ 8 w 12"/>
                <a:gd name="T23" fmla="*/ 2 h 5"/>
                <a:gd name="T24" fmla="*/ 9 w 12"/>
                <a:gd name="T25" fmla="*/ 3 h 5"/>
                <a:gd name="T26" fmla="*/ 11 w 12"/>
                <a:gd name="T27" fmla="*/ 3 h 5"/>
                <a:gd name="T28" fmla="*/ 11 w 12"/>
                <a:gd name="T29" fmla="*/ 3 h 5"/>
                <a:gd name="T30" fmla="*/ 12 w 12"/>
                <a:gd name="T31" fmla="*/ 2 h 5"/>
                <a:gd name="T32" fmla="*/ 12 w 12"/>
                <a:gd name="T33" fmla="*/ 3 h 5"/>
                <a:gd name="T34" fmla="*/ 11 w 12"/>
                <a:gd name="T35" fmla="*/ 4 h 5"/>
                <a:gd name="T36" fmla="*/ 8 w 12"/>
                <a:gd name="T37" fmla="*/ 4 h 5"/>
                <a:gd name="T38" fmla="*/ 7 w 12"/>
                <a:gd name="T39" fmla="*/ 3 h 5"/>
                <a:gd name="T40" fmla="*/ 5 w 12"/>
                <a:gd name="T41" fmla="*/ 2 h 5"/>
                <a:gd name="T42" fmla="*/ 2 w 12"/>
                <a:gd name="T43" fmla="*/ 5 h 5"/>
                <a:gd name="T44" fmla="*/ 2 w 12"/>
                <a:gd name="T45" fmla="*/ 5 h 5"/>
                <a:gd name="T46" fmla="*/ 1 w 12"/>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5">
                  <a:moveTo>
                    <a:pt x="1" y="5"/>
                  </a:moveTo>
                  <a:cubicBezTo>
                    <a:pt x="1" y="5"/>
                    <a:pt x="1" y="5"/>
                    <a:pt x="1" y="5"/>
                  </a:cubicBezTo>
                  <a:cubicBezTo>
                    <a:pt x="0" y="4"/>
                    <a:pt x="0" y="3"/>
                    <a:pt x="0" y="2"/>
                  </a:cubicBezTo>
                  <a:cubicBezTo>
                    <a:pt x="0" y="1"/>
                    <a:pt x="1" y="0"/>
                    <a:pt x="1" y="0"/>
                  </a:cubicBezTo>
                  <a:cubicBezTo>
                    <a:pt x="2" y="0"/>
                    <a:pt x="3" y="0"/>
                    <a:pt x="3" y="1"/>
                  </a:cubicBezTo>
                  <a:cubicBezTo>
                    <a:pt x="3" y="1"/>
                    <a:pt x="3" y="1"/>
                    <a:pt x="3" y="1"/>
                  </a:cubicBezTo>
                  <a:cubicBezTo>
                    <a:pt x="2" y="1"/>
                    <a:pt x="2" y="1"/>
                    <a:pt x="2" y="1"/>
                  </a:cubicBezTo>
                  <a:cubicBezTo>
                    <a:pt x="2" y="1"/>
                    <a:pt x="2" y="1"/>
                    <a:pt x="2" y="1"/>
                  </a:cubicBezTo>
                  <a:cubicBezTo>
                    <a:pt x="1" y="1"/>
                    <a:pt x="1" y="1"/>
                    <a:pt x="1" y="2"/>
                  </a:cubicBezTo>
                  <a:cubicBezTo>
                    <a:pt x="1" y="3"/>
                    <a:pt x="1" y="3"/>
                    <a:pt x="1" y="4"/>
                  </a:cubicBezTo>
                  <a:cubicBezTo>
                    <a:pt x="2" y="3"/>
                    <a:pt x="3" y="1"/>
                    <a:pt x="5" y="1"/>
                  </a:cubicBezTo>
                  <a:cubicBezTo>
                    <a:pt x="6" y="1"/>
                    <a:pt x="7" y="2"/>
                    <a:pt x="8" y="2"/>
                  </a:cubicBezTo>
                  <a:cubicBezTo>
                    <a:pt x="9" y="3"/>
                    <a:pt x="9" y="3"/>
                    <a:pt x="9" y="3"/>
                  </a:cubicBezTo>
                  <a:cubicBezTo>
                    <a:pt x="9" y="3"/>
                    <a:pt x="10" y="4"/>
                    <a:pt x="11" y="3"/>
                  </a:cubicBezTo>
                  <a:cubicBezTo>
                    <a:pt x="11" y="3"/>
                    <a:pt x="11" y="3"/>
                    <a:pt x="11" y="3"/>
                  </a:cubicBezTo>
                  <a:cubicBezTo>
                    <a:pt x="12" y="2"/>
                    <a:pt x="12" y="2"/>
                    <a:pt x="12" y="2"/>
                  </a:cubicBezTo>
                  <a:cubicBezTo>
                    <a:pt x="12" y="3"/>
                    <a:pt x="12" y="3"/>
                    <a:pt x="12" y="3"/>
                  </a:cubicBezTo>
                  <a:cubicBezTo>
                    <a:pt x="12" y="4"/>
                    <a:pt x="12" y="4"/>
                    <a:pt x="11" y="4"/>
                  </a:cubicBezTo>
                  <a:cubicBezTo>
                    <a:pt x="10" y="4"/>
                    <a:pt x="9" y="4"/>
                    <a:pt x="8" y="4"/>
                  </a:cubicBezTo>
                  <a:cubicBezTo>
                    <a:pt x="7" y="3"/>
                    <a:pt x="7" y="3"/>
                    <a:pt x="7" y="3"/>
                  </a:cubicBezTo>
                  <a:cubicBezTo>
                    <a:pt x="7" y="2"/>
                    <a:pt x="6" y="2"/>
                    <a:pt x="5" y="2"/>
                  </a:cubicBezTo>
                  <a:cubicBezTo>
                    <a:pt x="4" y="2"/>
                    <a:pt x="3" y="3"/>
                    <a:pt x="2" y="5"/>
                  </a:cubicBezTo>
                  <a:cubicBezTo>
                    <a:pt x="2" y="5"/>
                    <a:pt x="2" y="5"/>
                    <a:pt x="2" y="5"/>
                  </a:cubicBezTo>
                  <a:lnTo>
                    <a:pt x="1" y="5"/>
                  </a:ln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iṣ1îḋê"/>
            <p:cNvSpPr/>
            <p:nvPr/>
          </p:nvSpPr>
          <p:spPr bwMode="auto">
            <a:xfrm>
              <a:off x="4752022" y="2035449"/>
              <a:ext cx="53507" cy="31475"/>
            </a:xfrm>
            <a:custGeom>
              <a:avLst/>
              <a:gdLst>
                <a:gd name="T0" fmla="*/ 4 w 9"/>
                <a:gd name="T1" fmla="*/ 5 h 5"/>
                <a:gd name="T2" fmla="*/ 0 w 9"/>
                <a:gd name="T3" fmla="*/ 3 h 5"/>
                <a:gd name="T4" fmla="*/ 0 w 9"/>
                <a:gd name="T5" fmla="*/ 1 h 5"/>
                <a:gd name="T6" fmla="*/ 0 w 9"/>
                <a:gd name="T7" fmla="*/ 0 h 5"/>
                <a:gd name="T8" fmla="*/ 1 w 9"/>
                <a:gd name="T9" fmla="*/ 0 h 5"/>
                <a:gd name="T10" fmla="*/ 1 w 9"/>
                <a:gd name="T11" fmla="*/ 0 h 5"/>
                <a:gd name="T12" fmla="*/ 1 w 9"/>
                <a:gd name="T13" fmla="*/ 0 h 5"/>
                <a:gd name="T14" fmla="*/ 1 w 9"/>
                <a:gd name="T15" fmla="*/ 0 h 5"/>
                <a:gd name="T16" fmla="*/ 1 w 9"/>
                <a:gd name="T17" fmla="*/ 1 h 5"/>
                <a:gd name="T18" fmla="*/ 1 w 9"/>
                <a:gd name="T19" fmla="*/ 2 h 5"/>
                <a:gd name="T20" fmla="*/ 1 w 9"/>
                <a:gd name="T21" fmla="*/ 2 h 5"/>
                <a:gd name="T22" fmla="*/ 1 w 9"/>
                <a:gd name="T23" fmla="*/ 2 h 5"/>
                <a:gd name="T24" fmla="*/ 4 w 9"/>
                <a:gd name="T25" fmla="*/ 4 h 5"/>
                <a:gd name="T26" fmla="*/ 8 w 9"/>
                <a:gd name="T27" fmla="*/ 0 h 5"/>
                <a:gd name="T28" fmla="*/ 9 w 9"/>
                <a:gd name="T29" fmla="*/ 0 h 5"/>
                <a:gd name="T30" fmla="*/ 9 w 9"/>
                <a:gd name="T31" fmla="*/ 0 h 5"/>
                <a:gd name="T32" fmla="*/ 4 w 9"/>
                <a:gd name="T3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5">
                  <a:moveTo>
                    <a:pt x="4" y="5"/>
                  </a:moveTo>
                  <a:cubicBezTo>
                    <a:pt x="2" y="5"/>
                    <a:pt x="1" y="4"/>
                    <a:pt x="0" y="3"/>
                  </a:cubicBezTo>
                  <a:cubicBezTo>
                    <a:pt x="0" y="2"/>
                    <a:pt x="0" y="2"/>
                    <a:pt x="0" y="1"/>
                  </a:cubicBezTo>
                  <a:cubicBezTo>
                    <a:pt x="0" y="1"/>
                    <a:pt x="0" y="0"/>
                    <a:pt x="0"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2" y="1"/>
                    <a:pt x="1" y="1"/>
                    <a:pt x="1" y="2"/>
                  </a:cubicBezTo>
                  <a:cubicBezTo>
                    <a:pt x="1" y="2"/>
                    <a:pt x="1" y="2"/>
                    <a:pt x="1" y="2"/>
                  </a:cubicBezTo>
                  <a:cubicBezTo>
                    <a:pt x="1" y="2"/>
                    <a:pt x="1" y="2"/>
                    <a:pt x="1" y="2"/>
                  </a:cubicBezTo>
                  <a:cubicBezTo>
                    <a:pt x="2" y="3"/>
                    <a:pt x="3" y="4"/>
                    <a:pt x="4" y="4"/>
                  </a:cubicBezTo>
                  <a:cubicBezTo>
                    <a:pt x="6" y="4"/>
                    <a:pt x="7" y="2"/>
                    <a:pt x="8" y="0"/>
                  </a:cubicBezTo>
                  <a:cubicBezTo>
                    <a:pt x="9" y="0"/>
                    <a:pt x="9" y="0"/>
                    <a:pt x="9" y="0"/>
                  </a:cubicBezTo>
                  <a:cubicBezTo>
                    <a:pt x="9" y="0"/>
                    <a:pt x="9" y="0"/>
                    <a:pt x="9" y="0"/>
                  </a:cubicBezTo>
                  <a:cubicBezTo>
                    <a:pt x="8" y="3"/>
                    <a:pt x="6" y="5"/>
                    <a:pt x="4" y="5"/>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îşlíde"/>
            <p:cNvSpPr/>
            <p:nvPr/>
          </p:nvSpPr>
          <p:spPr bwMode="auto">
            <a:xfrm>
              <a:off x="5118705" y="1969351"/>
              <a:ext cx="140064" cy="84982"/>
            </a:xfrm>
            <a:custGeom>
              <a:avLst/>
              <a:gdLst>
                <a:gd name="T0" fmla="*/ 17 w 23"/>
                <a:gd name="T1" fmla="*/ 14 h 14"/>
                <a:gd name="T2" fmla="*/ 14 w 23"/>
                <a:gd name="T3" fmla="*/ 11 h 14"/>
                <a:gd name="T4" fmla="*/ 9 w 23"/>
                <a:gd name="T5" fmla="*/ 14 h 14"/>
                <a:gd name="T6" fmla="*/ 8 w 23"/>
                <a:gd name="T7" fmla="*/ 14 h 14"/>
                <a:gd name="T8" fmla="*/ 8 w 23"/>
                <a:gd name="T9" fmla="*/ 14 h 14"/>
                <a:gd name="T10" fmla="*/ 8 w 23"/>
                <a:gd name="T11" fmla="*/ 5 h 14"/>
                <a:gd name="T12" fmla="*/ 1 w 23"/>
                <a:gd name="T13" fmla="*/ 8 h 14"/>
                <a:gd name="T14" fmla="*/ 0 w 23"/>
                <a:gd name="T15" fmla="*/ 8 h 14"/>
                <a:gd name="T16" fmla="*/ 0 w 23"/>
                <a:gd name="T17" fmla="*/ 7 h 14"/>
                <a:gd name="T18" fmla="*/ 3 w 23"/>
                <a:gd name="T19" fmla="*/ 0 h 14"/>
                <a:gd name="T20" fmla="*/ 4 w 23"/>
                <a:gd name="T21" fmla="*/ 0 h 14"/>
                <a:gd name="T22" fmla="*/ 4 w 23"/>
                <a:gd name="T23" fmla="*/ 0 h 14"/>
                <a:gd name="T24" fmla="*/ 2 w 23"/>
                <a:gd name="T25" fmla="*/ 6 h 14"/>
                <a:gd name="T26" fmla="*/ 1 w 23"/>
                <a:gd name="T27" fmla="*/ 6 h 14"/>
                <a:gd name="T28" fmla="*/ 1 w 23"/>
                <a:gd name="T29" fmla="*/ 6 h 14"/>
                <a:gd name="T30" fmla="*/ 1 w 23"/>
                <a:gd name="T31" fmla="*/ 7 h 14"/>
                <a:gd name="T32" fmla="*/ 8 w 23"/>
                <a:gd name="T33" fmla="*/ 3 h 14"/>
                <a:gd name="T34" fmla="*/ 8 w 23"/>
                <a:gd name="T35" fmla="*/ 3 h 14"/>
                <a:gd name="T36" fmla="*/ 9 w 23"/>
                <a:gd name="T37" fmla="*/ 4 h 14"/>
                <a:gd name="T38" fmla="*/ 9 w 23"/>
                <a:gd name="T39" fmla="*/ 13 h 14"/>
                <a:gd name="T40" fmla="*/ 13 w 23"/>
                <a:gd name="T41" fmla="*/ 10 h 14"/>
                <a:gd name="T42" fmla="*/ 14 w 23"/>
                <a:gd name="T43" fmla="*/ 9 h 14"/>
                <a:gd name="T44" fmla="*/ 14 w 23"/>
                <a:gd name="T45" fmla="*/ 10 h 14"/>
                <a:gd name="T46" fmla="*/ 18 w 23"/>
                <a:gd name="T47" fmla="*/ 13 h 14"/>
                <a:gd name="T48" fmla="*/ 19 w 23"/>
                <a:gd name="T49" fmla="*/ 12 h 14"/>
                <a:gd name="T50" fmla="*/ 20 w 23"/>
                <a:gd name="T51" fmla="*/ 12 h 14"/>
                <a:gd name="T52" fmla="*/ 23 w 23"/>
                <a:gd name="T53" fmla="*/ 11 h 14"/>
                <a:gd name="T54" fmla="*/ 23 w 23"/>
                <a:gd name="T55" fmla="*/ 12 h 14"/>
                <a:gd name="T56" fmla="*/ 23 w 23"/>
                <a:gd name="T57" fmla="*/ 12 h 14"/>
                <a:gd name="T58" fmla="*/ 21 w 23"/>
                <a:gd name="T59" fmla="*/ 12 h 14"/>
                <a:gd name="T60" fmla="*/ 20 w 23"/>
                <a:gd name="T61" fmla="*/ 13 h 14"/>
                <a:gd name="T62" fmla="*/ 18 w 23"/>
                <a:gd name="T63" fmla="*/ 14 h 14"/>
                <a:gd name="T64" fmla="*/ 17 w 23"/>
                <a:gd name="T6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14">
                  <a:moveTo>
                    <a:pt x="17" y="14"/>
                  </a:moveTo>
                  <a:cubicBezTo>
                    <a:pt x="16" y="14"/>
                    <a:pt x="14" y="13"/>
                    <a:pt x="14" y="11"/>
                  </a:cubicBezTo>
                  <a:cubicBezTo>
                    <a:pt x="12" y="12"/>
                    <a:pt x="11" y="13"/>
                    <a:pt x="9" y="14"/>
                  </a:cubicBezTo>
                  <a:cubicBezTo>
                    <a:pt x="8" y="14"/>
                    <a:pt x="8" y="14"/>
                    <a:pt x="8" y="14"/>
                  </a:cubicBezTo>
                  <a:cubicBezTo>
                    <a:pt x="8" y="14"/>
                    <a:pt x="8" y="14"/>
                    <a:pt x="8" y="14"/>
                  </a:cubicBezTo>
                  <a:cubicBezTo>
                    <a:pt x="8" y="11"/>
                    <a:pt x="8" y="8"/>
                    <a:pt x="8" y="5"/>
                  </a:cubicBezTo>
                  <a:cubicBezTo>
                    <a:pt x="6" y="7"/>
                    <a:pt x="3" y="8"/>
                    <a:pt x="1" y="8"/>
                  </a:cubicBezTo>
                  <a:cubicBezTo>
                    <a:pt x="0" y="8"/>
                    <a:pt x="0" y="8"/>
                    <a:pt x="0" y="8"/>
                  </a:cubicBezTo>
                  <a:cubicBezTo>
                    <a:pt x="0" y="7"/>
                    <a:pt x="0" y="7"/>
                    <a:pt x="0" y="7"/>
                  </a:cubicBezTo>
                  <a:cubicBezTo>
                    <a:pt x="0" y="5"/>
                    <a:pt x="2" y="2"/>
                    <a:pt x="3" y="0"/>
                  </a:cubicBezTo>
                  <a:cubicBezTo>
                    <a:pt x="4" y="0"/>
                    <a:pt x="4" y="0"/>
                    <a:pt x="4" y="0"/>
                  </a:cubicBezTo>
                  <a:cubicBezTo>
                    <a:pt x="4" y="0"/>
                    <a:pt x="4" y="0"/>
                    <a:pt x="4" y="0"/>
                  </a:cubicBezTo>
                  <a:cubicBezTo>
                    <a:pt x="2" y="6"/>
                    <a:pt x="2" y="6"/>
                    <a:pt x="2" y="6"/>
                  </a:cubicBezTo>
                  <a:cubicBezTo>
                    <a:pt x="1" y="6"/>
                    <a:pt x="1" y="6"/>
                    <a:pt x="1" y="6"/>
                  </a:cubicBezTo>
                  <a:cubicBezTo>
                    <a:pt x="1" y="6"/>
                    <a:pt x="1" y="6"/>
                    <a:pt x="1" y="6"/>
                  </a:cubicBezTo>
                  <a:cubicBezTo>
                    <a:pt x="1" y="6"/>
                    <a:pt x="1" y="7"/>
                    <a:pt x="1" y="7"/>
                  </a:cubicBezTo>
                  <a:cubicBezTo>
                    <a:pt x="4" y="7"/>
                    <a:pt x="6" y="5"/>
                    <a:pt x="8" y="3"/>
                  </a:cubicBezTo>
                  <a:cubicBezTo>
                    <a:pt x="8" y="3"/>
                    <a:pt x="8" y="3"/>
                    <a:pt x="8" y="3"/>
                  </a:cubicBezTo>
                  <a:cubicBezTo>
                    <a:pt x="9" y="4"/>
                    <a:pt x="9" y="4"/>
                    <a:pt x="9" y="4"/>
                  </a:cubicBezTo>
                  <a:cubicBezTo>
                    <a:pt x="9" y="7"/>
                    <a:pt x="9" y="10"/>
                    <a:pt x="9" y="13"/>
                  </a:cubicBezTo>
                  <a:cubicBezTo>
                    <a:pt x="11" y="12"/>
                    <a:pt x="12" y="11"/>
                    <a:pt x="13" y="10"/>
                  </a:cubicBezTo>
                  <a:cubicBezTo>
                    <a:pt x="14" y="9"/>
                    <a:pt x="14" y="9"/>
                    <a:pt x="14" y="9"/>
                  </a:cubicBezTo>
                  <a:cubicBezTo>
                    <a:pt x="14" y="10"/>
                    <a:pt x="14" y="10"/>
                    <a:pt x="14" y="10"/>
                  </a:cubicBezTo>
                  <a:cubicBezTo>
                    <a:pt x="15" y="12"/>
                    <a:pt x="16" y="14"/>
                    <a:pt x="18" y="13"/>
                  </a:cubicBezTo>
                  <a:cubicBezTo>
                    <a:pt x="18" y="13"/>
                    <a:pt x="19" y="13"/>
                    <a:pt x="19" y="12"/>
                  </a:cubicBezTo>
                  <a:cubicBezTo>
                    <a:pt x="20" y="12"/>
                    <a:pt x="20" y="12"/>
                    <a:pt x="20" y="12"/>
                  </a:cubicBezTo>
                  <a:cubicBezTo>
                    <a:pt x="21" y="11"/>
                    <a:pt x="22" y="10"/>
                    <a:pt x="23" y="11"/>
                  </a:cubicBezTo>
                  <a:cubicBezTo>
                    <a:pt x="23" y="12"/>
                    <a:pt x="23" y="12"/>
                    <a:pt x="23" y="12"/>
                  </a:cubicBezTo>
                  <a:cubicBezTo>
                    <a:pt x="23" y="12"/>
                    <a:pt x="23" y="12"/>
                    <a:pt x="23" y="12"/>
                  </a:cubicBezTo>
                  <a:cubicBezTo>
                    <a:pt x="22" y="11"/>
                    <a:pt x="21" y="12"/>
                    <a:pt x="21" y="12"/>
                  </a:cubicBezTo>
                  <a:cubicBezTo>
                    <a:pt x="20" y="13"/>
                    <a:pt x="20" y="13"/>
                    <a:pt x="20" y="13"/>
                  </a:cubicBezTo>
                  <a:cubicBezTo>
                    <a:pt x="20" y="13"/>
                    <a:pt x="19" y="14"/>
                    <a:pt x="18" y="14"/>
                  </a:cubicBezTo>
                  <a:lnTo>
                    <a:pt x="17" y="14"/>
                  </a:ln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îṡḻîďé"/>
            <p:cNvSpPr/>
            <p:nvPr/>
          </p:nvSpPr>
          <p:spPr bwMode="auto">
            <a:xfrm>
              <a:off x="6952118" y="3914501"/>
              <a:ext cx="368257" cy="1389618"/>
            </a:xfrm>
            <a:custGeom>
              <a:avLst/>
              <a:gdLst>
                <a:gd name="T0" fmla="*/ 57 w 61"/>
                <a:gd name="T1" fmla="*/ 128 h 231"/>
                <a:gd name="T2" fmla="*/ 58 w 61"/>
                <a:gd name="T3" fmla="*/ 38 h 231"/>
                <a:gd name="T4" fmla="*/ 55 w 61"/>
                <a:gd name="T5" fmla="*/ 7 h 231"/>
                <a:gd name="T6" fmla="*/ 54 w 61"/>
                <a:gd name="T7" fmla="*/ 5 h 231"/>
                <a:gd name="T8" fmla="*/ 50 w 61"/>
                <a:gd name="T9" fmla="*/ 5 h 231"/>
                <a:gd name="T10" fmla="*/ 6 w 61"/>
                <a:gd name="T11" fmla="*/ 0 h 231"/>
                <a:gd name="T12" fmla="*/ 2 w 61"/>
                <a:gd name="T13" fmla="*/ 17 h 231"/>
                <a:gd name="T14" fmla="*/ 0 w 61"/>
                <a:gd name="T15" fmla="*/ 45 h 231"/>
                <a:gd name="T16" fmla="*/ 0 w 61"/>
                <a:gd name="T17" fmla="*/ 45 h 231"/>
                <a:gd name="T18" fmla="*/ 0 w 61"/>
                <a:gd name="T19" fmla="*/ 45 h 231"/>
                <a:gd name="T20" fmla="*/ 0 w 61"/>
                <a:gd name="T21" fmla="*/ 52 h 231"/>
                <a:gd name="T22" fmla="*/ 3 w 61"/>
                <a:gd name="T23" fmla="*/ 87 h 231"/>
                <a:gd name="T24" fmla="*/ 5 w 61"/>
                <a:gd name="T25" fmla="*/ 109 h 231"/>
                <a:gd name="T26" fmla="*/ 6 w 61"/>
                <a:gd name="T27" fmla="*/ 128 h 231"/>
                <a:gd name="T28" fmla="*/ 9 w 61"/>
                <a:gd name="T29" fmla="*/ 175 h 231"/>
                <a:gd name="T30" fmla="*/ 13 w 61"/>
                <a:gd name="T31" fmla="*/ 225 h 231"/>
                <a:gd name="T32" fmla="*/ 13 w 61"/>
                <a:gd name="T33" fmla="*/ 227 h 231"/>
                <a:gd name="T34" fmla="*/ 24 w 61"/>
                <a:gd name="T35" fmla="*/ 226 h 231"/>
                <a:gd name="T36" fmla="*/ 26 w 61"/>
                <a:gd name="T37" fmla="*/ 130 h 231"/>
                <a:gd name="T38" fmla="*/ 28 w 61"/>
                <a:gd name="T39" fmla="*/ 57 h 231"/>
                <a:gd name="T40" fmla="*/ 32 w 61"/>
                <a:gd name="T41" fmla="*/ 58 h 231"/>
                <a:gd name="T42" fmla="*/ 51 w 61"/>
                <a:gd name="T43" fmla="*/ 218 h 231"/>
                <a:gd name="T44" fmla="*/ 54 w 61"/>
                <a:gd name="T45" fmla="*/ 228 h 231"/>
                <a:gd name="T46" fmla="*/ 61 w 61"/>
                <a:gd name="T47" fmla="*/ 226 h 231"/>
                <a:gd name="T48" fmla="*/ 57 w 61"/>
                <a:gd name="T49" fmla="*/ 128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231">
                  <a:moveTo>
                    <a:pt x="57" y="128"/>
                  </a:moveTo>
                  <a:cubicBezTo>
                    <a:pt x="56" y="98"/>
                    <a:pt x="59" y="68"/>
                    <a:pt x="58" y="38"/>
                  </a:cubicBezTo>
                  <a:cubicBezTo>
                    <a:pt x="59" y="27"/>
                    <a:pt x="58" y="17"/>
                    <a:pt x="55" y="7"/>
                  </a:cubicBezTo>
                  <a:cubicBezTo>
                    <a:pt x="55" y="6"/>
                    <a:pt x="55" y="5"/>
                    <a:pt x="54" y="5"/>
                  </a:cubicBezTo>
                  <a:cubicBezTo>
                    <a:pt x="53" y="4"/>
                    <a:pt x="51" y="4"/>
                    <a:pt x="50" y="5"/>
                  </a:cubicBezTo>
                  <a:cubicBezTo>
                    <a:pt x="36" y="12"/>
                    <a:pt x="19" y="11"/>
                    <a:pt x="6" y="0"/>
                  </a:cubicBezTo>
                  <a:cubicBezTo>
                    <a:pt x="4" y="5"/>
                    <a:pt x="3" y="11"/>
                    <a:pt x="2" y="17"/>
                  </a:cubicBezTo>
                  <a:cubicBezTo>
                    <a:pt x="1" y="27"/>
                    <a:pt x="0" y="36"/>
                    <a:pt x="0" y="45"/>
                  </a:cubicBezTo>
                  <a:cubicBezTo>
                    <a:pt x="0" y="45"/>
                    <a:pt x="0" y="45"/>
                    <a:pt x="0" y="45"/>
                  </a:cubicBezTo>
                  <a:cubicBezTo>
                    <a:pt x="0" y="45"/>
                    <a:pt x="0" y="45"/>
                    <a:pt x="0" y="45"/>
                  </a:cubicBezTo>
                  <a:cubicBezTo>
                    <a:pt x="0" y="47"/>
                    <a:pt x="0" y="49"/>
                    <a:pt x="0" y="52"/>
                  </a:cubicBezTo>
                  <a:cubicBezTo>
                    <a:pt x="0" y="63"/>
                    <a:pt x="2" y="75"/>
                    <a:pt x="3" y="87"/>
                  </a:cubicBezTo>
                  <a:cubicBezTo>
                    <a:pt x="4" y="94"/>
                    <a:pt x="5" y="102"/>
                    <a:pt x="5" y="109"/>
                  </a:cubicBezTo>
                  <a:cubicBezTo>
                    <a:pt x="5" y="116"/>
                    <a:pt x="4" y="121"/>
                    <a:pt x="6" y="128"/>
                  </a:cubicBezTo>
                  <a:cubicBezTo>
                    <a:pt x="8" y="143"/>
                    <a:pt x="8" y="159"/>
                    <a:pt x="9" y="175"/>
                  </a:cubicBezTo>
                  <a:cubicBezTo>
                    <a:pt x="11" y="191"/>
                    <a:pt x="12" y="208"/>
                    <a:pt x="13" y="225"/>
                  </a:cubicBezTo>
                  <a:cubicBezTo>
                    <a:pt x="13" y="225"/>
                    <a:pt x="13" y="226"/>
                    <a:pt x="13" y="227"/>
                  </a:cubicBezTo>
                  <a:cubicBezTo>
                    <a:pt x="14" y="227"/>
                    <a:pt x="24" y="230"/>
                    <a:pt x="24" y="226"/>
                  </a:cubicBezTo>
                  <a:cubicBezTo>
                    <a:pt x="24" y="194"/>
                    <a:pt x="25" y="162"/>
                    <a:pt x="26" y="130"/>
                  </a:cubicBezTo>
                  <a:cubicBezTo>
                    <a:pt x="26" y="116"/>
                    <a:pt x="26" y="70"/>
                    <a:pt x="28" y="57"/>
                  </a:cubicBezTo>
                  <a:cubicBezTo>
                    <a:pt x="29" y="58"/>
                    <a:pt x="31" y="58"/>
                    <a:pt x="32" y="58"/>
                  </a:cubicBezTo>
                  <a:cubicBezTo>
                    <a:pt x="38" y="100"/>
                    <a:pt x="45" y="175"/>
                    <a:pt x="51" y="218"/>
                  </a:cubicBezTo>
                  <a:cubicBezTo>
                    <a:pt x="52" y="222"/>
                    <a:pt x="52" y="226"/>
                    <a:pt x="54" y="228"/>
                  </a:cubicBezTo>
                  <a:cubicBezTo>
                    <a:pt x="56" y="231"/>
                    <a:pt x="60" y="230"/>
                    <a:pt x="61" y="226"/>
                  </a:cubicBezTo>
                  <a:cubicBezTo>
                    <a:pt x="59" y="193"/>
                    <a:pt x="59" y="161"/>
                    <a:pt x="57" y="128"/>
                  </a:cubicBezTo>
                  <a:close/>
                </a:path>
              </a:pathLst>
            </a:custGeom>
            <a:solidFill>
              <a:srgbClr val="F2E7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ís1îḍè"/>
            <p:cNvSpPr/>
            <p:nvPr/>
          </p:nvSpPr>
          <p:spPr bwMode="auto">
            <a:xfrm>
              <a:off x="6753826" y="3595030"/>
              <a:ext cx="752250" cy="771135"/>
            </a:xfrm>
            <a:custGeom>
              <a:avLst/>
              <a:gdLst>
                <a:gd name="T0" fmla="*/ 27 w 125"/>
                <a:gd name="T1" fmla="*/ 23 h 128"/>
                <a:gd name="T2" fmla="*/ 12 w 125"/>
                <a:gd name="T3" fmla="*/ 77 h 128"/>
                <a:gd name="T4" fmla="*/ 0 w 125"/>
                <a:gd name="T5" fmla="*/ 121 h 128"/>
                <a:gd name="T6" fmla="*/ 17 w 125"/>
                <a:gd name="T7" fmla="*/ 122 h 128"/>
                <a:gd name="T8" fmla="*/ 35 w 125"/>
                <a:gd name="T9" fmla="*/ 122 h 128"/>
                <a:gd name="T10" fmla="*/ 125 w 125"/>
                <a:gd name="T11" fmla="*/ 124 h 128"/>
                <a:gd name="T12" fmla="*/ 110 w 125"/>
                <a:gd name="T13" fmla="*/ 88 h 128"/>
                <a:gd name="T14" fmla="*/ 105 w 125"/>
                <a:gd name="T15" fmla="*/ 37 h 128"/>
                <a:gd name="T16" fmla="*/ 100 w 125"/>
                <a:gd name="T17" fmla="*/ 25 h 128"/>
                <a:gd name="T18" fmla="*/ 89 w 125"/>
                <a:gd name="T19" fmla="*/ 1 h 128"/>
                <a:gd name="T20" fmla="*/ 41 w 125"/>
                <a:gd name="T21" fmla="*/ 0 h 128"/>
                <a:gd name="T22" fmla="*/ 30 w 125"/>
                <a:gd name="T23" fmla="*/ 11 h 128"/>
                <a:gd name="T24" fmla="*/ 27 w 125"/>
                <a:gd name="T25" fmla="*/ 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8">
                  <a:moveTo>
                    <a:pt x="27" y="23"/>
                  </a:moveTo>
                  <a:cubicBezTo>
                    <a:pt x="22" y="42"/>
                    <a:pt x="17" y="63"/>
                    <a:pt x="12" y="77"/>
                  </a:cubicBezTo>
                  <a:cubicBezTo>
                    <a:pt x="2" y="107"/>
                    <a:pt x="0" y="121"/>
                    <a:pt x="0" y="121"/>
                  </a:cubicBezTo>
                  <a:cubicBezTo>
                    <a:pt x="1" y="122"/>
                    <a:pt x="15" y="122"/>
                    <a:pt x="17" y="122"/>
                  </a:cubicBezTo>
                  <a:cubicBezTo>
                    <a:pt x="23" y="123"/>
                    <a:pt x="29" y="123"/>
                    <a:pt x="35" y="122"/>
                  </a:cubicBezTo>
                  <a:cubicBezTo>
                    <a:pt x="56" y="122"/>
                    <a:pt x="104" y="128"/>
                    <a:pt x="125" y="124"/>
                  </a:cubicBezTo>
                  <a:cubicBezTo>
                    <a:pt x="119" y="112"/>
                    <a:pt x="115" y="100"/>
                    <a:pt x="110" y="88"/>
                  </a:cubicBezTo>
                  <a:cubicBezTo>
                    <a:pt x="104" y="72"/>
                    <a:pt x="110" y="54"/>
                    <a:pt x="105" y="37"/>
                  </a:cubicBezTo>
                  <a:cubicBezTo>
                    <a:pt x="104" y="33"/>
                    <a:pt x="102" y="29"/>
                    <a:pt x="100" y="25"/>
                  </a:cubicBezTo>
                  <a:cubicBezTo>
                    <a:pt x="89" y="1"/>
                    <a:pt x="89" y="1"/>
                    <a:pt x="89" y="1"/>
                  </a:cubicBezTo>
                  <a:cubicBezTo>
                    <a:pt x="41" y="0"/>
                    <a:pt x="41" y="0"/>
                    <a:pt x="41" y="0"/>
                  </a:cubicBezTo>
                  <a:cubicBezTo>
                    <a:pt x="30" y="11"/>
                    <a:pt x="30" y="11"/>
                    <a:pt x="30" y="11"/>
                  </a:cubicBezTo>
                  <a:lnTo>
                    <a:pt x="27" y="2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ïṡļïḑè"/>
            <p:cNvSpPr/>
            <p:nvPr/>
          </p:nvSpPr>
          <p:spPr bwMode="auto">
            <a:xfrm>
              <a:off x="7145689" y="3812207"/>
              <a:ext cx="396584" cy="313176"/>
            </a:xfrm>
            <a:custGeom>
              <a:avLst/>
              <a:gdLst>
                <a:gd name="T0" fmla="*/ 20 w 66"/>
                <a:gd name="T1" fmla="*/ 5 h 52"/>
                <a:gd name="T2" fmla="*/ 62 w 66"/>
                <a:gd name="T3" fmla="*/ 0 h 52"/>
                <a:gd name="T4" fmla="*/ 66 w 66"/>
                <a:gd name="T5" fmla="*/ 41 h 52"/>
                <a:gd name="T6" fmla="*/ 66 w 66"/>
                <a:gd name="T7" fmla="*/ 42 h 52"/>
                <a:gd name="T8" fmla="*/ 64 w 66"/>
                <a:gd name="T9" fmla="*/ 43 h 52"/>
                <a:gd name="T10" fmla="*/ 50 w 66"/>
                <a:gd name="T11" fmla="*/ 46 h 52"/>
                <a:gd name="T12" fmla="*/ 9 w 66"/>
                <a:gd name="T13" fmla="*/ 52 h 52"/>
                <a:gd name="T14" fmla="*/ 8 w 66"/>
                <a:gd name="T15" fmla="*/ 52 h 52"/>
                <a:gd name="T16" fmla="*/ 8 w 66"/>
                <a:gd name="T17" fmla="*/ 51 h 52"/>
                <a:gd name="T18" fmla="*/ 3 w 66"/>
                <a:gd name="T19" fmla="*/ 28 h 52"/>
                <a:gd name="T20" fmla="*/ 1 w 66"/>
                <a:gd name="T21" fmla="*/ 20 h 52"/>
                <a:gd name="T22" fmla="*/ 0 w 66"/>
                <a:gd name="T23" fmla="*/ 11 h 52"/>
                <a:gd name="T24" fmla="*/ 10 w 66"/>
                <a:gd name="T25" fmla="*/ 7 h 52"/>
                <a:gd name="T26" fmla="*/ 20 w 66"/>
                <a:gd name="T27"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52">
                  <a:moveTo>
                    <a:pt x="20" y="5"/>
                  </a:moveTo>
                  <a:cubicBezTo>
                    <a:pt x="34" y="2"/>
                    <a:pt x="48" y="0"/>
                    <a:pt x="62" y="0"/>
                  </a:cubicBezTo>
                  <a:cubicBezTo>
                    <a:pt x="63" y="13"/>
                    <a:pt x="65" y="27"/>
                    <a:pt x="66" y="41"/>
                  </a:cubicBezTo>
                  <a:cubicBezTo>
                    <a:pt x="66" y="41"/>
                    <a:pt x="66" y="42"/>
                    <a:pt x="66" y="42"/>
                  </a:cubicBezTo>
                  <a:cubicBezTo>
                    <a:pt x="66" y="43"/>
                    <a:pt x="65" y="43"/>
                    <a:pt x="64" y="43"/>
                  </a:cubicBezTo>
                  <a:cubicBezTo>
                    <a:pt x="60" y="45"/>
                    <a:pt x="55" y="45"/>
                    <a:pt x="50" y="46"/>
                  </a:cubicBezTo>
                  <a:cubicBezTo>
                    <a:pt x="37" y="48"/>
                    <a:pt x="23" y="50"/>
                    <a:pt x="9" y="52"/>
                  </a:cubicBezTo>
                  <a:cubicBezTo>
                    <a:pt x="9" y="52"/>
                    <a:pt x="9" y="52"/>
                    <a:pt x="8" y="52"/>
                  </a:cubicBezTo>
                  <a:cubicBezTo>
                    <a:pt x="8" y="51"/>
                    <a:pt x="8" y="51"/>
                    <a:pt x="8" y="51"/>
                  </a:cubicBezTo>
                  <a:cubicBezTo>
                    <a:pt x="4" y="44"/>
                    <a:pt x="4" y="36"/>
                    <a:pt x="3" y="28"/>
                  </a:cubicBezTo>
                  <a:cubicBezTo>
                    <a:pt x="3" y="25"/>
                    <a:pt x="2" y="23"/>
                    <a:pt x="1" y="20"/>
                  </a:cubicBezTo>
                  <a:cubicBezTo>
                    <a:pt x="1" y="17"/>
                    <a:pt x="0" y="14"/>
                    <a:pt x="0" y="11"/>
                  </a:cubicBezTo>
                  <a:cubicBezTo>
                    <a:pt x="0" y="7"/>
                    <a:pt x="6" y="7"/>
                    <a:pt x="10" y="7"/>
                  </a:cubicBezTo>
                  <a:cubicBezTo>
                    <a:pt x="13" y="6"/>
                    <a:pt x="17" y="6"/>
                    <a:pt x="20" y="5"/>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ïŝľïḍê"/>
            <p:cNvSpPr/>
            <p:nvPr/>
          </p:nvSpPr>
          <p:spPr bwMode="auto">
            <a:xfrm>
              <a:off x="6753826" y="2764093"/>
              <a:ext cx="632646" cy="734940"/>
            </a:xfrm>
            <a:custGeom>
              <a:avLst/>
              <a:gdLst>
                <a:gd name="T0" fmla="*/ 103 w 105"/>
                <a:gd name="T1" fmla="*/ 96 h 122"/>
                <a:gd name="T2" fmla="*/ 100 w 105"/>
                <a:gd name="T3" fmla="*/ 25 h 122"/>
                <a:gd name="T4" fmla="*/ 97 w 105"/>
                <a:gd name="T5" fmla="*/ 7 h 122"/>
                <a:gd name="T6" fmla="*/ 93 w 105"/>
                <a:gd name="T7" fmla="*/ 4 h 122"/>
                <a:gd name="T8" fmla="*/ 90 w 105"/>
                <a:gd name="T9" fmla="*/ 4 h 122"/>
                <a:gd name="T10" fmla="*/ 45 w 105"/>
                <a:gd name="T11" fmla="*/ 1 h 122"/>
                <a:gd name="T12" fmla="*/ 39 w 105"/>
                <a:gd name="T13" fmla="*/ 2 h 122"/>
                <a:gd name="T14" fmla="*/ 36 w 105"/>
                <a:gd name="T15" fmla="*/ 5 h 122"/>
                <a:gd name="T16" fmla="*/ 19 w 105"/>
                <a:gd name="T17" fmla="*/ 42 h 122"/>
                <a:gd name="T18" fmla="*/ 2 w 105"/>
                <a:gd name="T19" fmla="*/ 115 h 122"/>
                <a:gd name="T20" fmla="*/ 0 w 105"/>
                <a:gd name="T21" fmla="*/ 120 h 122"/>
                <a:gd name="T22" fmla="*/ 36 w 105"/>
                <a:gd name="T23" fmla="*/ 118 h 122"/>
                <a:gd name="T24" fmla="*/ 92 w 105"/>
                <a:gd name="T25" fmla="*/ 121 h 122"/>
                <a:gd name="T26" fmla="*/ 96 w 105"/>
                <a:gd name="T27" fmla="*/ 121 h 122"/>
                <a:gd name="T28" fmla="*/ 105 w 105"/>
                <a:gd name="T29" fmla="*/ 110 h 122"/>
                <a:gd name="T30" fmla="*/ 103 w 105"/>
                <a:gd name="T31" fmla="*/ 9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22">
                  <a:moveTo>
                    <a:pt x="103" y="96"/>
                  </a:moveTo>
                  <a:cubicBezTo>
                    <a:pt x="99" y="73"/>
                    <a:pt x="100" y="49"/>
                    <a:pt x="100" y="25"/>
                  </a:cubicBezTo>
                  <a:cubicBezTo>
                    <a:pt x="100" y="19"/>
                    <a:pt x="100" y="12"/>
                    <a:pt x="97" y="7"/>
                  </a:cubicBezTo>
                  <a:cubicBezTo>
                    <a:pt x="96" y="5"/>
                    <a:pt x="95" y="4"/>
                    <a:pt x="93" y="4"/>
                  </a:cubicBezTo>
                  <a:cubicBezTo>
                    <a:pt x="92" y="3"/>
                    <a:pt x="91" y="4"/>
                    <a:pt x="90" y="4"/>
                  </a:cubicBezTo>
                  <a:cubicBezTo>
                    <a:pt x="75" y="7"/>
                    <a:pt x="60" y="0"/>
                    <a:pt x="45" y="1"/>
                  </a:cubicBezTo>
                  <a:cubicBezTo>
                    <a:pt x="43" y="1"/>
                    <a:pt x="41" y="1"/>
                    <a:pt x="39" y="2"/>
                  </a:cubicBezTo>
                  <a:cubicBezTo>
                    <a:pt x="38" y="3"/>
                    <a:pt x="37" y="4"/>
                    <a:pt x="36" y="5"/>
                  </a:cubicBezTo>
                  <a:cubicBezTo>
                    <a:pt x="28" y="16"/>
                    <a:pt x="23" y="29"/>
                    <a:pt x="19" y="42"/>
                  </a:cubicBezTo>
                  <a:cubicBezTo>
                    <a:pt x="12" y="66"/>
                    <a:pt x="7" y="91"/>
                    <a:pt x="2" y="115"/>
                  </a:cubicBezTo>
                  <a:cubicBezTo>
                    <a:pt x="0" y="120"/>
                    <a:pt x="0" y="120"/>
                    <a:pt x="0" y="120"/>
                  </a:cubicBezTo>
                  <a:cubicBezTo>
                    <a:pt x="11" y="115"/>
                    <a:pt x="24" y="117"/>
                    <a:pt x="36" y="118"/>
                  </a:cubicBezTo>
                  <a:cubicBezTo>
                    <a:pt x="55" y="119"/>
                    <a:pt x="73" y="121"/>
                    <a:pt x="92" y="121"/>
                  </a:cubicBezTo>
                  <a:cubicBezTo>
                    <a:pt x="93" y="121"/>
                    <a:pt x="95" y="122"/>
                    <a:pt x="96" y="121"/>
                  </a:cubicBezTo>
                  <a:cubicBezTo>
                    <a:pt x="101" y="120"/>
                    <a:pt x="104" y="115"/>
                    <a:pt x="105" y="110"/>
                  </a:cubicBezTo>
                  <a:cubicBezTo>
                    <a:pt x="105" y="106"/>
                    <a:pt x="104" y="101"/>
                    <a:pt x="103" y="96"/>
                  </a:cubicBezTo>
                  <a:close/>
                </a:path>
              </a:pathLst>
            </a:custGeom>
            <a:solidFill>
              <a:srgbClr val="6E40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íŝlîḓe"/>
            <p:cNvSpPr/>
            <p:nvPr/>
          </p:nvSpPr>
          <p:spPr bwMode="auto">
            <a:xfrm>
              <a:off x="6988315" y="2523310"/>
              <a:ext cx="336782" cy="445371"/>
            </a:xfrm>
            <a:custGeom>
              <a:avLst/>
              <a:gdLst>
                <a:gd name="T0" fmla="*/ 16 w 56"/>
                <a:gd name="T1" fmla="*/ 70 h 74"/>
                <a:gd name="T2" fmla="*/ 25 w 56"/>
                <a:gd name="T3" fmla="*/ 73 h 74"/>
                <a:gd name="T4" fmla="*/ 33 w 56"/>
                <a:gd name="T5" fmla="*/ 72 h 74"/>
                <a:gd name="T6" fmla="*/ 48 w 56"/>
                <a:gd name="T7" fmla="*/ 62 h 74"/>
                <a:gd name="T8" fmla="*/ 51 w 56"/>
                <a:gd name="T9" fmla="*/ 52 h 74"/>
                <a:gd name="T10" fmla="*/ 55 w 56"/>
                <a:gd name="T11" fmla="*/ 26 h 74"/>
                <a:gd name="T12" fmla="*/ 54 w 56"/>
                <a:gd name="T13" fmla="*/ 12 h 74"/>
                <a:gd name="T14" fmla="*/ 34 w 56"/>
                <a:gd name="T15" fmla="*/ 2 h 74"/>
                <a:gd name="T16" fmla="*/ 12 w 56"/>
                <a:gd name="T17" fmla="*/ 2 h 74"/>
                <a:gd name="T18" fmla="*/ 5 w 56"/>
                <a:gd name="T19" fmla="*/ 18 h 74"/>
                <a:gd name="T20" fmla="*/ 1 w 56"/>
                <a:gd name="T21" fmla="*/ 43 h 74"/>
                <a:gd name="T22" fmla="*/ 2 w 56"/>
                <a:gd name="T23" fmla="*/ 57 h 74"/>
                <a:gd name="T24" fmla="*/ 16 w 56"/>
                <a:gd name="T25" fmla="*/ 7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74">
                  <a:moveTo>
                    <a:pt x="16" y="70"/>
                  </a:moveTo>
                  <a:cubicBezTo>
                    <a:pt x="19" y="72"/>
                    <a:pt x="22" y="73"/>
                    <a:pt x="25" y="73"/>
                  </a:cubicBezTo>
                  <a:cubicBezTo>
                    <a:pt x="28" y="74"/>
                    <a:pt x="31" y="73"/>
                    <a:pt x="33" y="72"/>
                  </a:cubicBezTo>
                  <a:cubicBezTo>
                    <a:pt x="39" y="69"/>
                    <a:pt x="45" y="67"/>
                    <a:pt x="48" y="62"/>
                  </a:cubicBezTo>
                  <a:cubicBezTo>
                    <a:pt x="50" y="59"/>
                    <a:pt x="51" y="55"/>
                    <a:pt x="51" y="52"/>
                  </a:cubicBezTo>
                  <a:cubicBezTo>
                    <a:pt x="53" y="43"/>
                    <a:pt x="54" y="34"/>
                    <a:pt x="55" y="26"/>
                  </a:cubicBezTo>
                  <a:cubicBezTo>
                    <a:pt x="56" y="21"/>
                    <a:pt x="56" y="16"/>
                    <a:pt x="54" y="12"/>
                  </a:cubicBezTo>
                  <a:cubicBezTo>
                    <a:pt x="51" y="6"/>
                    <a:pt x="42" y="3"/>
                    <a:pt x="34" y="2"/>
                  </a:cubicBezTo>
                  <a:cubicBezTo>
                    <a:pt x="27" y="1"/>
                    <a:pt x="19" y="0"/>
                    <a:pt x="12" y="2"/>
                  </a:cubicBezTo>
                  <a:cubicBezTo>
                    <a:pt x="5" y="5"/>
                    <a:pt x="6" y="11"/>
                    <a:pt x="5" y="18"/>
                  </a:cubicBezTo>
                  <a:cubicBezTo>
                    <a:pt x="3" y="26"/>
                    <a:pt x="2" y="35"/>
                    <a:pt x="1" y="43"/>
                  </a:cubicBezTo>
                  <a:cubicBezTo>
                    <a:pt x="0" y="48"/>
                    <a:pt x="0" y="53"/>
                    <a:pt x="2" y="57"/>
                  </a:cubicBezTo>
                  <a:cubicBezTo>
                    <a:pt x="3" y="62"/>
                    <a:pt x="10" y="67"/>
                    <a:pt x="16" y="70"/>
                  </a:cubicBezTo>
                  <a:close/>
                </a:path>
              </a:pathLst>
            </a:custGeom>
            <a:solidFill>
              <a:srgbClr val="F2E7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îṥļîḑè"/>
            <p:cNvSpPr/>
            <p:nvPr/>
          </p:nvSpPr>
          <p:spPr bwMode="auto">
            <a:xfrm>
              <a:off x="6879726" y="2962385"/>
              <a:ext cx="506746" cy="771135"/>
            </a:xfrm>
            <a:custGeom>
              <a:avLst/>
              <a:gdLst>
                <a:gd name="T0" fmla="*/ 13 w 84"/>
                <a:gd name="T1" fmla="*/ 63 h 128"/>
                <a:gd name="T2" fmla="*/ 18 w 84"/>
                <a:gd name="T3" fmla="*/ 84 h 128"/>
                <a:gd name="T4" fmla="*/ 0 w 84"/>
                <a:gd name="T5" fmla="*/ 126 h 128"/>
                <a:gd name="T6" fmla="*/ 29 w 84"/>
                <a:gd name="T7" fmla="*/ 126 h 128"/>
                <a:gd name="T8" fmla="*/ 84 w 84"/>
                <a:gd name="T9" fmla="*/ 126 h 128"/>
                <a:gd name="T10" fmla="*/ 67 w 84"/>
                <a:gd name="T11" fmla="*/ 91 h 128"/>
                <a:gd name="T12" fmla="*/ 75 w 84"/>
                <a:gd name="T13" fmla="*/ 49 h 128"/>
                <a:gd name="T14" fmla="*/ 79 w 84"/>
                <a:gd name="T15" fmla="*/ 42 h 128"/>
                <a:gd name="T16" fmla="*/ 76 w 84"/>
                <a:gd name="T17" fmla="*/ 30 h 128"/>
                <a:gd name="T18" fmla="*/ 69 w 84"/>
                <a:gd name="T19" fmla="*/ 13 h 128"/>
                <a:gd name="T20" fmla="*/ 33 w 84"/>
                <a:gd name="T21" fmla="*/ 4 h 128"/>
                <a:gd name="T22" fmla="*/ 15 w 84"/>
                <a:gd name="T23" fmla="*/ 34 h 128"/>
                <a:gd name="T24" fmla="*/ 15 w 84"/>
                <a:gd name="T25" fmla="*/ 34 h 128"/>
                <a:gd name="T26" fmla="*/ 12 w 84"/>
                <a:gd name="T27" fmla="*/ 59 h 128"/>
                <a:gd name="T28" fmla="*/ 13 w 84"/>
                <a:gd name="T29"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28">
                  <a:moveTo>
                    <a:pt x="13" y="63"/>
                  </a:moveTo>
                  <a:cubicBezTo>
                    <a:pt x="16" y="78"/>
                    <a:pt x="15" y="68"/>
                    <a:pt x="18" y="84"/>
                  </a:cubicBezTo>
                  <a:cubicBezTo>
                    <a:pt x="18" y="84"/>
                    <a:pt x="4" y="112"/>
                    <a:pt x="0" y="126"/>
                  </a:cubicBezTo>
                  <a:cubicBezTo>
                    <a:pt x="6" y="127"/>
                    <a:pt x="24" y="126"/>
                    <a:pt x="29" y="126"/>
                  </a:cubicBezTo>
                  <a:cubicBezTo>
                    <a:pt x="43" y="128"/>
                    <a:pt x="70" y="123"/>
                    <a:pt x="84" y="126"/>
                  </a:cubicBezTo>
                  <a:cubicBezTo>
                    <a:pt x="80" y="118"/>
                    <a:pt x="66" y="99"/>
                    <a:pt x="67" y="91"/>
                  </a:cubicBezTo>
                  <a:cubicBezTo>
                    <a:pt x="70" y="74"/>
                    <a:pt x="70" y="65"/>
                    <a:pt x="75" y="49"/>
                  </a:cubicBezTo>
                  <a:cubicBezTo>
                    <a:pt x="76" y="46"/>
                    <a:pt x="77" y="44"/>
                    <a:pt x="79" y="42"/>
                  </a:cubicBezTo>
                  <a:cubicBezTo>
                    <a:pt x="78" y="38"/>
                    <a:pt x="77" y="34"/>
                    <a:pt x="76" y="30"/>
                  </a:cubicBezTo>
                  <a:cubicBezTo>
                    <a:pt x="69" y="13"/>
                    <a:pt x="69" y="13"/>
                    <a:pt x="69" y="13"/>
                  </a:cubicBezTo>
                  <a:cubicBezTo>
                    <a:pt x="69" y="13"/>
                    <a:pt x="61" y="0"/>
                    <a:pt x="33" y="4"/>
                  </a:cubicBezTo>
                  <a:cubicBezTo>
                    <a:pt x="13" y="6"/>
                    <a:pt x="15" y="34"/>
                    <a:pt x="15" y="34"/>
                  </a:cubicBezTo>
                  <a:cubicBezTo>
                    <a:pt x="15" y="34"/>
                    <a:pt x="15" y="34"/>
                    <a:pt x="15" y="34"/>
                  </a:cubicBezTo>
                  <a:cubicBezTo>
                    <a:pt x="15" y="37"/>
                    <a:pt x="14" y="46"/>
                    <a:pt x="12" y="59"/>
                  </a:cubicBezTo>
                  <a:cubicBezTo>
                    <a:pt x="12" y="60"/>
                    <a:pt x="13" y="62"/>
                    <a:pt x="13" y="6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işḷíḋé"/>
            <p:cNvSpPr/>
            <p:nvPr/>
          </p:nvSpPr>
          <p:spPr bwMode="auto">
            <a:xfrm>
              <a:off x="7030805" y="2987565"/>
              <a:ext cx="89704" cy="174686"/>
            </a:xfrm>
            <a:custGeom>
              <a:avLst/>
              <a:gdLst>
                <a:gd name="T0" fmla="*/ 14 w 15"/>
                <a:gd name="T1" fmla="*/ 26 h 29"/>
                <a:gd name="T2" fmla="*/ 11 w 15"/>
                <a:gd name="T3" fmla="*/ 13 h 29"/>
                <a:gd name="T4" fmla="*/ 7 w 15"/>
                <a:gd name="T5" fmla="*/ 0 h 29"/>
                <a:gd name="T6" fmla="*/ 7 w 15"/>
                <a:gd name="T7" fmla="*/ 0 h 29"/>
                <a:gd name="T8" fmla="*/ 6 w 15"/>
                <a:gd name="T9" fmla="*/ 0 h 29"/>
                <a:gd name="T10" fmla="*/ 1 w 15"/>
                <a:gd name="T11" fmla="*/ 6 h 29"/>
                <a:gd name="T12" fmla="*/ 1 w 15"/>
                <a:gd name="T13" fmla="*/ 7 h 29"/>
                <a:gd name="T14" fmla="*/ 6 w 15"/>
                <a:gd name="T15" fmla="*/ 10 h 29"/>
                <a:gd name="T16" fmla="*/ 3 w 15"/>
                <a:gd name="T17" fmla="*/ 15 h 29"/>
                <a:gd name="T18" fmla="*/ 3 w 15"/>
                <a:gd name="T19" fmla="*/ 16 h 29"/>
                <a:gd name="T20" fmla="*/ 14 w 15"/>
                <a:gd name="T21" fmla="*/ 29 h 29"/>
                <a:gd name="T22" fmla="*/ 15 w 15"/>
                <a:gd name="T23" fmla="*/ 28 h 29"/>
                <a:gd name="T24" fmla="*/ 14 w 15"/>
                <a:gd name="T25"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9">
                  <a:moveTo>
                    <a:pt x="14" y="26"/>
                  </a:moveTo>
                  <a:cubicBezTo>
                    <a:pt x="12" y="21"/>
                    <a:pt x="12" y="18"/>
                    <a:pt x="11" y="13"/>
                  </a:cubicBezTo>
                  <a:cubicBezTo>
                    <a:pt x="10" y="9"/>
                    <a:pt x="9" y="4"/>
                    <a:pt x="7" y="0"/>
                  </a:cubicBezTo>
                  <a:cubicBezTo>
                    <a:pt x="7" y="0"/>
                    <a:pt x="7" y="0"/>
                    <a:pt x="7" y="0"/>
                  </a:cubicBezTo>
                  <a:cubicBezTo>
                    <a:pt x="6" y="0"/>
                    <a:pt x="6" y="0"/>
                    <a:pt x="6" y="0"/>
                  </a:cubicBezTo>
                  <a:cubicBezTo>
                    <a:pt x="5" y="3"/>
                    <a:pt x="3" y="5"/>
                    <a:pt x="1" y="6"/>
                  </a:cubicBezTo>
                  <a:cubicBezTo>
                    <a:pt x="0" y="7"/>
                    <a:pt x="1" y="7"/>
                    <a:pt x="1" y="7"/>
                  </a:cubicBezTo>
                  <a:cubicBezTo>
                    <a:pt x="2" y="8"/>
                    <a:pt x="5" y="9"/>
                    <a:pt x="6" y="10"/>
                  </a:cubicBezTo>
                  <a:cubicBezTo>
                    <a:pt x="7" y="12"/>
                    <a:pt x="4" y="14"/>
                    <a:pt x="3" y="15"/>
                  </a:cubicBezTo>
                  <a:cubicBezTo>
                    <a:pt x="3" y="16"/>
                    <a:pt x="3" y="16"/>
                    <a:pt x="3" y="16"/>
                  </a:cubicBezTo>
                  <a:cubicBezTo>
                    <a:pt x="7" y="21"/>
                    <a:pt x="10" y="25"/>
                    <a:pt x="14" y="29"/>
                  </a:cubicBezTo>
                  <a:cubicBezTo>
                    <a:pt x="15" y="29"/>
                    <a:pt x="15" y="28"/>
                    <a:pt x="15" y="28"/>
                  </a:cubicBezTo>
                  <a:lnTo>
                    <a:pt x="14" y="26"/>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íṩlîḑê"/>
            <p:cNvSpPr/>
            <p:nvPr/>
          </p:nvSpPr>
          <p:spPr bwMode="auto">
            <a:xfrm>
              <a:off x="7126804" y="2981270"/>
              <a:ext cx="84982" cy="180981"/>
            </a:xfrm>
            <a:custGeom>
              <a:avLst/>
              <a:gdLst>
                <a:gd name="T0" fmla="*/ 12 w 14"/>
                <a:gd name="T1" fmla="*/ 7 h 30"/>
                <a:gd name="T2" fmla="*/ 7 w 14"/>
                <a:gd name="T3" fmla="*/ 11 h 30"/>
                <a:gd name="T4" fmla="*/ 7 w 14"/>
                <a:gd name="T5" fmla="*/ 12 h 30"/>
                <a:gd name="T6" fmla="*/ 10 w 14"/>
                <a:gd name="T7" fmla="*/ 15 h 30"/>
                <a:gd name="T8" fmla="*/ 0 w 14"/>
                <a:gd name="T9" fmla="*/ 30 h 30"/>
                <a:gd name="T10" fmla="*/ 4 w 14"/>
                <a:gd name="T11" fmla="*/ 4 h 30"/>
                <a:gd name="T12" fmla="*/ 7 w 14"/>
                <a:gd name="T13" fmla="*/ 0 h 30"/>
                <a:gd name="T14" fmla="*/ 12 w 14"/>
                <a:gd name="T15" fmla="*/ 4 h 30"/>
                <a:gd name="T16" fmla="*/ 14 w 14"/>
                <a:gd name="T17" fmla="*/ 5 h 30"/>
                <a:gd name="T18" fmla="*/ 12 w 14"/>
                <a:gd name="T19"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0">
                  <a:moveTo>
                    <a:pt x="12" y="7"/>
                  </a:moveTo>
                  <a:cubicBezTo>
                    <a:pt x="11" y="9"/>
                    <a:pt x="9" y="10"/>
                    <a:pt x="7" y="11"/>
                  </a:cubicBezTo>
                  <a:cubicBezTo>
                    <a:pt x="7" y="11"/>
                    <a:pt x="7" y="12"/>
                    <a:pt x="7" y="12"/>
                  </a:cubicBezTo>
                  <a:cubicBezTo>
                    <a:pt x="8" y="13"/>
                    <a:pt x="9" y="15"/>
                    <a:pt x="10" y="15"/>
                  </a:cubicBezTo>
                  <a:cubicBezTo>
                    <a:pt x="7" y="21"/>
                    <a:pt x="4" y="26"/>
                    <a:pt x="0" y="30"/>
                  </a:cubicBezTo>
                  <a:cubicBezTo>
                    <a:pt x="1" y="21"/>
                    <a:pt x="2" y="13"/>
                    <a:pt x="4" y="4"/>
                  </a:cubicBezTo>
                  <a:cubicBezTo>
                    <a:pt x="5" y="2"/>
                    <a:pt x="5" y="0"/>
                    <a:pt x="7" y="0"/>
                  </a:cubicBezTo>
                  <a:cubicBezTo>
                    <a:pt x="9" y="1"/>
                    <a:pt x="10" y="3"/>
                    <a:pt x="12" y="4"/>
                  </a:cubicBezTo>
                  <a:cubicBezTo>
                    <a:pt x="14" y="5"/>
                    <a:pt x="14" y="5"/>
                    <a:pt x="14" y="5"/>
                  </a:cubicBezTo>
                  <a:lnTo>
                    <a:pt x="12" y="7"/>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íṥľïḑè"/>
            <p:cNvSpPr/>
            <p:nvPr/>
          </p:nvSpPr>
          <p:spPr bwMode="auto">
            <a:xfrm>
              <a:off x="7222802" y="3011171"/>
              <a:ext cx="193571" cy="782152"/>
            </a:xfrm>
            <a:custGeom>
              <a:avLst/>
              <a:gdLst>
                <a:gd name="T0" fmla="*/ 29 w 32"/>
                <a:gd name="T1" fmla="*/ 63 h 130"/>
                <a:gd name="T2" fmla="*/ 24 w 32"/>
                <a:gd name="T3" fmla="*/ 31 h 130"/>
                <a:gd name="T4" fmla="*/ 12 w 32"/>
                <a:gd name="T5" fmla="*/ 3 h 130"/>
                <a:gd name="T6" fmla="*/ 9 w 32"/>
                <a:gd name="T7" fmla="*/ 2 h 130"/>
                <a:gd name="T8" fmla="*/ 0 w 32"/>
                <a:gd name="T9" fmla="*/ 14 h 130"/>
                <a:gd name="T10" fmla="*/ 9 w 32"/>
                <a:gd name="T11" fmla="*/ 47 h 130"/>
                <a:gd name="T12" fmla="*/ 19 w 32"/>
                <a:gd name="T13" fmla="*/ 88 h 130"/>
                <a:gd name="T14" fmla="*/ 26 w 32"/>
                <a:gd name="T15" fmla="*/ 129 h 130"/>
                <a:gd name="T16" fmla="*/ 26 w 32"/>
                <a:gd name="T17" fmla="*/ 129 h 130"/>
                <a:gd name="T18" fmla="*/ 31 w 32"/>
                <a:gd name="T19" fmla="*/ 130 h 130"/>
                <a:gd name="T20" fmla="*/ 32 w 32"/>
                <a:gd name="T21" fmla="*/ 129 h 130"/>
                <a:gd name="T22" fmla="*/ 29 w 32"/>
                <a:gd name="T23" fmla="*/ 6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30">
                  <a:moveTo>
                    <a:pt x="29" y="63"/>
                  </a:moveTo>
                  <a:cubicBezTo>
                    <a:pt x="28" y="52"/>
                    <a:pt x="27" y="41"/>
                    <a:pt x="24" y="31"/>
                  </a:cubicBezTo>
                  <a:cubicBezTo>
                    <a:pt x="21" y="21"/>
                    <a:pt x="17" y="12"/>
                    <a:pt x="12" y="3"/>
                  </a:cubicBezTo>
                  <a:cubicBezTo>
                    <a:pt x="12" y="3"/>
                    <a:pt x="10" y="2"/>
                    <a:pt x="9" y="2"/>
                  </a:cubicBezTo>
                  <a:cubicBezTo>
                    <a:pt x="2" y="0"/>
                    <a:pt x="0" y="7"/>
                    <a:pt x="0" y="14"/>
                  </a:cubicBezTo>
                  <a:cubicBezTo>
                    <a:pt x="0" y="26"/>
                    <a:pt x="5" y="37"/>
                    <a:pt x="9" y="47"/>
                  </a:cubicBezTo>
                  <a:cubicBezTo>
                    <a:pt x="14" y="60"/>
                    <a:pt x="16" y="74"/>
                    <a:pt x="19" y="88"/>
                  </a:cubicBezTo>
                  <a:cubicBezTo>
                    <a:pt x="21" y="101"/>
                    <a:pt x="24" y="115"/>
                    <a:pt x="26" y="129"/>
                  </a:cubicBezTo>
                  <a:cubicBezTo>
                    <a:pt x="26" y="129"/>
                    <a:pt x="26" y="129"/>
                    <a:pt x="26" y="129"/>
                  </a:cubicBezTo>
                  <a:cubicBezTo>
                    <a:pt x="28" y="129"/>
                    <a:pt x="30" y="130"/>
                    <a:pt x="31" y="130"/>
                  </a:cubicBezTo>
                  <a:cubicBezTo>
                    <a:pt x="31" y="130"/>
                    <a:pt x="32" y="130"/>
                    <a:pt x="32" y="129"/>
                  </a:cubicBezTo>
                  <a:cubicBezTo>
                    <a:pt x="31" y="107"/>
                    <a:pt x="30" y="85"/>
                    <a:pt x="29" y="6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šḻide"/>
            <p:cNvSpPr/>
            <p:nvPr/>
          </p:nvSpPr>
          <p:spPr bwMode="auto">
            <a:xfrm>
              <a:off x="7120509" y="3162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íŝlïďê"/>
            <p:cNvSpPr/>
            <p:nvPr/>
          </p:nvSpPr>
          <p:spPr bwMode="auto">
            <a:xfrm>
              <a:off x="7126804" y="3162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ïśḻíďé"/>
            <p:cNvSpPr/>
            <p:nvPr/>
          </p:nvSpPr>
          <p:spPr bwMode="auto">
            <a:xfrm>
              <a:off x="7120509" y="3162251"/>
              <a:ext cx="6295" cy="0"/>
            </a:xfrm>
            <a:custGeom>
              <a:avLst/>
              <a:gdLst>
                <a:gd name="T0" fmla="*/ 4 w 4"/>
                <a:gd name="T1" fmla="*/ 4 w 4"/>
                <a:gd name="T2" fmla="*/ 0 w 4"/>
                <a:gd name="T3" fmla="*/ 4 w 4"/>
              </a:gdLst>
              <a:ahLst/>
              <a:cxnLst>
                <a:cxn ang="0">
                  <a:pos x="T0" y="0"/>
                </a:cxn>
                <a:cxn ang="0">
                  <a:pos x="T1" y="0"/>
                </a:cxn>
                <a:cxn ang="0">
                  <a:pos x="T2" y="0"/>
                </a:cxn>
                <a:cxn ang="0">
                  <a:pos x="T3" y="0"/>
                </a:cxn>
              </a:cxnLst>
              <a:rect l="0" t="0" r="r" b="b"/>
              <a:pathLst>
                <a:path w="4">
                  <a:moveTo>
                    <a:pt x="4" y="0"/>
                  </a:moveTo>
                  <a:lnTo>
                    <a:pt x="4" y="0"/>
                  </a:lnTo>
                  <a:lnTo>
                    <a:pt x="0" y="0"/>
                  </a:lnTo>
                  <a:lnTo>
                    <a:pt x="4" y="0"/>
                  </a:lnTo>
                  <a:close/>
                </a:path>
              </a:pathLst>
            </a:custGeom>
            <a:solidFill>
              <a:srgbClr val="1D43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îṥľïḍê"/>
            <p:cNvSpPr/>
            <p:nvPr/>
          </p:nvSpPr>
          <p:spPr bwMode="auto">
            <a:xfrm>
              <a:off x="7067002" y="2962385"/>
              <a:ext cx="108589" cy="199866"/>
            </a:xfrm>
            <a:custGeom>
              <a:avLst/>
              <a:gdLst>
                <a:gd name="T0" fmla="*/ 0 w 18"/>
                <a:gd name="T1" fmla="*/ 4 h 33"/>
                <a:gd name="T2" fmla="*/ 5 w 18"/>
                <a:gd name="T3" fmla="*/ 20 h 33"/>
                <a:gd name="T4" fmla="*/ 8 w 18"/>
                <a:gd name="T5" fmla="*/ 32 h 33"/>
                <a:gd name="T6" fmla="*/ 9 w 18"/>
                <a:gd name="T7" fmla="*/ 33 h 33"/>
                <a:gd name="T8" fmla="*/ 9 w 18"/>
                <a:gd name="T9" fmla="*/ 33 h 33"/>
                <a:gd name="T10" fmla="*/ 10 w 18"/>
                <a:gd name="T11" fmla="*/ 33 h 33"/>
                <a:gd name="T12" fmla="*/ 10 w 18"/>
                <a:gd name="T13" fmla="*/ 33 h 33"/>
                <a:gd name="T14" fmla="*/ 11 w 18"/>
                <a:gd name="T15" fmla="*/ 30 h 33"/>
                <a:gd name="T16" fmla="*/ 13 w 18"/>
                <a:gd name="T17" fmla="*/ 24 h 33"/>
                <a:gd name="T18" fmla="*/ 18 w 18"/>
                <a:gd name="T19" fmla="*/ 4 h 33"/>
                <a:gd name="T20" fmla="*/ 0 w 18"/>
                <a:gd name="T21"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33">
                  <a:moveTo>
                    <a:pt x="0" y="4"/>
                  </a:moveTo>
                  <a:cubicBezTo>
                    <a:pt x="0" y="4"/>
                    <a:pt x="3" y="13"/>
                    <a:pt x="5" y="20"/>
                  </a:cubicBezTo>
                  <a:cubicBezTo>
                    <a:pt x="6" y="26"/>
                    <a:pt x="8" y="32"/>
                    <a:pt x="8" y="32"/>
                  </a:cubicBezTo>
                  <a:cubicBezTo>
                    <a:pt x="8" y="32"/>
                    <a:pt x="9" y="33"/>
                    <a:pt x="9" y="33"/>
                  </a:cubicBezTo>
                  <a:cubicBezTo>
                    <a:pt x="9" y="33"/>
                    <a:pt x="9" y="33"/>
                    <a:pt x="9" y="33"/>
                  </a:cubicBezTo>
                  <a:cubicBezTo>
                    <a:pt x="10" y="33"/>
                    <a:pt x="10" y="33"/>
                    <a:pt x="10" y="33"/>
                  </a:cubicBezTo>
                  <a:cubicBezTo>
                    <a:pt x="10" y="33"/>
                    <a:pt x="10" y="33"/>
                    <a:pt x="10" y="33"/>
                  </a:cubicBezTo>
                  <a:cubicBezTo>
                    <a:pt x="10" y="32"/>
                    <a:pt x="11" y="32"/>
                    <a:pt x="11" y="30"/>
                  </a:cubicBezTo>
                  <a:cubicBezTo>
                    <a:pt x="11" y="30"/>
                    <a:pt x="12" y="27"/>
                    <a:pt x="13" y="24"/>
                  </a:cubicBezTo>
                  <a:cubicBezTo>
                    <a:pt x="15" y="16"/>
                    <a:pt x="18" y="4"/>
                    <a:pt x="18" y="4"/>
                  </a:cubicBezTo>
                  <a:cubicBezTo>
                    <a:pt x="18" y="4"/>
                    <a:pt x="17" y="0"/>
                    <a:pt x="0" y="4"/>
                  </a:cubicBezTo>
                  <a:close/>
                </a:path>
              </a:pathLst>
            </a:custGeom>
            <a:solidFill>
              <a:srgbClr val="F2E7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îṧ1íḋe"/>
            <p:cNvSpPr/>
            <p:nvPr/>
          </p:nvSpPr>
          <p:spPr bwMode="auto">
            <a:xfrm>
              <a:off x="6728646" y="2457213"/>
              <a:ext cx="711333" cy="1107917"/>
            </a:xfrm>
            <a:custGeom>
              <a:avLst/>
              <a:gdLst>
                <a:gd name="T0" fmla="*/ 67 w 118"/>
                <a:gd name="T1" fmla="*/ 39 h 184"/>
                <a:gd name="T2" fmla="*/ 73 w 118"/>
                <a:gd name="T3" fmla="*/ 39 h 184"/>
                <a:gd name="T4" fmla="*/ 76 w 118"/>
                <a:gd name="T5" fmla="*/ 33 h 184"/>
                <a:gd name="T6" fmla="*/ 81 w 118"/>
                <a:gd name="T7" fmla="*/ 40 h 184"/>
                <a:gd name="T8" fmla="*/ 94 w 118"/>
                <a:gd name="T9" fmla="*/ 45 h 184"/>
                <a:gd name="T10" fmla="*/ 91 w 118"/>
                <a:gd name="T11" fmla="*/ 183 h 184"/>
                <a:gd name="T12" fmla="*/ 112 w 118"/>
                <a:gd name="T13" fmla="*/ 184 h 184"/>
                <a:gd name="T14" fmla="*/ 114 w 118"/>
                <a:gd name="T15" fmla="*/ 183 h 184"/>
                <a:gd name="T16" fmla="*/ 115 w 118"/>
                <a:gd name="T17" fmla="*/ 181 h 184"/>
                <a:gd name="T18" fmla="*/ 112 w 118"/>
                <a:gd name="T19" fmla="*/ 50 h 184"/>
                <a:gd name="T20" fmla="*/ 110 w 118"/>
                <a:gd name="T21" fmla="*/ 36 h 184"/>
                <a:gd name="T22" fmla="*/ 103 w 118"/>
                <a:gd name="T23" fmla="*/ 21 h 184"/>
                <a:gd name="T24" fmla="*/ 91 w 118"/>
                <a:gd name="T25" fmla="*/ 8 h 184"/>
                <a:gd name="T26" fmla="*/ 63 w 118"/>
                <a:gd name="T27" fmla="*/ 2 h 184"/>
                <a:gd name="T28" fmla="*/ 48 w 118"/>
                <a:gd name="T29" fmla="*/ 8 h 184"/>
                <a:gd name="T30" fmla="*/ 36 w 118"/>
                <a:gd name="T31" fmla="*/ 26 h 184"/>
                <a:gd name="T32" fmla="*/ 27 w 118"/>
                <a:gd name="T33" fmla="*/ 57 h 184"/>
                <a:gd name="T34" fmla="*/ 0 w 118"/>
                <a:gd name="T35" fmla="*/ 171 h 184"/>
                <a:gd name="T36" fmla="*/ 17 w 118"/>
                <a:gd name="T37" fmla="*/ 176 h 184"/>
                <a:gd name="T38" fmla="*/ 23 w 118"/>
                <a:gd name="T39" fmla="*/ 176 h 184"/>
                <a:gd name="T40" fmla="*/ 24 w 118"/>
                <a:gd name="T41" fmla="*/ 173 h 184"/>
                <a:gd name="T42" fmla="*/ 40 w 118"/>
                <a:gd name="T43" fmla="*/ 76 h 184"/>
                <a:gd name="T44" fmla="*/ 49 w 118"/>
                <a:gd name="T45" fmla="*/ 49 h 184"/>
                <a:gd name="T46" fmla="*/ 67 w 118"/>
                <a:gd name="T47"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 h="184">
                  <a:moveTo>
                    <a:pt x="67" y="39"/>
                  </a:moveTo>
                  <a:cubicBezTo>
                    <a:pt x="69" y="40"/>
                    <a:pt x="71" y="40"/>
                    <a:pt x="73" y="39"/>
                  </a:cubicBezTo>
                  <a:cubicBezTo>
                    <a:pt x="75" y="38"/>
                    <a:pt x="77" y="35"/>
                    <a:pt x="76" y="33"/>
                  </a:cubicBezTo>
                  <a:cubicBezTo>
                    <a:pt x="74" y="36"/>
                    <a:pt x="78" y="39"/>
                    <a:pt x="81" y="40"/>
                  </a:cubicBezTo>
                  <a:cubicBezTo>
                    <a:pt x="85" y="42"/>
                    <a:pt x="89" y="43"/>
                    <a:pt x="94" y="45"/>
                  </a:cubicBezTo>
                  <a:cubicBezTo>
                    <a:pt x="103" y="90"/>
                    <a:pt x="97" y="137"/>
                    <a:pt x="91" y="183"/>
                  </a:cubicBezTo>
                  <a:cubicBezTo>
                    <a:pt x="98" y="183"/>
                    <a:pt x="105" y="183"/>
                    <a:pt x="112" y="184"/>
                  </a:cubicBezTo>
                  <a:cubicBezTo>
                    <a:pt x="113" y="184"/>
                    <a:pt x="114" y="184"/>
                    <a:pt x="114" y="183"/>
                  </a:cubicBezTo>
                  <a:cubicBezTo>
                    <a:pt x="115" y="183"/>
                    <a:pt x="115" y="182"/>
                    <a:pt x="115" y="181"/>
                  </a:cubicBezTo>
                  <a:cubicBezTo>
                    <a:pt x="118" y="138"/>
                    <a:pt x="116" y="94"/>
                    <a:pt x="112" y="50"/>
                  </a:cubicBezTo>
                  <a:cubicBezTo>
                    <a:pt x="112" y="45"/>
                    <a:pt x="111" y="40"/>
                    <a:pt x="110" y="36"/>
                  </a:cubicBezTo>
                  <a:cubicBezTo>
                    <a:pt x="108" y="31"/>
                    <a:pt x="105" y="26"/>
                    <a:pt x="103" y="21"/>
                  </a:cubicBezTo>
                  <a:cubicBezTo>
                    <a:pt x="99" y="17"/>
                    <a:pt x="96" y="12"/>
                    <a:pt x="91" y="8"/>
                  </a:cubicBezTo>
                  <a:cubicBezTo>
                    <a:pt x="84" y="2"/>
                    <a:pt x="73" y="0"/>
                    <a:pt x="63" y="2"/>
                  </a:cubicBezTo>
                  <a:cubicBezTo>
                    <a:pt x="58" y="3"/>
                    <a:pt x="52" y="4"/>
                    <a:pt x="48" y="8"/>
                  </a:cubicBezTo>
                  <a:cubicBezTo>
                    <a:pt x="42" y="12"/>
                    <a:pt x="39" y="19"/>
                    <a:pt x="36" y="26"/>
                  </a:cubicBezTo>
                  <a:cubicBezTo>
                    <a:pt x="32" y="36"/>
                    <a:pt x="29" y="47"/>
                    <a:pt x="27" y="57"/>
                  </a:cubicBezTo>
                  <a:cubicBezTo>
                    <a:pt x="18" y="95"/>
                    <a:pt x="9" y="133"/>
                    <a:pt x="0" y="171"/>
                  </a:cubicBezTo>
                  <a:cubicBezTo>
                    <a:pt x="6" y="173"/>
                    <a:pt x="11" y="175"/>
                    <a:pt x="17" y="176"/>
                  </a:cubicBezTo>
                  <a:cubicBezTo>
                    <a:pt x="19" y="177"/>
                    <a:pt x="21" y="177"/>
                    <a:pt x="23" y="176"/>
                  </a:cubicBezTo>
                  <a:cubicBezTo>
                    <a:pt x="23" y="175"/>
                    <a:pt x="24" y="174"/>
                    <a:pt x="24" y="173"/>
                  </a:cubicBezTo>
                  <a:cubicBezTo>
                    <a:pt x="27" y="140"/>
                    <a:pt x="33" y="108"/>
                    <a:pt x="40" y="76"/>
                  </a:cubicBezTo>
                  <a:cubicBezTo>
                    <a:pt x="43" y="67"/>
                    <a:pt x="45" y="58"/>
                    <a:pt x="49" y="49"/>
                  </a:cubicBezTo>
                  <a:cubicBezTo>
                    <a:pt x="54" y="39"/>
                    <a:pt x="56" y="39"/>
                    <a:pt x="67" y="39"/>
                  </a:cubicBezTo>
                  <a:close/>
                </a:path>
              </a:pathLst>
            </a:custGeom>
            <a:solidFill>
              <a:srgbClr val="6E40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ïṧḻiďé"/>
            <p:cNvSpPr/>
            <p:nvPr/>
          </p:nvSpPr>
          <p:spPr bwMode="auto">
            <a:xfrm>
              <a:off x="6819924" y="3011171"/>
              <a:ext cx="217177" cy="343077"/>
            </a:xfrm>
            <a:custGeom>
              <a:avLst/>
              <a:gdLst>
                <a:gd name="T0" fmla="*/ 22 w 36"/>
                <a:gd name="T1" fmla="*/ 7 h 57"/>
                <a:gd name="T2" fmla="*/ 11 w 36"/>
                <a:gd name="T3" fmla="*/ 23 h 57"/>
                <a:gd name="T4" fmla="*/ 2 w 36"/>
                <a:gd name="T5" fmla="*/ 46 h 57"/>
                <a:gd name="T6" fmla="*/ 4 w 36"/>
                <a:gd name="T7" fmla="*/ 56 h 57"/>
                <a:gd name="T8" fmla="*/ 12 w 36"/>
                <a:gd name="T9" fmla="*/ 49 h 57"/>
                <a:gd name="T10" fmla="*/ 34 w 36"/>
                <a:gd name="T11" fmla="*/ 14 h 57"/>
                <a:gd name="T12" fmla="*/ 35 w 36"/>
                <a:gd name="T13" fmla="*/ 11 h 57"/>
                <a:gd name="T14" fmla="*/ 35 w 36"/>
                <a:gd name="T15" fmla="*/ 3 h 57"/>
                <a:gd name="T16" fmla="*/ 22 w 36"/>
                <a:gd name="T17" fmla="*/ 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57">
                  <a:moveTo>
                    <a:pt x="22" y="7"/>
                  </a:moveTo>
                  <a:cubicBezTo>
                    <a:pt x="17" y="11"/>
                    <a:pt x="14" y="17"/>
                    <a:pt x="11" y="23"/>
                  </a:cubicBezTo>
                  <a:cubicBezTo>
                    <a:pt x="8" y="29"/>
                    <a:pt x="4" y="39"/>
                    <a:pt x="2" y="46"/>
                  </a:cubicBezTo>
                  <a:cubicBezTo>
                    <a:pt x="1" y="49"/>
                    <a:pt x="0" y="54"/>
                    <a:pt x="4" y="56"/>
                  </a:cubicBezTo>
                  <a:cubicBezTo>
                    <a:pt x="8" y="57"/>
                    <a:pt x="10" y="52"/>
                    <a:pt x="12" y="49"/>
                  </a:cubicBezTo>
                  <a:cubicBezTo>
                    <a:pt x="21" y="37"/>
                    <a:pt x="27" y="27"/>
                    <a:pt x="34" y="14"/>
                  </a:cubicBezTo>
                  <a:cubicBezTo>
                    <a:pt x="34" y="13"/>
                    <a:pt x="35" y="12"/>
                    <a:pt x="35" y="11"/>
                  </a:cubicBezTo>
                  <a:cubicBezTo>
                    <a:pt x="36" y="9"/>
                    <a:pt x="36" y="5"/>
                    <a:pt x="35" y="3"/>
                  </a:cubicBezTo>
                  <a:cubicBezTo>
                    <a:pt x="32" y="0"/>
                    <a:pt x="24" y="4"/>
                    <a:pt x="22"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íšḻîďé"/>
            <p:cNvSpPr/>
            <p:nvPr/>
          </p:nvSpPr>
          <p:spPr bwMode="auto">
            <a:xfrm>
              <a:off x="6711336" y="2951369"/>
              <a:ext cx="174686" cy="396584"/>
            </a:xfrm>
            <a:custGeom>
              <a:avLst/>
              <a:gdLst>
                <a:gd name="T0" fmla="*/ 5 w 29"/>
                <a:gd name="T1" fmla="*/ 0 h 66"/>
                <a:gd name="T2" fmla="*/ 0 w 29"/>
                <a:gd name="T3" fmla="*/ 4 h 66"/>
                <a:gd name="T4" fmla="*/ 1 w 29"/>
                <a:gd name="T5" fmla="*/ 10 h 66"/>
                <a:gd name="T6" fmla="*/ 15 w 29"/>
                <a:gd name="T7" fmla="*/ 55 h 66"/>
                <a:gd name="T8" fmla="*/ 22 w 29"/>
                <a:gd name="T9" fmla="*/ 65 h 66"/>
                <a:gd name="T10" fmla="*/ 28 w 29"/>
                <a:gd name="T11" fmla="*/ 61 h 66"/>
                <a:gd name="T12" fmla="*/ 25 w 29"/>
                <a:gd name="T13" fmla="*/ 43 h 66"/>
                <a:gd name="T14" fmla="*/ 14 w 29"/>
                <a:gd name="T15" fmla="*/ 14 h 66"/>
                <a:gd name="T16" fmla="*/ 8 w 29"/>
                <a:gd name="T17" fmla="*/ 2 h 66"/>
                <a:gd name="T18" fmla="*/ 5 w 29"/>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66">
                  <a:moveTo>
                    <a:pt x="5" y="0"/>
                  </a:moveTo>
                  <a:cubicBezTo>
                    <a:pt x="2" y="1"/>
                    <a:pt x="0" y="1"/>
                    <a:pt x="0" y="4"/>
                  </a:cubicBezTo>
                  <a:cubicBezTo>
                    <a:pt x="0" y="5"/>
                    <a:pt x="0" y="7"/>
                    <a:pt x="1" y="10"/>
                  </a:cubicBezTo>
                  <a:cubicBezTo>
                    <a:pt x="6" y="26"/>
                    <a:pt x="9" y="39"/>
                    <a:pt x="15" y="55"/>
                  </a:cubicBezTo>
                  <a:cubicBezTo>
                    <a:pt x="17" y="59"/>
                    <a:pt x="18" y="64"/>
                    <a:pt x="22" y="65"/>
                  </a:cubicBezTo>
                  <a:cubicBezTo>
                    <a:pt x="25" y="66"/>
                    <a:pt x="28" y="64"/>
                    <a:pt x="28" y="61"/>
                  </a:cubicBezTo>
                  <a:cubicBezTo>
                    <a:pt x="29" y="56"/>
                    <a:pt x="27" y="47"/>
                    <a:pt x="25" y="43"/>
                  </a:cubicBezTo>
                  <a:cubicBezTo>
                    <a:pt x="21" y="35"/>
                    <a:pt x="17" y="22"/>
                    <a:pt x="14" y="14"/>
                  </a:cubicBezTo>
                  <a:cubicBezTo>
                    <a:pt x="12" y="10"/>
                    <a:pt x="10" y="6"/>
                    <a:pt x="8" y="2"/>
                  </a:cubicBezTo>
                  <a:cubicBezTo>
                    <a:pt x="7" y="1"/>
                    <a:pt x="7"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iṥļíďè"/>
            <p:cNvSpPr/>
            <p:nvPr/>
          </p:nvSpPr>
          <p:spPr bwMode="auto">
            <a:xfrm>
              <a:off x="7090608" y="3168546"/>
              <a:ext cx="42492" cy="547664"/>
            </a:xfrm>
            <a:custGeom>
              <a:avLst/>
              <a:gdLst>
                <a:gd name="T0" fmla="*/ 7 w 7"/>
                <a:gd name="T1" fmla="*/ 46 h 91"/>
                <a:gd name="T2" fmla="*/ 4 w 7"/>
                <a:gd name="T3" fmla="*/ 0 h 91"/>
                <a:gd name="T4" fmla="*/ 4 w 7"/>
                <a:gd name="T5" fmla="*/ 0 h 91"/>
                <a:gd name="T6" fmla="*/ 6 w 7"/>
                <a:gd name="T7" fmla="*/ 46 h 91"/>
                <a:gd name="T8" fmla="*/ 5 w 7"/>
                <a:gd name="T9" fmla="*/ 69 h 91"/>
                <a:gd name="T10" fmla="*/ 0 w 7"/>
                <a:gd name="T11" fmla="*/ 91 h 91"/>
                <a:gd name="T12" fmla="*/ 1 w 7"/>
                <a:gd name="T13" fmla="*/ 91 h 91"/>
                <a:gd name="T14" fmla="*/ 6 w 7"/>
                <a:gd name="T15" fmla="*/ 68 h 91"/>
                <a:gd name="T16" fmla="*/ 7 w 7"/>
                <a:gd name="T17"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1">
                  <a:moveTo>
                    <a:pt x="7" y="46"/>
                  </a:moveTo>
                  <a:cubicBezTo>
                    <a:pt x="6" y="30"/>
                    <a:pt x="3" y="15"/>
                    <a:pt x="4" y="0"/>
                  </a:cubicBezTo>
                  <a:cubicBezTo>
                    <a:pt x="4" y="0"/>
                    <a:pt x="4" y="0"/>
                    <a:pt x="4" y="0"/>
                  </a:cubicBezTo>
                  <a:cubicBezTo>
                    <a:pt x="3" y="15"/>
                    <a:pt x="6" y="30"/>
                    <a:pt x="6" y="46"/>
                  </a:cubicBezTo>
                  <a:cubicBezTo>
                    <a:pt x="7" y="54"/>
                    <a:pt x="6" y="61"/>
                    <a:pt x="5" y="69"/>
                  </a:cubicBezTo>
                  <a:cubicBezTo>
                    <a:pt x="3" y="76"/>
                    <a:pt x="1" y="83"/>
                    <a:pt x="0" y="91"/>
                  </a:cubicBezTo>
                  <a:cubicBezTo>
                    <a:pt x="0" y="91"/>
                    <a:pt x="1" y="91"/>
                    <a:pt x="1" y="91"/>
                  </a:cubicBezTo>
                  <a:cubicBezTo>
                    <a:pt x="2" y="83"/>
                    <a:pt x="4" y="75"/>
                    <a:pt x="6" y="68"/>
                  </a:cubicBezTo>
                  <a:cubicBezTo>
                    <a:pt x="7" y="60"/>
                    <a:pt x="7" y="53"/>
                    <a:pt x="7" y="46"/>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Sļîḍe"/>
            <p:cNvSpPr/>
            <p:nvPr/>
          </p:nvSpPr>
          <p:spPr bwMode="auto">
            <a:xfrm>
              <a:off x="7139394" y="3607620"/>
              <a:ext cx="11017" cy="17312"/>
            </a:xfrm>
            <a:custGeom>
              <a:avLst/>
              <a:gdLst>
                <a:gd name="T0" fmla="*/ 1 w 2"/>
                <a:gd name="T1" fmla="*/ 1 h 3"/>
                <a:gd name="T2" fmla="*/ 0 w 2"/>
                <a:gd name="T3" fmla="*/ 2 h 3"/>
                <a:gd name="T4" fmla="*/ 1 w 2"/>
                <a:gd name="T5" fmla="*/ 3 h 3"/>
                <a:gd name="T6" fmla="*/ 2 w 2"/>
                <a:gd name="T7" fmla="*/ 1 h 3"/>
                <a:gd name="T8" fmla="*/ 1 w 2"/>
                <a:gd name="T9" fmla="*/ 1 h 3"/>
              </a:gdLst>
              <a:ahLst/>
              <a:cxnLst>
                <a:cxn ang="0">
                  <a:pos x="T0" y="T1"/>
                </a:cxn>
                <a:cxn ang="0">
                  <a:pos x="T2" y="T3"/>
                </a:cxn>
                <a:cxn ang="0">
                  <a:pos x="T4" y="T5"/>
                </a:cxn>
                <a:cxn ang="0">
                  <a:pos x="T6" y="T7"/>
                </a:cxn>
                <a:cxn ang="0">
                  <a:pos x="T8" y="T9"/>
                </a:cxn>
              </a:cxnLst>
              <a:rect l="0" t="0" r="r" b="b"/>
              <a:pathLst>
                <a:path w="2" h="3">
                  <a:moveTo>
                    <a:pt x="1" y="1"/>
                  </a:moveTo>
                  <a:cubicBezTo>
                    <a:pt x="1" y="0"/>
                    <a:pt x="0" y="1"/>
                    <a:pt x="0" y="2"/>
                  </a:cubicBezTo>
                  <a:cubicBezTo>
                    <a:pt x="1" y="3"/>
                    <a:pt x="1" y="3"/>
                    <a:pt x="1" y="3"/>
                  </a:cubicBezTo>
                  <a:cubicBezTo>
                    <a:pt x="1" y="3"/>
                    <a:pt x="2" y="2"/>
                    <a:pt x="2" y="1"/>
                  </a:cubicBezTo>
                  <a:lnTo>
                    <a:pt x="1" y="1"/>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iṣľïḑe"/>
            <p:cNvSpPr/>
            <p:nvPr/>
          </p:nvSpPr>
          <p:spPr bwMode="auto">
            <a:xfrm>
              <a:off x="7150410" y="3486442"/>
              <a:ext cx="18885" cy="12590"/>
            </a:xfrm>
            <a:custGeom>
              <a:avLst/>
              <a:gdLst>
                <a:gd name="T0" fmla="*/ 2 w 3"/>
                <a:gd name="T1" fmla="*/ 0 h 2"/>
                <a:gd name="T2" fmla="*/ 2 w 3"/>
                <a:gd name="T3" fmla="*/ 0 h 2"/>
                <a:gd name="T4" fmla="*/ 1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2" y="0"/>
                    <a:pt x="2" y="0"/>
                  </a:cubicBezTo>
                  <a:cubicBezTo>
                    <a:pt x="1" y="0"/>
                    <a:pt x="0" y="1"/>
                    <a:pt x="1" y="2"/>
                  </a:cubicBezTo>
                  <a:cubicBezTo>
                    <a:pt x="2" y="2"/>
                    <a:pt x="3" y="1"/>
                    <a:pt x="2" y="0"/>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išļiďe"/>
            <p:cNvSpPr/>
            <p:nvPr/>
          </p:nvSpPr>
          <p:spPr bwMode="auto">
            <a:xfrm>
              <a:off x="7145689" y="3347953"/>
              <a:ext cx="17312" cy="12590"/>
            </a:xfrm>
            <a:custGeom>
              <a:avLst/>
              <a:gdLst>
                <a:gd name="T0" fmla="*/ 2 w 3"/>
                <a:gd name="T1" fmla="*/ 0 h 2"/>
                <a:gd name="T2" fmla="*/ 1 w 3"/>
                <a:gd name="T3" fmla="*/ 0 h 2"/>
                <a:gd name="T4" fmla="*/ 1 w 3"/>
                <a:gd name="T5" fmla="*/ 0 h 2"/>
                <a:gd name="T6" fmla="*/ 2 w 3"/>
                <a:gd name="T7" fmla="*/ 2 h 2"/>
                <a:gd name="T8" fmla="*/ 3 w 3"/>
                <a:gd name="T9" fmla="*/ 1 h 2"/>
                <a:gd name="T10" fmla="*/ 2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2" y="0"/>
                  </a:moveTo>
                  <a:cubicBezTo>
                    <a:pt x="1" y="0"/>
                    <a:pt x="1" y="0"/>
                    <a:pt x="1" y="0"/>
                  </a:cubicBezTo>
                  <a:cubicBezTo>
                    <a:pt x="1" y="0"/>
                    <a:pt x="1" y="0"/>
                    <a:pt x="1" y="0"/>
                  </a:cubicBezTo>
                  <a:cubicBezTo>
                    <a:pt x="0" y="1"/>
                    <a:pt x="1" y="2"/>
                    <a:pt x="2" y="2"/>
                  </a:cubicBezTo>
                  <a:cubicBezTo>
                    <a:pt x="2" y="2"/>
                    <a:pt x="3" y="1"/>
                    <a:pt x="3" y="1"/>
                  </a:cubicBezTo>
                  <a:cubicBezTo>
                    <a:pt x="3" y="0"/>
                    <a:pt x="2" y="0"/>
                    <a:pt x="2" y="0"/>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ïŝliďe"/>
            <p:cNvSpPr/>
            <p:nvPr/>
          </p:nvSpPr>
          <p:spPr bwMode="auto">
            <a:xfrm>
              <a:off x="7139394" y="3222053"/>
              <a:ext cx="11017" cy="12590"/>
            </a:xfrm>
            <a:custGeom>
              <a:avLst/>
              <a:gdLst>
                <a:gd name="T0" fmla="*/ 1 w 2"/>
                <a:gd name="T1" fmla="*/ 0 h 2"/>
                <a:gd name="T2" fmla="*/ 0 w 2"/>
                <a:gd name="T3" fmla="*/ 1 h 2"/>
                <a:gd name="T4" fmla="*/ 1 w 2"/>
                <a:gd name="T5" fmla="*/ 2 h 2"/>
                <a:gd name="T6" fmla="*/ 2 w 2"/>
                <a:gd name="T7" fmla="*/ 2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1" y="0"/>
                    <a:pt x="0" y="0"/>
                    <a:pt x="0" y="1"/>
                  </a:cubicBezTo>
                  <a:cubicBezTo>
                    <a:pt x="0" y="1"/>
                    <a:pt x="0" y="2"/>
                    <a:pt x="1" y="2"/>
                  </a:cubicBezTo>
                  <a:cubicBezTo>
                    <a:pt x="1" y="2"/>
                    <a:pt x="1" y="2"/>
                    <a:pt x="2" y="2"/>
                  </a:cubicBezTo>
                  <a:cubicBezTo>
                    <a:pt x="2" y="1"/>
                    <a:pt x="2" y="1"/>
                    <a:pt x="1" y="0"/>
                  </a:cubicBez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îşļïḓê"/>
            <p:cNvSpPr/>
            <p:nvPr/>
          </p:nvSpPr>
          <p:spPr bwMode="auto">
            <a:xfrm>
              <a:off x="6860841" y="5208120"/>
              <a:ext cx="242357" cy="204587"/>
            </a:xfrm>
            <a:custGeom>
              <a:avLst/>
              <a:gdLst>
                <a:gd name="T0" fmla="*/ 38 w 40"/>
                <a:gd name="T1" fmla="*/ 0 h 34"/>
                <a:gd name="T2" fmla="*/ 39 w 40"/>
                <a:gd name="T3" fmla="*/ 0 h 34"/>
                <a:gd name="T4" fmla="*/ 40 w 40"/>
                <a:gd name="T5" fmla="*/ 2 h 34"/>
                <a:gd name="T6" fmla="*/ 40 w 40"/>
                <a:gd name="T7" fmla="*/ 29 h 34"/>
                <a:gd name="T8" fmla="*/ 40 w 40"/>
                <a:gd name="T9" fmla="*/ 30 h 34"/>
                <a:gd name="T10" fmla="*/ 39 w 40"/>
                <a:gd name="T11" fmla="*/ 30 h 34"/>
                <a:gd name="T12" fmla="*/ 35 w 40"/>
                <a:gd name="T13" fmla="*/ 31 h 34"/>
                <a:gd name="T14" fmla="*/ 33 w 40"/>
                <a:gd name="T15" fmla="*/ 26 h 34"/>
                <a:gd name="T16" fmla="*/ 33 w 40"/>
                <a:gd name="T17" fmla="*/ 25 h 34"/>
                <a:gd name="T18" fmla="*/ 31 w 40"/>
                <a:gd name="T19" fmla="*/ 24 h 34"/>
                <a:gd name="T20" fmla="*/ 26 w 40"/>
                <a:gd name="T21" fmla="*/ 28 h 34"/>
                <a:gd name="T22" fmla="*/ 24 w 40"/>
                <a:gd name="T23" fmla="*/ 32 h 34"/>
                <a:gd name="T24" fmla="*/ 21 w 40"/>
                <a:gd name="T25" fmla="*/ 33 h 34"/>
                <a:gd name="T26" fmla="*/ 5 w 40"/>
                <a:gd name="T27" fmla="*/ 34 h 34"/>
                <a:gd name="T28" fmla="*/ 3 w 40"/>
                <a:gd name="T29" fmla="*/ 33 h 34"/>
                <a:gd name="T30" fmla="*/ 3 w 40"/>
                <a:gd name="T31" fmla="*/ 32 h 34"/>
                <a:gd name="T32" fmla="*/ 1 w 40"/>
                <a:gd name="T33" fmla="*/ 29 h 34"/>
                <a:gd name="T34" fmla="*/ 1 w 40"/>
                <a:gd name="T35" fmla="*/ 25 h 34"/>
                <a:gd name="T36" fmla="*/ 2 w 40"/>
                <a:gd name="T37" fmla="*/ 23 h 34"/>
                <a:gd name="T38" fmla="*/ 17 w 40"/>
                <a:gd name="T39" fmla="*/ 19 h 34"/>
                <a:gd name="T40" fmla="*/ 24 w 40"/>
                <a:gd name="T41" fmla="*/ 12 h 34"/>
                <a:gd name="T42" fmla="*/ 25 w 40"/>
                <a:gd name="T43" fmla="*/ 6 h 34"/>
                <a:gd name="T44" fmla="*/ 26 w 40"/>
                <a:gd name="T45" fmla="*/ 2 h 34"/>
                <a:gd name="T46" fmla="*/ 38 w 40"/>
                <a:gd name="T4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34">
                  <a:moveTo>
                    <a:pt x="38" y="0"/>
                  </a:moveTo>
                  <a:cubicBezTo>
                    <a:pt x="38" y="0"/>
                    <a:pt x="39" y="0"/>
                    <a:pt x="39" y="0"/>
                  </a:cubicBezTo>
                  <a:cubicBezTo>
                    <a:pt x="40" y="1"/>
                    <a:pt x="40" y="2"/>
                    <a:pt x="40" y="2"/>
                  </a:cubicBezTo>
                  <a:cubicBezTo>
                    <a:pt x="40" y="11"/>
                    <a:pt x="40" y="20"/>
                    <a:pt x="40" y="29"/>
                  </a:cubicBezTo>
                  <a:cubicBezTo>
                    <a:pt x="40" y="29"/>
                    <a:pt x="40" y="29"/>
                    <a:pt x="40" y="30"/>
                  </a:cubicBezTo>
                  <a:cubicBezTo>
                    <a:pt x="39" y="30"/>
                    <a:pt x="39" y="30"/>
                    <a:pt x="39" y="30"/>
                  </a:cubicBezTo>
                  <a:cubicBezTo>
                    <a:pt x="37" y="31"/>
                    <a:pt x="36" y="31"/>
                    <a:pt x="35" y="31"/>
                  </a:cubicBezTo>
                  <a:cubicBezTo>
                    <a:pt x="34" y="29"/>
                    <a:pt x="34" y="28"/>
                    <a:pt x="33" y="26"/>
                  </a:cubicBezTo>
                  <a:cubicBezTo>
                    <a:pt x="33" y="26"/>
                    <a:pt x="33" y="25"/>
                    <a:pt x="33" y="25"/>
                  </a:cubicBezTo>
                  <a:cubicBezTo>
                    <a:pt x="32" y="25"/>
                    <a:pt x="32" y="24"/>
                    <a:pt x="31" y="24"/>
                  </a:cubicBezTo>
                  <a:cubicBezTo>
                    <a:pt x="29" y="24"/>
                    <a:pt x="26" y="26"/>
                    <a:pt x="26" y="28"/>
                  </a:cubicBezTo>
                  <a:cubicBezTo>
                    <a:pt x="25" y="29"/>
                    <a:pt x="25" y="31"/>
                    <a:pt x="24" y="32"/>
                  </a:cubicBezTo>
                  <a:cubicBezTo>
                    <a:pt x="23" y="33"/>
                    <a:pt x="22" y="33"/>
                    <a:pt x="21" y="33"/>
                  </a:cubicBezTo>
                  <a:cubicBezTo>
                    <a:pt x="15" y="33"/>
                    <a:pt x="10" y="34"/>
                    <a:pt x="5" y="34"/>
                  </a:cubicBezTo>
                  <a:cubicBezTo>
                    <a:pt x="5" y="34"/>
                    <a:pt x="4" y="34"/>
                    <a:pt x="3" y="33"/>
                  </a:cubicBezTo>
                  <a:cubicBezTo>
                    <a:pt x="3" y="32"/>
                    <a:pt x="3" y="32"/>
                    <a:pt x="3" y="32"/>
                  </a:cubicBezTo>
                  <a:cubicBezTo>
                    <a:pt x="2" y="31"/>
                    <a:pt x="2" y="30"/>
                    <a:pt x="1" y="29"/>
                  </a:cubicBezTo>
                  <a:cubicBezTo>
                    <a:pt x="1" y="28"/>
                    <a:pt x="0" y="26"/>
                    <a:pt x="1" y="25"/>
                  </a:cubicBezTo>
                  <a:cubicBezTo>
                    <a:pt x="1" y="24"/>
                    <a:pt x="1" y="23"/>
                    <a:pt x="2" y="23"/>
                  </a:cubicBezTo>
                  <a:cubicBezTo>
                    <a:pt x="6" y="20"/>
                    <a:pt x="12" y="21"/>
                    <a:pt x="17" y="19"/>
                  </a:cubicBezTo>
                  <a:cubicBezTo>
                    <a:pt x="20" y="18"/>
                    <a:pt x="22" y="15"/>
                    <a:pt x="24" y="12"/>
                  </a:cubicBezTo>
                  <a:cubicBezTo>
                    <a:pt x="25" y="10"/>
                    <a:pt x="25" y="8"/>
                    <a:pt x="25" y="6"/>
                  </a:cubicBezTo>
                  <a:cubicBezTo>
                    <a:pt x="25" y="5"/>
                    <a:pt x="25" y="3"/>
                    <a:pt x="26" y="2"/>
                  </a:cubicBezTo>
                  <a:cubicBezTo>
                    <a:pt x="28" y="0"/>
                    <a:pt x="35" y="0"/>
                    <a:pt x="38"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íśḻîḑe"/>
            <p:cNvSpPr/>
            <p:nvPr/>
          </p:nvSpPr>
          <p:spPr bwMode="auto">
            <a:xfrm>
              <a:off x="7252704" y="5227005"/>
              <a:ext cx="127474" cy="215604"/>
            </a:xfrm>
            <a:custGeom>
              <a:avLst/>
              <a:gdLst>
                <a:gd name="T0" fmla="*/ 20 w 21"/>
                <a:gd name="T1" fmla="*/ 28 h 36"/>
                <a:gd name="T2" fmla="*/ 19 w 21"/>
                <a:gd name="T3" fmla="*/ 26 h 36"/>
                <a:gd name="T4" fmla="*/ 13 w 21"/>
                <a:gd name="T5" fmla="*/ 11 h 36"/>
                <a:gd name="T6" fmla="*/ 12 w 21"/>
                <a:gd name="T7" fmla="*/ 6 h 36"/>
                <a:gd name="T8" fmla="*/ 11 w 21"/>
                <a:gd name="T9" fmla="*/ 1 h 36"/>
                <a:gd name="T10" fmla="*/ 11 w 21"/>
                <a:gd name="T11" fmla="*/ 0 h 36"/>
                <a:gd name="T12" fmla="*/ 10 w 21"/>
                <a:gd name="T13" fmla="*/ 0 h 36"/>
                <a:gd name="T14" fmla="*/ 6 w 21"/>
                <a:gd name="T15" fmla="*/ 1 h 36"/>
                <a:gd name="T16" fmla="*/ 1 w 21"/>
                <a:gd name="T17" fmla="*/ 1 h 36"/>
                <a:gd name="T18" fmla="*/ 1 w 21"/>
                <a:gd name="T19" fmla="*/ 8 h 36"/>
                <a:gd name="T20" fmla="*/ 2 w 21"/>
                <a:gd name="T21" fmla="*/ 28 h 36"/>
                <a:gd name="T22" fmla="*/ 1 w 21"/>
                <a:gd name="T23" fmla="*/ 32 h 36"/>
                <a:gd name="T24" fmla="*/ 3 w 21"/>
                <a:gd name="T25" fmla="*/ 35 h 36"/>
                <a:gd name="T26" fmla="*/ 6 w 21"/>
                <a:gd name="T27" fmla="*/ 36 h 36"/>
                <a:gd name="T28" fmla="*/ 17 w 21"/>
                <a:gd name="T29" fmla="*/ 34 h 36"/>
                <a:gd name="T30" fmla="*/ 20 w 21"/>
                <a:gd name="T31" fmla="*/ 2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36">
                  <a:moveTo>
                    <a:pt x="20" y="28"/>
                  </a:moveTo>
                  <a:cubicBezTo>
                    <a:pt x="20" y="27"/>
                    <a:pt x="19" y="27"/>
                    <a:pt x="19" y="26"/>
                  </a:cubicBezTo>
                  <a:cubicBezTo>
                    <a:pt x="16" y="22"/>
                    <a:pt x="13" y="17"/>
                    <a:pt x="13" y="11"/>
                  </a:cubicBezTo>
                  <a:cubicBezTo>
                    <a:pt x="12" y="9"/>
                    <a:pt x="13" y="7"/>
                    <a:pt x="12" y="6"/>
                  </a:cubicBezTo>
                  <a:cubicBezTo>
                    <a:pt x="12" y="4"/>
                    <a:pt x="12" y="3"/>
                    <a:pt x="11" y="1"/>
                  </a:cubicBezTo>
                  <a:cubicBezTo>
                    <a:pt x="11" y="0"/>
                    <a:pt x="11" y="0"/>
                    <a:pt x="11" y="0"/>
                  </a:cubicBezTo>
                  <a:cubicBezTo>
                    <a:pt x="10" y="0"/>
                    <a:pt x="10" y="0"/>
                    <a:pt x="10" y="0"/>
                  </a:cubicBezTo>
                  <a:cubicBezTo>
                    <a:pt x="9" y="0"/>
                    <a:pt x="7" y="1"/>
                    <a:pt x="6" y="1"/>
                  </a:cubicBezTo>
                  <a:cubicBezTo>
                    <a:pt x="5" y="1"/>
                    <a:pt x="2" y="0"/>
                    <a:pt x="1" y="1"/>
                  </a:cubicBezTo>
                  <a:cubicBezTo>
                    <a:pt x="0" y="2"/>
                    <a:pt x="1" y="7"/>
                    <a:pt x="1" y="8"/>
                  </a:cubicBezTo>
                  <a:cubicBezTo>
                    <a:pt x="2" y="15"/>
                    <a:pt x="3" y="21"/>
                    <a:pt x="2" y="28"/>
                  </a:cubicBezTo>
                  <a:cubicBezTo>
                    <a:pt x="1" y="29"/>
                    <a:pt x="1" y="30"/>
                    <a:pt x="1" y="32"/>
                  </a:cubicBezTo>
                  <a:cubicBezTo>
                    <a:pt x="1" y="33"/>
                    <a:pt x="2" y="34"/>
                    <a:pt x="3" y="35"/>
                  </a:cubicBezTo>
                  <a:cubicBezTo>
                    <a:pt x="4" y="35"/>
                    <a:pt x="5" y="36"/>
                    <a:pt x="6" y="36"/>
                  </a:cubicBezTo>
                  <a:cubicBezTo>
                    <a:pt x="10" y="36"/>
                    <a:pt x="14" y="36"/>
                    <a:pt x="17" y="34"/>
                  </a:cubicBezTo>
                  <a:cubicBezTo>
                    <a:pt x="19" y="32"/>
                    <a:pt x="21" y="30"/>
                    <a:pt x="20" y="28"/>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î$lïdè"/>
            <p:cNvSpPr/>
            <p:nvPr/>
          </p:nvSpPr>
          <p:spPr bwMode="auto">
            <a:xfrm>
              <a:off x="7361292" y="3757127"/>
              <a:ext cx="67672" cy="132195"/>
            </a:xfrm>
            <a:custGeom>
              <a:avLst/>
              <a:gdLst>
                <a:gd name="T0" fmla="*/ 8 w 11"/>
                <a:gd name="T1" fmla="*/ 5 h 22"/>
                <a:gd name="T2" fmla="*/ 7 w 11"/>
                <a:gd name="T3" fmla="*/ 1 h 22"/>
                <a:gd name="T4" fmla="*/ 4 w 11"/>
                <a:gd name="T5" fmla="*/ 0 h 22"/>
                <a:gd name="T6" fmla="*/ 3 w 11"/>
                <a:gd name="T7" fmla="*/ 5 h 22"/>
                <a:gd name="T8" fmla="*/ 1 w 11"/>
                <a:gd name="T9" fmla="*/ 10 h 22"/>
                <a:gd name="T10" fmla="*/ 4 w 11"/>
                <a:gd name="T11" fmla="*/ 11 h 22"/>
                <a:gd name="T12" fmla="*/ 4 w 11"/>
                <a:gd name="T13" fmla="*/ 16 h 22"/>
                <a:gd name="T14" fmla="*/ 5 w 11"/>
                <a:gd name="T15" fmla="*/ 20 h 22"/>
                <a:gd name="T16" fmla="*/ 8 w 11"/>
                <a:gd name="T17" fmla="*/ 21 h 22"/>
                <a:gd name="T18" fmla="*/ 10 w 11"/>
                <a:gd name="T19" fmla="*/ 19 h 22"/>
                <a:gd name="T20" fmla="*/ 8 w 11"/>
                <a:gd name="T21"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22">
                  <a:moveTo>
                    <a:pt x="8" y="5"/>
                  </a:moveTo>
                  <a:cubicBezTo>
                    <a:pt x="8" y="4"/>
                    <a:pt x="8" y="2"/>
                    <a:pt x="7" y="1"/>
                  </a:cubicBezTo>
                  <a:cubicBezTo>
                    <a:pt x="6" y="0"/>
                    <a:pt x="5" y="0"/>
                    <a:pt x="4" y="0"/>
                  </a:cubicBezTo>
                  <a:cubicBezTo>
                    <a:pt x="2" y="1"/>
                    <a:pt x="3" y="4"/>
                    <a:pt x="3" y="5"/>
                  </a:cubicBezTo>
                  <a:cubicBezTo>
                    <a:pt x="3" y="7"/>
                    <a:pt x="0" y="9"/>
                    <a:pt x="1" y="10"/>
                  </a:cubicBezTo>
                  <a:cubicBezTo>
                    <a:pt x="2" y="11"/>
                    <a:pt x="3" y="11"/>
                    <a:pt x="4" y="11"/>
                  </a:cubicBezTo>
                  <a:cubicBezTo>
                    <a:pt x="4" y="12"/>
                    <a:pt x="4" y="14"/>
                    <a:pt x="4" y="16"/>
                  </a:cubicBezTo>
                  <a:cubicBezTo>
                    <a:pt x="4" y="17"/>
                    <a:pt x="4" y="18"/>
                    <a:pt x="5" y="20"/>
                  </a:cubicBezTo>
                  <a:cubicBezTo>
                    <a:pt x="5" y="21"/>
                    <a:pt x="7" y="22"/>
                    <a:pt x="8" y="21"/>
                  </a:cubicBezTo>
                  <a:cubicBezTo>
                    <a:pt x="9" y="21"/>
                    <a:pt x="9" y="20"/>
                    <a:pt x="10" y="19"/>
                  </a:cubicBezTo>
                  <a:cubicBezTo>
                    <a:pt x="11" y="14"/>
                    <a:pt x="9" y="10"/>
                    <a:pt x="8" y="5"/>
                  </a:cubicBezTo>
                  <a:close/>
                </a:path>
              </a:pathLst>
            </a:custGeom>
            <a:solidFill>
              <a:srgbClr val="F2E7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íṡlîḍe"/>
            <p:cNvSpPr/>
            <p:nvPr/>
          </p:nvSpPr>
          <p:spPr bwMode="auto">
            <a:xfrm>
              <a:off x="6468979" y="2427311"/>
              <a:ext cx="350946" cy="577565"/>
            </a:xfrm>
            <a:custGeom>
              <a:avLst/>
              <a:gdLst>
                <a:gd name="T0" fmla="*/ 0 w 58"/>
                <a:gd name="T1" fmla="*/ 1 h 96"/>
                <a:gd name="T2" fmla="*/ 5 w 58"/>
                <a:gd name="T3" fmla="*/ 9 h 96"/>
                <a:gd name="T4" fmla="*/ 10 w 58"/>
                <a:gd name="T5" fmla="*/ 18 h 96"/>
                <a:gd name="T6" fmla="*/ 20 w 58"/>
                <a:gd name="T7" fmla="*/ 35 h 96"/>
                <a:gd name="T8" fmla="*/ 38 w 58"/>
                <a:gd name="T9" fmla="*/ 65 h 96"/>
                <a:gd name="T10" fmla="*/ 46 w 58"/>
                <a:gd name="T11" fmla="*/ 81 h 96"/>
                <a:gd name="T12" fmla="*/ 51 w 58"/>
                <a:gd name="T13" fmla="*/ 89 h 96"/>
                <a:gd name="T14" fmla="*/ 55 w 58"/>
                <a:gd name="T15" fmla="*/ 95 h 96"/>
                <a:gd name="T16" fmla="*/ 55 w 58"/>
                <a:gd name="T17" fmla="*/ 92 h 96"/>
                <a:gd name="T18" fmla="*/ 50 w 58"/>
                <a:gd name="T19" fmla="*/ 84 h 96"/>
                <a:gd name="T20" fmla="*/ 41 w 58"/>
                <a:gd name="T21" fmla="*/ 69 h 96"/>
                <a:gd name="T22" fmla="*/ 24 w 58"/>
                <a:gd name="T23" fmla="*/ 38 h 96"/>
                <a:gd name="T24" fmla="*/ 10 w 58"/>
                <a:gd name="T25" fmla="*/ 15 h 96"/>
                <a:gd name="T26" fmla="*/ 2 w 58"/>
                <a:gd name="T27" fmla="*/ 2 h 96"/>
                <a:gd name="T28" fmla="*/ 0 w 58"/>
                <a:gd name="T29"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96">
                  <a:moveTo>
                    <a:pt x="0" y="1"/>
                  </a:moveTo>
                  <a:cubicBezTo>
                    <a:pt x="0" y="1"/>
                    <a:pt x="4" y="8"/>
                    <a:pt x="5" y="9"/>
                  </a:cubicBezTo>
                  <a:cubicBezTo>
                    <a:pt x="7" y="12"/>
                    <a:pt x="8" y="15"/>
                    <a:pt x="10" y="18"/>
                  </a:cubicBezTo>
                  <a:cubicBezTo>
                    <a:pt x="13" y="23"/>
                    <a:pt x="17" y="29"/>
                    <a:pt x="20" y="35"/>
                  </a:cubicBezTo>
                  <a:cubicBezTo>
                    <a:pt x="26" y="45"/>
                    <a:pt x="32" y="55"/>
                    <a:pt x="38" y="65"/>
                  </a:cubicBezTo>
                  <a:cubicBezTo>
                    <a:pt x="41" y="71"/>
                    <a:pt x="44" y="76"/>
                    <a:pt x="46" y="81"/>
                  </a:cubicBezTo>
                  <a:cubicBezTo>
                    <a:pt x="48" y="83"/>
                    <a:pt x="49" y="86"/>
                    <a:pt x="51" y="89"/>
                  </a:cubicBezTo>
                  <a:cubicBezTo>
                    <a:pt x="52" y="90"/>
                    <a:pt x="53" y="94"/>
                    <a:pt x="55" y="95"/>
                  </a:cubicBezTo>
                  <a:cubicBezTo>
                    <a:pt x="58" y="96"/>
                    <a:pt x="55" y="93"/>
                    <a:pt x="55" y="92"/>
                  </a:cubicBezTo>
                  <a:cubicBezTo>
                    <a:pt x="53" y="89"/>
                    <a:pt x="52" y="87"/>
                    <a:pt x="50" y="84"/>
                  </a:cubicBezTo>
                  <a:cubicBezTo>
                    <a:pt x="47" y="79"/>
                    <a:pt x="44" y="74"/>
                    <a:pt x="41" y="69"/>
                  </a:cubicBezTo>
                  <a:cubicBezTo>
                    <a:pt x="35" y="58"/>
                    <a:pt x="30" y="48"/>
                    <a:pt x="24" y="38"/>
                  </a:cubicBezTo>
                  <a:cubicBezTo>
                    <a:pt x="19" y="30"/>
                    <a:pt x="15" y="23"/>
                    <a:pt x="10" y="15"/>
                  </a:cubicBezTo>
                  <a:cubicBezTo>
                    <a:pt x="8" y="11"/>
                    <a:pt x="5" y="6"/>
                    <a:pt x="2" y="2"/>
                  </a:cubicBezTo>
                  <a:cubicBezTo>
                    <a:pt x="1" y="1"/>
                    <a:pt x="0" y="0"/>
                    <a:pt x="0" y="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ïSļíḍe"/>
            <p:cNvSpPr/>
            <p:nvPr/>
          </p:nvSpPr>
          <p:spPr bwMode="auto">
            <a:xfrm>
              <a:off x="3877019" y="1176184"/>
              <a:ext cx="4437963" cy="107015"/>
            </a:xfrm>
            <a:custGeom>
              <a:avLst/>
              <a:gdLst>
                <a:gd name="T0" fmla="*/ 732 w 736"/>
                <a:gd name="T1" fmla="*/ 3 h 18"/>
                <a:gd name="T2" fmla="*/ 222 w 736"/>
                <a:gd name="T3" fmla="*/ 2 h 18"/>
                <a:gd name="T4" fmla="*/ 6 w 736"/>
                <a:gd name="T5" fmla="*/ 4 h 18"/>
                <a:gd name="T6" fmla="*/ 2 w 736"/>
                <a:gd name="T7" fmla="*/ 18 h 18"/>
                <a:gd name="T8" fmla="*/ 734 w 736"/>
                <a:gd name="T9" fmla="*/ 17 h 18"/>
                <a:gd name="T10" fmla="*/ 732 w 736"/>
                <a:gd name="T11" fmla="*/ 3 h 18"/>
              </a:gdLst>
              <a:ahLst/>
              <a:cxnLst>
                <a:cxn ang="0">
                  <a:pos x="T0" y="T1"/>
                </a:cxn>
                <a:cxn ang="0">
                  <a:pos x="T2" y="T3"/>
                </a:cxn>
                <a:cxn ang="0">
                  <a:pos x="T4" y="T5"/>
                </a:cxn>
                <a:cxn ang="0">
                  <a:pos x="T6" y="T7"/>
                </a:cxn>
                <a:cxn ang="0">
                  <a:pos x="T8" y="T9"/>
                </a:cxn>
                <a:cxn ang="0">
                  <a:pos x="T10" y="T11"/>
                </a:cxn>
              </a:cxnLst>
              <a:rect l="0" t="0" r="r" b="b"/>
              <a:pathLst>
                <a:path w="736" h="18">
                  <a:moveTo>
                    <a:pt x="732" y="3"/>
                  </a:moveTo>
                  <a:cubicBezTo>
                    <a:pt x="599" y="0"/>
                    <a:pt x="355" y="4"/>
                    <a:pt x="222" y="2"/>
                  </a:cubicBezTo>
                  <a:cubicBezTo>
                    <a:pt x="150" y="2"/>
                    <a:pt x="78" y="4"/>
                    <a:pt x="6" y="4"/>
                  </a:cubicBezTo>
                  <a:cubicBezTo>
                    <a:pt x="7" y="9"/>
                    <a:pt x="0" y="14"/>
                    <a:pt x="2" y="18"/>
                  </a:cubicBezTo>
                  <a:cubicBezTo>
                    <a:pt x="208" y="18"/>
                    <a:pt x="527" y="18"/>
                    <a:pt x="734" y="17"/>
                  </a:cubicBezTo>
                  <a:cubicBezTo>
                    <a:pt x="736" y="12"/>
                    <a:pt x="736" y="8"/>
                    <a:pt x="732" y="3"/>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iŝ1îdè"/>
            <p:cNvSpPr/>
            <p:nvPr/>
          </p:nvSpPr>
          <p:spPr bwMode="auto">
            <a:xfrm>
              <a:off x="7518667" y="5159334"/>
              <a:ext cx="102294" cy="289569"/>
            </a:xfrm>
            <a:custGeom>
              <a:avLst/>
              <a:gdLst>
                <a:gd name="T0" fmla="*/ 16 w 17"/>
                <a:gd name="T1" fmla="*/ 43 h 48"/>
                <a:gd name="T2" fmla="*/ 15 w 17"/>
                <a:gd name="T3" fmla="*/ 13 h 48"/>
                <a:gd name="T4" fmla="*/ 13 w 17"/>
                <a:gd name="T5" fmla="*/ 2 h 48"/>
                <a:gd name="T6" fmla="*/ 3 w 17"/>
                <a:gd name="T7" fmla="*/ 1 h 48"/>
                <a:gd name="T8" fmla="*/ 0 w 17"/>
                <a:gd name="T9" fmla="*/ 4 h 48"/>
                <a:gd name="T10" fmla="*/ 1 w 17"/>
                <a:gd name="T11" fmla="*/ 8 h 48"/>
                <a:gd name="T12" fmla="*/ 4 w 17"/>
                <a:gd name="T13" fmla="*/ 22 h 48"/>
                <a:gd name="T14" fmla="*/ 7 w 17"/>
                <a:gd name="T15" fmla="*/ 32 h 48"/>
                <a:gd name="T16" fmla="*/ 11 w 17"/>
                <a:gd name="T17" fmla="*/ 46 h 48"/>
                <a:gd name="T18" fmla="*/ 12 w 17"/>
                <a:gd name="T19" fmla="*/ 47 h 48"/>
                <a:gd name="T20" fmla="*/ 16 w 17"/>
                <a:gd name="T21" fmla="*/ 47 h 48"/>
                <a:gd name="T22" fmla="*/ 16 w 17"/>
                <a:gd name="T23" fmla="*/ 47 h 48"/>
                <a:gd name="T24" fmla="*/ 17 w 17"/>
                <a:gd name="T25" fmla="*/ 46 h 48"/>
                <a:gd name="T26" fmla="*/ 16 w 17"/>
                <a:gd name="T27"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48">
                  <a:moveTo>
                    <a:pt x="16" y="43"/>
                  </a:moveTo>
                  <a:cubicBezTo>
                    <a:pt x="16" y="33"/>
                    <a:pt x="16" y="23"/>
                    <a:pt x="15" y="13"/>
                  </a:cubicBezTo>
                  <a:cubicBezTo>
                    <a:pt x="15" y="10"/>
                    <a:pt x="15" y="5"/>
                    <a:pt x="13" y="2"/>
                  </a:cubicBezTo>
                  <a:cubicBezTo>
                    <a:pt x="11" y="0"/>
                    <a:pt x="6" y="0"/>
                    <a:pt x="3" y="1"/>
                  </a:cubicBezTo>
                  <a:cubicBezTo>
                    <a:pt x="2" y="2"/>
                    <a:pt x="1" y="3"/>
                    <a:pt x="0" y="4"/>
                  </a:cubicBezTo>
                  <a:cubicBezTo>
                    <a:pt x="0" y="5"/>
                    <a:pt x="1" y="7"/>
                    <a:pt x="1" y="8"/>
                  </a:cubicBezTo>
                  <a:cubicBezTo>
                    <a:pt x="3" y="13"/>
                    <a:pt x="3" y="17"/>
                    <a:pt x="4" y="22"/>
                  </a:cubicBezTo>
                  <a:cubicBezTo>
                    <a:pt x="5" y="25"/>
                    <a:pt x="6" y="28"/>
                    <a:pt x="7" y="32"/>
                  </a:cubicBezTo>
                  <a:cubicBezTo>
                    <a:pt x="8" y="36"/>
                    <a:pt x="10" y="41"/>
                    <a:pt x="11" y="46"/>
                  </a:cubicBezTo>
                  <a:cubicBezTo>
                    <a:pt x="11" y="46"/>
                    <a:pt x="12" y="47"/>
                    <a:pt x="12" y="47"/>
                  </a:cubicBezTo>
                  <a:cubicBezTo>
                    <a:pt x="13" y="48"/>
                    <a:pt x="14" y="48"/>
                    <a:pt x="16" y="47"/>
                  </a:cubicBezTo>
                  <a:cubicBezTo>
                    <a:pt x="16" y="47"/>
                    <a:pt x="16" y="47"/>
                    <a:pt x="16" y="47"/>
                  </a:cubicBezTo>
                  <a:cubicBezTo>
                    <a:pt x="17" y="46"/>
                    <a:pt x="17" y="46"/>
                    <a:pt x="17" y="46"/>
                  </a:cubicBezTo>
                  <a:cubicBezTo>
                    <a:pt x="16" y="45"/>
                    <a:pt x="16" y="44"/>
                    <a:pt x="16" y="43"/>
                  </a:cubicBezTo>
                  <a:close/>
                </a:path>
              </a:pathLst>
            </a:custGeom>
            <a:solidFill>
              <a:srgbClr val="F9E9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ísḻíḑè"/>
            <p:cNvSpPr/>
            <p:nvPr/>
          </p:nvSpPr>
          <p:spPr bwMode="auto">
            <a:xfrm>
              <a:off x="4637139" y="5455198"/>
              <a:ext cx="289569" cy="138490"/>
            </a:xfrm>
            <a:custGeom>
              <a:avLst/>
              <a:gdLst>
                <a:gd name="T0" fmla="*/ 48 w 48"/>
                <a:gd name="T1" fmla="*/ 10 h 23"/>
                <a:gd name="T2" fmla="*/ 46 w 48"/>
                <a:gd name="T3" fmla="*/ 8 h 23"/>
                <a:gd name="T4" fmla="*/ 44 w 48"/>
                <a:gd name="T5" fmla="*/ 7 h 23"/>
                <a:gd name="T6" fmla="*/ 33 w 48"/>
                <a:gd name="T7" fmla="*/ 7 h 23"/>
                <a:gd name="T8" fmla="*/ 31 w 48"/>
                <a:gd name="T9" fmla="*/ 7 h 23"/>
                <a:gd name="T10" fmla="*/ 27 w 48"/>
                <a:gd name="T11" fmla="*/ 5 h 23"/>
                <a:gd name="T12" fmla="*/ 15 w 48"/>
                <a:gd name="T13" fmla="*/ 1 h 23"/>
                <a:gd name="T14" fmla="*/ 7 w 48"/>
                <a:gd name="T15" fmla="*/ 0 h 23"/>
                <a:gd name="T16" fmla="*/ 2 w 48"/>
                <a:gd name="T17" fmla="*/ 2 h 23"/>
                <a:gd name="T18" fmla="*/ 1 w 48"/>
                <a:gd name="T19" fmla="*/ 7 h 23"/>
                <a:gd name="T20" fmla="*/ 1 w 48"/>
                <a:gd name="T21" fmla="*/ 14 h 23"/>
                <a:gd name="T22" fmla="*/ 2 w 48"/>
                <a:gd name="T23" fmla="*/ 18 h 23"/>
                <a:gd name="T24" fmla="*/ 5 w 48"/>
                <a:gd name="T25" fmla="*/ 19 h 23"/>
                <a:gd name="T26" fmla="*/ 43 w 48"/>
                <a:gd name="T27" fmla="*/ 20 h 23"/>
                <a:gd name="T28" fmla="*/ 47 w 48"/>
                <a:gd name="T29" fmla="*/ 18 h 23"/>
                <a:gd name="T30" fmla="*/ 48 w 48"/>
                <a:gd name="T31" fmla="*/ 16 h 23"/>
                <a:gd name="T32" fmla="*/ 48 w 48"/>
                <a:gd name="T33"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23">
                  <a:moveTo>
                    <a:pt x="48" y="10"/>
                  </a:moveTo>
                  <a:cubicBezTo>
                    <a:pt x="47" y="9"/>
                    <a:pt x="47" y="8"/>
                    <a:pt x="46" y="8"/>
                  </a:cubicBezTo>
                  <a:cubicBezTo>
                    <a:pt x="46" y="7"/>
                    <a:pt x="45" y="7"/>
                    <a:pt x="44" y="7"/>
                  </a:cubicBezTo>
                  <a:cubicBezTo>
                    <a:pt x="41" y="7"/>
                    <a:pt x="37" y="7"/>
                    <a:pt x="33" y="7"/>
                  </a:cubicBezTo>
                  <a:cubicBezTo>
                    <a:pt x="32" y="7"/>
                    <a:pt x="32" y="7"/>
                    <a:pt x="31" y="7"/>
                  </a:cubicBezTo>
                  <a:cubicBezTo>
                    <a:pt x="30" y="7"/>
                    <a:pt x="28" y="6"/>
                    <a:pt x="27" y="5"/>
                  </a:cubicBezTo>
                  <a:cubicBezTo>
                    <a:pt x="24" y="2"/>
                    <a:pt x="19" y="1"/>
                    <a:pt x="15" y="1"/>
                  </a:cubicBezTo>
                  <a:cubicBezTo>
                    <a:pt x="12" y="0"/>
                    <a:pt x="10" y="0"/>
                    <a:pt x="7" y="0"/>
                  </a:cubicBezTo>
                  <a:cubicBezTo>
                    <a:pt x="5" y="1"/>
                    <a:pt x="3" y="0"/>
                    <a:pt x="2" y="2"/>
                  </a:cubicBezTo>
                  <a:cubicBezTo>
                    <a:pt x="1" y="3"/>
                    <a:pt x="1" y="5"/>
                    <a:pt x="1" y="7"/>
                  </a:cubicBezTo>
                  <a:cubicBezTo>
                    <a:pt x="1" y="9"/>
                    <a:pt x="0" y="11"/>
                    <a:pt x="1" y="14"/>
                  </a:cubicBezTo>
                  <a:cubicBezTo>
                    <a:pt x="1" y="15"/>
                    <a:pt x="1" y="17"/>
                    <a:pt x="2" y="18"/>
                  </a:cubicBezTo>
                  <a:cubicBezTo>
                    <a:pt x="3" y="19"/>
                    <a:pt x="4" y="19"/>
                    <a:pt x="5" y="19"/>
                  </a:cubicBezTo>
                  <a:cubicBezTo>
                    <a:pt x="18" y="21"/>
                    <a:pt x="31" y="23"/>
                    <a:pt x="43" y="20"/>
                  </a:cubicBezTo>
                  <a:cubicBezTo>
                    <a:pt x="45" y="19"/>
                    <a:pt x="46" y="19"/>
                    <a:pt x="47" y="18"/>
                  </a:cubicBezTo>
                  <a:cubicBezTo>
                    <a:pt x="47" y="17"/>
                    <a:pt x="48" y="17"/>
                    <a:pt x="48" y="16"/>
                  </a:cubicBezTo>
                  <a:cubicBezTo>
                    <a:pt x="48" y="14"/>
                    <a:pt x="48" y="12"/>
                    <a:pt x="48" y="10"/>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íṩľíḑé"/>
            <p:cNvSpPr/>
            <p:nvPr/>
          </p:nvSpPr>
          <p:spPr bwMode="auto">
            <a:xfrm>
              <a:off x="4438847" y="4913829"/>
              <a:ext cx="185702" cy="571270"/>
            </a:xfrm>
            <a:custGeom>
              <a:avLst/>
              <a:gdLst>
                <a:gd name="T0" fmla="*/ 2 w 31"/>
                <a:gd name="T1" fmla="*/ 1 h 95"/>
                <a:gd name="T2" fmla="*/ 0 w 31"/>
                <a:gd name="T3" fmla="*/ 2 h 95"/>
                <a:gd name="T4" fmla="*/ 0 w 31"/>
                <a:gd name="T5" fmla="*/ 4 h 95"/>
                <a:gd name="T6" fmla="*/ 1 w 31"/>
                <a:gd name="T7" fmla="*/ 26 h 95"/>
                <a:gd name="T8" fmla="*/ 3 w 31"/>
                <a:gd name="T9" fmla="*/ 55 h 95"/>
                <a:gd name="T10" fmla="*/ 10 w 31"/>
                <a:gd name="T11" fmla="*/ 91 h 95"/>
                <a:gd name="T12" fmla="*/ 11 w 31"/>
                <a:gd name="T13" fmla="*/ 93 h 95"/>
                <a:gd name="T14" fmla="*/ 13 w 31"/>
                <a:gd name="T15" fmla="*/ 94 h 95"/>
                <a:gd name="T16" fmla="*/ 27 w 31"/>
                <a:gd name="T17" fmla="*/ 93 h 95"/>
                <a:gd name="T18" fmla="*/ 30 w 31"/>
                <a:gd name="T19" fmla="*/ 9 h 95"/>
                <a:gd name="T20" fmla="*/ 31 w 31"/>
                <a:gd name="T21" fmla="*/ 3 h 95"/>
                <a:gd name="T22" fmla="*/ 2 w 31"/>
                <a:gd name="T23"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95">
                  <a:moveTo>
                    <a:pt x="2" y="1"/>
                  </a:moveTo>
                  <a:cubicBezTo>
                    <a:pt x="1" y="1"/>
                    <a:pt x="1" y="1"/>
                    <a:pt x="0" y="2"/>
                  </a:cubicBezTo>
                  <a:cubicBezTo>
                    <a:pt x="0" y="2"/>
                    <a:pt x="0" y="3"/>
                    <a:pt x="0" y="4"/>
                  </a:cubicBezTo>
                  <a:cubicBezTo>
                    <a:pt x="0" y="11"/>
                    <a:pt x="0" y="19"/>
                    <a:pt x="1" y="26"/>
                  </a:cubicBezTo>
                  <a:cubicBezTo>
                    <a:pt x="1" y="36"/>
                    <a:pt x="2" y="45"/>
                    <a:pt x="3" y="55"/>
                  </a:cubicBezTo>
                  <a:cubicBezTo>
                    <a:pt x="5" y="67"/>
                    <a:pt x="7" y="79"/>
                    <a:pt x="10" y="91"/>
                  </a:cubicBezTo>
                  <a:cubicBezTo>
                    <a:pt x="10" y="92"/>
                    <a:pt x="11" y="92"/>
                    <a:pt x="11" y="93"/>
                  </a:cubicBezTo>
                  <a:cubicBezTo>
                    <a:pt x="12" y="93"/>
                    <a:pt x="12" y="94"/>
                    <a:pt x="13" y="94"/>
                  </a:cubicBezTo>
                  <a:cubicBezTo>
                    <a:pt x="18" y="95"/>
                    <a:pt x="23" y="95"/>
                    <a:pt x="27" y="93"/>
                  </a:cubicBezTo>
                  <a:cubicBezTo>
                    <a:pt x="28" y="65"/>
                    <a:pt x="29" y="37"/>
                    <a:pt x="30" y="9"/>
                  </a:cubicBezTo>
                  <a:cubicBezTo>
                    <a:pt x="31" y="3"/>
                    <a:pt x="31" y="3"/>
                    <a:pt x="31" y="3"/>
                  </a:cubicBezTo>
                  <a:cubicBezTo>
                    <a:pt x="22" y="0"/>
                    <a:pt x="12" y="0"/>
                    <a:pt x="2" y="1"/>
                  </a:cubicBezTo>
                  <a:close/>
                </a:path>
              </a:pathLst>
            </a:custGeom>
            <a:solidFill>
              <a:srgbClr val="363F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ïšḷïďé"/>
            <p:cNvSpPr/>
            <p:nvPr/>
          </p:nvSpPr>
          <p:spPr bwMode="auto">
            <a:xfrm>
              <a:off x="4649729" y="4924846"/>
              <a:ext cx="204587" cy="566549"/>
            </a:xfrm>
            <a:custGeom>
              <a:avLst/>
              <a:gdLst>
                <a:gd name="T0" fmla="*/ 2 w 34"/>
                <a:gd name="T1" fmla="*/ 90 h 94"/>
                <a:gd name="T2" fmla="*/ 2 w 34"/>
                <a:gd name="T3" fmla="*/ 91 h 94"/>
                <a:gd name="T4" fmla="*/ 4 w 34"/>
                <a:gd name="T5" fmla="*/ 92 h 94"/>
                <a:gd name="T6" fmla="*/ 19 w 34"/>
                <a:gd name="T7" fmla="*/ 94 h 94"/>
                <a:gd name="T8" fmla="*/ 20 w 34"/>
                <a:gd name="T9" fmla="*/ 94 h 94"/>
                <a:gd name="T10" fmla="*/ 21 w 34"/>
                <a:gd name="T11" fmla="*/ 91 h 94"/>
                <a:gd name="T12" fmla="*/ 33 w 34"/>
                <a:gd name="T13" fmla="*/ 14 h 94"/>
                <a:gd name="T14" fmla="*/ 32 w 34"/>
                <a:gd name="T15" fmla="*/ 4 h 94"/>
                <a:gd name="T16" fmla="*/ 23 w 34"/>
                <a:gd name="T17" fmla="*/ 1 h 94"/>
                <a:gd name="T18" fmla="*/ 10 w 34"/>
                <a:gd name="T19" fmla="*/ 1 h 94"/>
                <a:gd name="T20" fmla="*/ 0 w 34"/>
                <a:gd name="T21" fmla="*/ 10 h 94"/>
                <a:gd name="T22" fmla="*/ 1 w 34"/>
                <a:gd name="T23" fmla="*/ 23 h 94"/>
                <a:gd name="T24" fmla="*/ 2 w 34"/>
                <a:gd name="T25" fmla="*/ 65 h 94"/>
                <a:gd name="T26" fmla="*/ 2 w 34"/>
                <a:gd name="T27"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94">
                  <a:moveTo>
                    <a:pt x="2" y="90"/>
                  </a:moveTo>
                  <a:cubicBezTo>
                    <a:pt x="2" y="90"/>
                    <a:pt x="2" y="91"/>
                    <a:pt x="2" y="91"/>
                  </a:cubicBezTo>
                  <a:cubicBezTo>
                    <a:pt x="2" y="92"/>
                    <a:pt x="3" y="92"/>
                    <a:pt x="4" y="92"/>
                  </a:cubicBezTo>
                  <a:cubicBezTo>
                    <a:pt x="8" y="93"/>
                    <a:pt x="13" y="94"/>
                    <a:pt x="19" y="94"/>
                  </a:cubicBezTo>
                  <a:cubicBezTo>
                    <a:pt x="19" y="94"/>
                    <a:pt x="20" y="94"/>
                    <a:pt x="20" y="94"/>
                  </a:cubicBezTo>
                  <a:cubicBezTo>
                    <a:pt x="21" y="93"/>
                    <a:pt x="21" y="92"/>
                    <a:pt x="21" y="91"/>
                  </a:cubicBezTo>
                  <a:cubicBezTo>
                    <a:pt x="25" y="65"/>
                    <a:pt x="28" y="39"/>
                    <a:pt x="33" y="14"/>
                  </a:cubicBezTo>
                  <a:cubicBezTo>
                    <a:pt x="34" y="10"/>
                    <a:pt x="34" y="6"/>
                    <a:pt x="32" y="4"/>
                  </a:cubicBezTo>
                  <a:cubicBezTo>
                    <a:pt x="30" y="1"/>
                    <a:pt x="26" y="1"/>
                    <a:pt x="23" y="1"/>
                  </a:cubicBezTo>
                  <a:cubicBezTo>
                    <a:pt x="19" y="1"/>
                    <a:pt x="14" y="1"/>
                    <a:pt x="10" y="1"/>
                  </a:cubicBezTo>
                  <a:cubicBezTo>
                    <a:pt x="3" y="0"/>
                    <a:pt x="0" y="3"/>
                    <a:pt x="0" y="10"/>
                  </a:cubicBezTo>
                  <a:cubicBezTo>
                    <a:pt x="0" y="14"/>
                    <a:pt x="1" y="18"/>
                    <a:pt x="1" y="23"/>
                  </a:cubicBezTo>
                  <a:cubicBezTo>
                    <a:pt x="2" y="37"/>
                    <a:pt x="1" y="51"/>
                    <a:pt x="2" y="65"/>
                  </a:cubicBezTo>
                  <a:cubicBezTo>
                    <a:pt x="2" y="73"/>
                    <a:pt x="2" y="82"/>
                    <a:pt x="2" y="90"/>
                  </a:cubicBezTo>
                  <a:close/>
                </a:path>
              </a:pathLst>
            </a:custGeom>
            <a:solidFill>
              <a:srgbClr val="363F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ïšľîďé"/>
            <p:cNvSpPr/>
            <p:nvPr/>
          </p:nvSpPr>
          <p:spPr bwMode="auto">
            <a:xfrm>
              <a:off x="4419962" y="3330641"/>
              <a:ext cx="343077" cy="481566"/>
            </a:xfrm>
            <a:custGeom>
              <a:avLst/>
              <a:gdLst>
                <a:gd name="T0" fmla="*/ 56 w 57"/>
                <a:gd name="T1" fmla="*/ 27 h 80"/>
                <a:gd name="T2" fmla="*/ 28 w 57"/>
                <a:gd name="T3" fmla="*/ 0 h 80"/>
                <a:gd name="T4" fmla="*/ 0 w 57"/>
                <a:gd name="T5" fmla="*/ 27 h 80"/>
                <a:gd name="T6" fmla="*/ 1 w 57"/>
                <a:gd name="T7" fmla="*/ 34 h 80"/>
                <a:gd name="T8" fmla="*/ 1 w 57"/>
                <a:gd name="T9" fmla="*/ 36 h 80"/>
                <a:gd name="T10" fmla="*/ 2 w 57"/>
                <a:gd name="T11" fmla="*/ 51 h 80"/>
                <a:gd name="T12" fmla="*/ 19 w 57"/>
                <a:gd name="T13" fmla="*/ 76 h 80"/>
                <a:gd name="T14" fmla="*/ 30 w 57"/>
                <a:gd name="T15" fmla="*/ 80 h 80"/>
                <a:gd name="T16" fmla="*/ 44 w 57"/>
                <a:gd name="T17" fmla="*/ 74 h 80"/>
                <a:gd name="T18" fmla="*/ 56 w 57"/>
                <a:gd name="T19" fmla="*/ 30 h 80"/>
                <a:gd name="T20" fmla="*/ 56 w 57"/>
                <a:gd name="T2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0">
                  <a:moveTo>
                    <a:pt x="56" y="27"/>
                  </a:moveTo>
                  <a:cubicBezTo>
                    <a:pt x="56" y="12"/>
                    <a:pt x="44" y="0"/>
                    <a:pt x="28" y="0"/>
                  </a:cubicBezTo>
                  <a:cubicBezTo>
                    <a:pt x="12" y="0"/>
                    <a:pt x="0" y="12"/>
                    <a:pt x="0" y="27"/>
                  </a:cubicBezTo>
                  <a:cubicBezTo>
                    <a:pt x="0" y="29"/>
                    <a:pt x="0" y="32"/>
                    <a:pt x="1" y="34"/>
                  </a:cubicBezTo>
                  <a:cubicBezTo>
                    <a:pt x="1" y="34"/>
                    <a:pt x="1" y="35"/>
                    <a:pt x="1" y="36"/>
                  </a:cubicBezTo>
                  <a:cubicBezTo>
                    <a:pt x="1" y="41"/>
                    <a:pt x="1" y="46"/>
                    <a:pt x="2" y="51"/>
                  </a:cubicBezTo>
                  <a:cubicBezTo>
                    <a:pt x="4" y="61"/>
                    <a:pt x="9" y="71"/>
                    <a:pt x="19" y="76"/>
                  </a:cubicBezTo>
                  <a:cubicBezTo>
                    <a:pt x="22" y="78"/>
                    <a:pt x="26" y="80"/>
                    <a:pt x="30" y="80"/>
                  </a:cubicBezTo>
                  <a:cubicBezTo>
                    <a:pt x="35" y="80"/>
                    <a:pt x="40" y="77"/>
                    <a:pt x="44" y="74"/>
                  </a:cubicBezTo>
                  <a:cubicBezTo>
                    <a:pt x="56" y="63"/>
                    <a:pt x="57" y="46"/>
                    <a:pt x="56" y="30"/>
                  </a:cubicBezTo>
                  <a:cubicBezTo>
                    <a:pt x="56" y="29"/>
                    <a:pt x="56" y="28"/>
                    <a:pt x="56" y="27"/>
                  </a:cubicBezTo>
                  <a:close/>
                </a:path>
              </a:pathLst>
            </a:custGeom>
            <a:solidFill>
              <a:srgbClr val="6654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ísḻïḑê"/>
            <p:cNvSpPr/>
            <p:nvPr/>
          </p:nvSpPr>
          <p:spPr bwMode="auto">
            <a:xfrm>
              <a:off x="4215375" y="3823224"/>
              <a:ext cx="794742" cy="1084311"/>
            </a:xfrm>
            <a:custGeom>
              <a:avLst/>
              <a:gdLst>
                <a:gd name="T0" fmla="*/ 126 w 132"/>
                <a:gd name="T1" fmla="*/ 155 h 180"/>
                <a:gd name="T2" fmla="*/ 132 w 132"/>
                <a:gd name="T3" fmla="*/ 98 h 180"/>
                <a:gd name="T4" fmla="*/ 126 w 132"/>
                <a:gd name="T5" fmla="*/ 24 h 180"/>
                <a:gd name="T6" fmla="*/ 109 w 132"/>
                <a:gd name="T7" fmla="*/ 9 h 180"/>
                <a:gd name="T8" fmla="*/ 101 w 132"/>
                <a:gd name="T9" fmla="*/ 5 h 180"/>
                <a:gd name="T10" fmla="*/ 95 w 132"/>
                <a:gd name="T11" fmla="*/ 3 h 180"/>
                <a:gd name="T12" fmla="*/ 68 w 132"/>
                <a:gd name="T13" fmla="*/ 3 h 180"/>
                <a:gd name="T14" fmla="*/ 36 w 132"/>
                <a:gd name="T15" fmla="*/ 6 h 180"/>
                <a:gd name="T16" fmla="*/ 2 w 132"/>
                <a:gd name="T17" fmla="*/ 36 h 180"/>
                <a:gd name="T18" fmla="*/ 11 w 132"/>
                <a:gd name="T19" fmla="*/ 94 h 180"/>
                <a:gd name="T20" fmla="*/ 15 w 132"/>
                <a:gd name="T21" fmla="*/ 137 h 180"/>
                <a:gd name="T22" fmla="*/ 19 w 132"/>
                <a:gd name="T23" fmla="*/ 175 h 180"/>
                <a:gd name="T24" fmla="*/ 47 w 132"/>
                <a:gd name="T25" fmla="*/ 180 h 180"/>
                <a:gd name="T26" fmla="*/ 48 w 132"/>
                <a:gd name="T27" fmla="*/ 180 h 180"/>
                <a:gd name="T28" fmla="*/ 48 w 132"/>
                <a:gd name="T29" fmla="*/ 180 h 180"/>
                <a:gd name="T30" fmla="*/ 63 w 132"/>
                <a:gd name="T31" fmla="*/ 180 h 180"/>
                <a:gd name="T32" fmla="*/ 78 w 132"/>
                <a:gd name="T33" fmla="*/ 179 h 180"/>
                <a:gd name="T34" fmla="*/ 119 w 132"/>
                <a:gd name="T35" fmla="*/ 172 h 180"/>
                <a:gd name="T36" fmla="*/ 126 w 132"/>
                <a:gd name="T37" fmla="*/ 169 h 180"/>
                <a:gd name="T38" fmla="*/ 126 w 132"/>
                <a:gd name="T39" fmla="*/ 15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 h="180">
                  <a:moveTo>
                    <a:pt x="126" y="155"/>
                  </a:moveTo>
                  <a:cubicBezTo>
                    <a:pt x="126" y="133"/>
                    <a:pt x="132" y="120"/>
                    <a:pt x="132" y="98"/>
                  </a:cubicBezTo>
                  <a:cubicBezTo>
                    <a:pt x="132" y="80"/>
                    <a:pt x="129" y="42"/>
                    <a:pt x="126" y="24"/>
                  </a:cubicBezTo>
                  <a:cubicBezTo>
                    <a:pt x="124" y="14"/>
                    <a:pt x="114" y="18"/>
                    <a:pt x="109" y="9"/>
                  </a:cubicBezTo>
                  <a:cubicBezTo>
                    <a:pt x="108" y="8"/>
                    <a:pt x="108" y="7"/>
                    <a:pt x="101" y="5"/>
                  </a:cubicBezTo>
                  <a:cubicBezTo>
                    <a:pt x="100" y="5"/>
                    <a:pt x="96" y="3"/>
                    <a:pt x="95" y="3"/>
                  </a:cubicBezTo>
                  <a:cubicBezTo>
                    <a:pt x="86" y="5"/>
                    <a:pt x="77" y="2"/>
                    <a:pt x="68" y="3"/>
                  </a:cubicBezTo>
                  <a:cubicBezTo>
                    <a:pt x="59" y="5"/>
                    <a:pt x="43" y="0"/>
                    <a:pt x="36" y="6"/>
                  </a:cubicBezTo>
                  <a:cubicBezTo>
                    <a:pt x="26" y="14"/>
                    <a:pt x="4" y="24"/>
                    <a:pt x="2" y="36"/>
                  </a:cubicBezTo>
                  <a:cubicBezTo>
                    <a:pt x="0" y="52"/>
                    <a:pt x="12" y="78"/>
                    <a:pt x="11" y="94"/>
                  </a:cubicBezTo>
                  <a:cubicBezTo>
                    <a:pt x="10" y="108"/>
                    <a:pt x="15" y="122"/>
                    <a:pt x="15" y="137"/>
                  </a:cubicBezTo>
                  <a:cubicBezTo>
                    <a:pt x="14" y="144"/>
                    <a:pt x="11" y="170"/>
                    <a:pt x="19" y="175"/>
                  </a:cubicBezTo>
                  <a:cubicBezTo>
                    <a:pt x="23" y="178"/>
                    <a:pt x="35" y="179"/>
                    <a:pt x="47" y="180"/>
                  </a:cubicBezTo>
                  <a:cubicBezTo>
                    <a:pt x="47" y="180"/>
                    <a:pt x="48" y="180"/>
                    <a:pt x="48" y="180"/>
                  </a:cubicBezTo>
                  <a:cubicBezTo>
                    <a:pt x="48" y="180"/>
                    <a:pt x="48" y="180"/>
                    <a:pt x="48" y="180"/>
                  </a:cubicBezTo>
                  <a:cubicBezTo>
                    <a:pt x="53" y="180"/>
                    <a:pt x="58" y="180"/>
                    <a:pt x="63" y="180"/>
                  </a:cubicBezTo>
                  <a:cubicBezTo>
                    <a:pt x="69" y="179"/>
                    <a:pt x="75" y="179"/>
                    <a:pt x="78" y="179"/>
                  </a:cubicBezTo>
                  <a:cubicBezTo>
                    <a:pt x="92" y="178"/>
                    <a:pt x="105" y="175"/>
                    <a:pt x="119" y="172"/>
                  </a:cubicBezTo>
                  <a:cubicBezTo>
                    <a:pt x="122" y="172"/>
                    <a:pt x="124" y="171"/>
                    <a:pt x="126" y="169"/>
                  </a:cubicBezTo>
                  <a:cubicBezTo>
                    <a:pt x="127" y="168"/>
                    <a:pt x="126" y="157"/>
                    <a:pt x="126" y="155"/>
                  </a:cubicBezTo>
                  <a:close/>
                </a:path>
              </a:pathLst>
            </a:custGeom>
            <a:solidFill>
              <a:srgbClr val="363F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iş1ïḑê"/>
            <p:cNvSpPr/>
            <p:nvPr/>
          </p:nvSpPr>
          <p:spPr bwMode="auto">
            <a:xfrm>
              <a:off x="4209080" y="4027811"/>
              <a:ext cx="819922" cy="1024509"/>
            </a:xfrm>
            <a:custGeom>
              <a:avLst/>
              <a:gdLst>
                <a:gd name="T0" fmla="*/ 15 w 136"/>
                <a:gd name="T1" fmla="*/ 52 h 170"/>
                <a:gd name="T2" fmla="*/ 22 w 136"/>
                <a:gd name="T3" fmla="*/ 25 h 170"/>
                <a:gd name="T4" fmla="*/ 42 w 136"/>
                <a:gd name="T5" fmla="*/ 4 h 170"/>
                <a:gd name="T6" fmla="*/ 95 w 136"/>
                <a:gd name="T7" fmla="*/ 2 h 170"/>
                <a:gd name="T8" fmla="*/ 103 w 136"/>
                <a:gd name="T9" fmla="*/ 3 h 170"/>
                <a:gd name="T10" fmla="*/ 110 w 136"/>
                <a:gd name="T11" fmla="*/ 11 h 170"/>
                <a:gd name="T12" fmla="*/ 125 w 136"/>
                <a:gd name="T13" fmla="*/ 47 h 170"/>
                <a:gd name="T14" fmla="*/ 136 w 136"/>
                <a:gd name="T15" fmla="*/ 147 h 170"/>
                <a:gd name="T16" fmla="*/ 135 w 136"/>
                <a:gd name="T17" fmla="*/ 158 h 170"/>
                <a:gd name="T18" fmla="*/ 128 w 136"/>
                <a:gd name="T19" fmla="*/ 162 h 170"/>
                <a:gd name="T20" fmla="*/ 32 w 136"/>
                <a:gd name="T21" fmla="*/ 167 h 170"/>
                <a:gd name="T22" fmla="*/ 3 w 136"/>
                <a:gd name="T23" fmla="*/ 154 h 170"/>
                <a:gd name="T24" fmla="*/ 5 w 136"/>
                <a:gd name="T25" fmla="*/ 123 h 170"/>
                <a:gd name="T26" fmla="*/ 15 w 136"/>
                <a:gd name="T27" fmla="*/ 5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70">
                  <a:moveTo>
                    <a:pt x="15" y="52"/>
                  </a:moveTo>
                  <a:cubicBezTo>
                    <a:pt x="16" y="41"/>
                    <a:pt x="17" y="35"/>
                    <a:pt x="22" y="25"/>
                  </a:cubicBezTo>
                  <a:cubicBezTo>
                    <a:pt x="29" y="14"/>
                    <a:pt x="29" y="8"/>
                    <a:pt x="42" y="4"/>
                  </a:cubicBezTo>
                  <a:cubicBezTo>
                    <a:pt x="55" y="0"/>
                    <a:pt x="81" y="3"/>
                    <a:pt x="95" y="2"/>
                  </a:cubicBezTo>
                  <a:cubicBezTo>
                    <a:pt x="97" y="2"/>
                    <a:pt x="100" y="2"/>
                    <a:pt x="103" y="3"/>
                  </a:cubicBezTo>
                  <a:cubicBezTo>
                    <a:pt x="106" y="5"/>
                    <a:pt x="108" y="8"/>
                    <a:pt x="110" y="11"/>
                  </a:cubicBezTo>
                  <a:cubicBezTo>
                    <a:pt x="120" y="30"/>
                    <a:pt x="123" y="25"/>
                    <a:pt x="125" y="47"/>
                  </a:cubicBezTo>
                  <a:cubicBezTo>
                    <a:pt x="128" y="80"/>
                    <a:pt x="132" y="113"/>
                    <a:pt x="136" y="147"/>
                  </a:cubicBezTo>
                  <a:cubicBezTo>
                    <a:pt x="136" y="149"/>
                    <a:pt x="136" y="156"/>
                    <a:pt x="135" y="158"/>
                  </a:cubicBezTo>
                  <a:cubicBezTo>
                    <a:pt x="133" y="160"/>
                    <a:pt x="130" y="161"/>
                    <a:pt x="128" y="162"/>
                  </a:cubicBezTo>
                  <a:cubicBezTo>
                    <a:pt x="97" y="170"/>
                    <a:pt x="64" y="169"/>
                    <a:pt x="32" y="167"/>
                  </a:cubicBezTo>
                  <a:cubicBezTo>
                    <a:pt x="23" y="167"/>
                    <a:pt x="8" y="164"/>
                    <a:pt x="3" y="154"/>
                  </a:cubicBezTo>
                  <a:cubicBezTo>
                    <a:pt x="0" y="146"/>
                    <a:pt x="5" y="132"/>
                    <a:pt x="5" y="123"/>
                  </a:cubicBezTo>
                  <a:cubicBezTo>
                    <a:pt x="9" y="94"/>
                    <a:pt x="12" y="81"/>
                    <a:pt x="15" y="52"/>
                  </a:cubicBezTo>
                  <a:close/>
                </a:path>
              </a:pathLst>
            </a:cu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ṧḻïḍê"/>
            <p:cNvSpPr/>
            <p:nvPr/>
          </p:nvSpPr>
          <p:spPr bwMode="auto">
            <a:xfrm>
              <a:off x="4268882" y="5003533"/>
              <a:ext cx="114884" cy="745956"/>
            </a:xfrm>
            <a:custGeom>
              <a:avLst/>
              <a:gdLst>
                <a:gd name="T0" fmla="*/ 8 w 19"/>
                <a:gd name="T1" fmla="*/ 46 h 124"/>
                <a:gd name="T2" fmla="*/ 14 w 19"/>
                <a:gd name="T3" fmla="*/ 1 h 124"/>
                <a:gd name="T4" fmla="*/ 18 w 19"/>
                <a:gd name="T5" fmla="*/ 4 h 124"/>
                <a:gd name="T6" fmla="*/ 18 w 19"/>
                <a:gd name="T7" fmla="*/ 9 h 124"/>
                <a:gd name="T8" fmla="*/ 15 w 19"/>
                <a:gd name="T9" fmla="*/ 28 h 124"/>
                <a:gd name="T10" fmla="*/ 15 w 19"/>
                <a:gd name="T11" fmla="*/ 45 h 124"/>
                <a:gd name="T12" fmla="*/ 12 w 19"/>
                <a:gd name="T13" fmla="*/ 68 h 124"/>
                <a:gd name="T14" fmla="*/ 8 w 19"/>
                <a:gd name="T15" fmla="*/ 95 h 124"/>
                <a:gd name="T16" fmla="*/ 7 w 19"/>
                <a:gd name="T17" fmla="*/ 122 h 124"/>
                <a:gd name="T18" fmla="*/ 3 w 19"/>
                <a:gd name="T19" fmla="*/ 111 h 124"/>
                <a:gd name="T20" fmla="*/ 5 w 19"/>
                <a:gd name="T21" fmla="*/ 89 h 124"/>
                <a:gd name="T22" fmla="*/ 8 w 19"/>
                <a:gd name="T23" fmla="*/ 4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24">
                  <a:moveTo>
                    <a:pt x="8" y="46"/>
                  </a:moveTo>
                  <a:cubicBezTo>
                    <a:pt x="10" y="31"/>
                    <a:pt x="11" y="16"/>
                    <a:pt x="14" y="1"/>
                  </a:cubicBezTo>
                  <a:cubicBezTo>
                    <a:pt x="16" y="0"/>
                    <a:pt x="18" y="2"/>
                    <a:pt x="18" y="4"/>
                  </a:cubicBezTo>
                  <a:cubicBezTo>
                    <a:pt x="19" y="5"/>
                    <a:pt x="19" y="7"/>
                    <a:pt x="18" y="9"/>
                  </a:cubicBezTo>
                  <a:cubicBezTo>
                    <a:pt x="17" y="16"/>
                    <a:pt x="16" y="22"/>
                    <a:pt x="15" y="28"/>
                  </a:cubicBezTo>
                  <a:cubicBezTo>
                    <a:pt x="15" y="34"/>
                    <a:pt x="15" y="40"/>
                    <a:pt x="15" y="45"/>
                  </a:cubicBezTo>
                  <a:cubicBezTo>
                    <a:pt x="15" y="53"/>
                    <a:pt x="13" y="60"/>
                    <a:pt x="12" y="68"/>
                  </a:cubicBezTo>
                  <a:cubicBezTo>
                    <a:pt x="11" y="77"/>
                    <a:pt x="9" y="86"/>
                    <a:pt x="8" y="95"/>
                  </a:cubicBezTo>
                  <a:cubicBezTo>
                    <a:pt x="8" y="104"/>
                    <a:pt x="8" y="113"/>
                    <a:pt x="7" y="122"/>
                  </a:cubicBezTo>
                  <a:cubicBezTo>
                    <a:pt x="0" y="124"/>
                    <a:pt x="2" y="114"/>
                    <a:pt x="3" y="111"/>
                  </a:cubicBezTo>
                  <a:cubicBezTo>
                    <a:pt x="3" y="104"/>
                    <a:pt x="4" y="96"/>
                    <a:pt x="5" y="89"/>
                  </a:cubicBezTo>
                  <a:cubicBezTo>
                    <a:pt x="6" y="75"/>
                    <a:pt x="7" y="60"/>
                    <a:pt x="8" y="46"/>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îṥļïḑé"/>
            <p:cNvSpPr/>
            <p:nvPr/>
          </p:nvSpPr>
          <p:spPr bwMode="auto">
            <a:xfrm>
              <a:off x="4896806" y="4990944"/>
              <a:ext cx="125900" cy="747530"/>
            </a:xfrm>
            <a:custGeom>
              <a:avLst/>
              <a:gdLst>
                <a:gd name="T0" fmla="*/ 0 w 21"/>
                <a:gd name="T1" fmla="*/ 11 h 124"/>
                <a:gd name="T2" fmla="*/ 0 w 21"/>
                <a:gd name="T3" fmla="*/ 3 h 124"/>
                <a:gd name="T4" fmla="*/ 4 w 21"/>
                <a:gd name="T5" fmla="*/ 2 h 124"/>
                <a:gd name="T6" fmla="*/ 19 w 21"/>
                <a:gd name="T7" fmla="*/ 109 h 124"/>
                <a:gd name="T8" fmla="*/ 20 w 21"/>
                <a:gd name="T9" fmla="*/ 122 h 124"/>
                <a:gd name="T10" fmla="*/ 17 w 21"/>
                <a:gd name="T11" fmla="*/ 121 h 124"/>
                <a:gd name="T12" fmla="*/ 14 w 21"/>
                <a:gd name="T13" fmla="*/ 107 h 124"/>
                <a:gd name="T14" fmla="*/ 10 w 21"/>
                <a:gd name="T15" fmla="*/ 74 h 124"/>
                <a:gd name="T16" fmla="*/ 0 w 21"/>
                <a:gd name="T17" fmla="*/ 1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4">
                  <a:moveTo>
                    <a:pt x="0" y="11"/>
                  </a:moveTo>
                  <a:cubicBezTo>
                    <a:pt x="0" y="8"/>
                    <a:pt x="0" y="6"/>
                    <a:pt x="0" y="3"/>
                  </a:cubicBezTo>
                  <a:cubicBezTo>
                    <a:pt x="1" y="1"/>
                    <a:pt x="3" y="0"/>
                    <a:pt x="4" y="2"/>
                  </a:cubicBezTo>
                  <a:cubicBezTo>
                    <a:pt x="9" y="37"/>
                    <a:pt x="15" y="73"/>
                    <a:pt x="19" y="109"/>
                  </a:cubicBezTo>
                  <a:cubicBezTo>
                    <a:pt x="20" y="114"/>
                    <a:pt x="21" y="118"/>
                    <a:pt x="20" y="122"/>
                  </a:cubicBezTo>
                  <a:cubicBezTo>
                    <a:pt x="20" y="124"/>
                    <a:pt x="17" y="123"/>
                    <a:pt x="17" y="121"/>
                  </a:cubicBezTo>
                  <a:cubicBezTo>
                    <a:pt x="15" y="118"/>
                    <a:pt x="14" y="110"/>
                    <a:pt x="14" y="107"/>
                  </a:cubicBezTo>
                  <a:cubicBezTo>
                    <a:pt x="13" y="96"/>
                    <a:pt x="11" y="84"/>
                    <a:pt x="10" y="74"/>
                  </a:cubicBezTo>
                  <a:cubicBezTo>
                    <a:pt x="7" y="52"/>
                    <a:pt x="3" y="32"/>
                    <a:pt x="0" y="11"/>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íSḷîḓe"/>
            <p:cNvSpPr/>
            <p:nvPr/>
          </p:nvSpPr>
          <p:spPr bwMode="auto">
            <a:xfrm>
              <a:off x="4347569" y="3294445"/>
              <a:ext cx="434354" cy="528779"/>
            </a:xfrm>
            <a:custGeom>
              <a:avLst/>
              <a:gdLst>
                <a:gd name="T0" fmla="*/ 64 w 72"/>
                <a:gd name="T1" fmla="*/ 12 h 88"/>
                <a:gd name="T2" fmla="*/ 55 w 72"/>
                <a:gd name="T3" fmla="*/ 6 h 88"/>
                <a:gd name="T4" fmla="*/ 30 w 72"/>
                <a:gd name="T5" fmla="*/ 2 h 88"/>
                <a:gd name="T6" fmla="*/ 26 w 72"/>
                <a:gd name="T7" fmla="*/ 3 h 88"/>
                <a:gd name="T8" fmla="*/ 23 w 72"/>
                <a:gd name="T9" fmla="*/ 3 h 88"/>
                <a:gd name="T10" fmla="*/ 20 w 72"/>
                <a:gd name="T11" fmla="*/ 5 h 88"/>
                <a:gd name="T12" fmla="*/ 14 w 72"/>
                <a:gd name="T13" fmla="*/ 8 h 88"/>
                <a:gd name="T14" fmla="*/ 5 w 72"/>
                <a:gd name="T15" fmla="*/ 15 h 88"/>
                <a:gd name="T16" fmla="*/ 1 w 72"/>
                <a:gd name="T17" fmla="*/ 24 h 88"/>
                <a:gd name="T18" fmla="*/ 2 w 72"/>
                <a:gd name="T19" fmla="*/ 30 h 88"/>
                <a:gd name="T20" fmla="*/ 1 w 72"/>
                <a:gd name="T21" fmla="*/ 39 h 88"/>
                <a:gd name="T22" fmla="*/ 5 w 72"/>
                <a:gd name="T23" fmla="*/ 56 h 88"/>
                <a:gd name="T24" fmla="*/ 12 w 72"/>
                <a:gd name="T25" fmla="*/ 73 h 88"/>
                <a:gd name="T26" fmla="*/ 13 w 72"/>
                <a:gd name="T27" fmla="*/ 75 h 88"/>
                <a:gd name="T28" fmla="*/ 15 w 72"/>
                <a:gd name="T29" fmla="*/ 75 h 88"/>
                <a:gd name="T30" fmla="*/ 28 w 72"/>
                <a:gd name="T31" fmla="*/ 83 h 88"/>
                <a:gd name="T32" fmla="*/ 44 w 72"/>
                <a:gd name="T33" fmla="*/ 88 h 88"/>
                <a:gd name="T34" fmla="*/ 46 w 72"/>
                <a:gd name="T35" fmla="*/ 87 h 88"/>
                <a:gd name="T36" fmla="*/ 47 w 72"/>
                <a:gd name="T37" fmla="*/ 85 h 88"/>
                <a:gd name="T38" fmla="*/ 53 w 72"/>
                <a:gd name="T39" fmla="*/ 77 h 88"/>
                <a:gd name="T40" fmla="*/ 57 w 72"/>
                <a:gd name="T41" fmla="*/ 72 h 88"/>
                <a:gd name="T42" fmla="*/ 59 w 72"/>
                <a:gd name="T43" fmla="*/ 60 h 88"/>
                <a:gd name="T44" fmla="*/ 59 w 72"/>
                <a:gd name="T45" fmla="*/ 55 h 88"/>
                <a:gd name="T46" fmla="*/ 57 w 72"/>
                <a:gd name="T47" fmla="*/ 49 h 88"/>
                <a:gd name="T48" fmla="*/ 59 w 72"/>
                <a:gd name="T49" fmla="*/ 43 h 88"/>
                <a:gd name="T50" fmla="*/ 61 w 72"/>
                <a:gd name="T51" fmla="*/ 43 h 88"/>
                <a:gd name="T52" fmla="*/ 63 w 72"/>
                <a:gd name="T53" fmla="*/ 40 h 88"/>
                <a:gd name="T54" fmla="*/ 67 w 72"/>
                <a:gd name="T55" fmla="*/ 33 h 88"/>
                <a:gd name="T56" fmla="*/ 64 w 72"/>
                <a:gd name="T57"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88">
                  <a:moveTo>
                    <a:pt x="64" y="12"/>
                  </a:moveTo>
                  <a:cubicBezTo>
                    <a:pt x="62" y="9"/>
                    <a:pt x="58" y="8"/>
                    <a:pt x="55" y="6"/>
                  </a:cubicBezTo>
                  <a:cubicBezTo>
                    <a:pt x="47" y="3"/>
                    <a:pt x="38" y="0"/>
                    <a:pt x="30" y="2"/>
                  </a:cubicBezTo>
                  <a:cubicBezTo>
                    <a:pt x="29" y="3"/>
                    <a:pt x="28" y="3"/>
                    <a:pt x="26" y="3"/>
                  </a:cubicBezTo>
                  <a:cubicBezTo>
                    <a:pt x="25" y="3"/>
                    <a:pt x="24" y="3"/>
                    <a:pt x="23" y="3"/>
                  </a:cubicBezTo>
                  <a:cubicBezTo>
                    <a:pt x="22" y="3"/>
                    <a:pt x="21" y="4"/>
                    <a:pt x="20" y="5"/>
                  </a:cubicBezTo>
                  <a:cubicBezTo>
                    <a:pt x="18" y="6"/>
                    <a:pt x="16" y="7"/>
                    <a:pt x="14" y="8"/>
                  </a:cubicBezTo>
                  <a:cubicBezTo>
                    <a:pt x="10" y="10"/>
                    <a:pt x="7" y="12"/>
                    <a:pt x="5" y="15"/>
                  </a:cubicBezTo>
                  <a:cubicBezTo>
                    <a:pt x="2" y="17"/>
                    <a:pt x="1" y="21"/>
                    <a:pt x="1" y="24"/>
                  </a:cubicBezTo>
                  <a:cubicBezTo>
                    <a:pt x="1" y="26"/>
                    <a:pt x="2" y="28"/>
                    <a:pt x="2" y="30"/>
                  </a:cubicBezTo>
                  <a:cubicBezTo>
                    <a:pt x="2" y="33"/>
                    <a:pt x="1" y="36"/>
                    <a:pt x="1" y="39"/>
                  </a:cubicBezTo>
                  <a:cubicBezTo>
                    <a:pt x="0" y="45"/>
                    <a:pt x="2" y="51"/>
                    <a:pt x="5" y="56"/>
                  </a:cubicBezTo>
                  <a:cubicBezTo>
                    <a:pt x="8" y="61"/>
                    <a:pt x="11" y="67"/>
                    <a:pt x="12" y="73"/>
                  </a:cubicBezTo>
                  <a:cubicBezTo>
                    <a:pt x="12" y="73"/>
                    <a:pt x="13" y="74"/>
                    <a:pt x="13" y="75"/>
                  </a:cubicBezTo>
                  <a:cubicBezTo>
                    <a:pt x="14" y="75"/>
                    <a:pt x="14" y="75"/>
                    <a:pt x="15" y="75"/>
                  </a:cubicBezTo>
                  <a:cubicBezTo>
                    <a:pt x="20" y="76"/>
                    <a:pt x="24" y="80"/>
                    <a:pt x="28" y="83"/>
                  </a:cubicBezTo>
                  <a:cubicBezTo>
                    <a:pt x="32" y="87"/>
                    <a:pt x="38" y="88"/>
                    <a:pt x="44" y="88"/>
                  </a:cubicBezTo>
                  <a:cubicBezTo>
                    <a:pt x="45" y="88"/>
                    <a:pt x="46" y="87"/>
                    <a:pt x="46" y="87"/>
                  </a:cubicBezTo>
                  <a:cubicBezTo>
                    <a:pt x="47" y="87"/>
                    <a:pt x="47" y="86"/>
                    <a:pt x="47" y="85"/>
                  </a:cubicBezTo>
                  <a:cubicBezTo>
                    <a:pt x="49" y="82"/>
                    <a:pt x="50" y="79"/>
                    <a:pt x="53" y="77"/>
                  </a:cubicBezTo>
                  <a:cubicBezTo>
                    <a:pt x="54" y="75"/>
                    <a:pt x="56" y="74"/>
                    <a:pt x="57" y="72"/>
                  </a:cubicBezTo>
                  <a:cubicBezTo>
                    <a:pt x="59" y="68"/>
                    <a:pt x="58" y="64"/>
                    <a:pt x="59" y="60"/>
                  </a:cubicBezTo>
                  <a:cubicBezTo>
                    <a:pt x="59" y="58"/>
                    <a:pt x="60" y="57"/>
                    <a:pt x="59" y="55"/>
                  </a:cubicBezTo>
                  <a:cubicBezTo>
                    <a:pt x="59" y="53"/>
                    <a:pt x="57" y="51"/>
                    <a:pt x="57" y="49"/>
                  </a:cubicBezTo>
                  <a:cubicBezTo>
                    <a:pt x="56" y="47"/>
                    <a:pt x="57" y="44"/>
                    <a:pt x="59" y="43"/>
                  </a:cubicBezTo>
                  <a:cubicBezTo>
                    <a:pt x="60" y="43"/>
                    <a:pt x="61" y="44"/>
                    <a:pt x="61" y="43"/>
                  </a:cubicBezTo>
                  <a:cubicBezTo>
                    <a:pt x="62" y="43"/>
                    <a:pt x="62" y="41"/>
                    <a:pt x="63" y="40"/>
                  </a:cubicBezTo>
                  <a:cubicBezTo>
                    <a:pt x="63" y="38"/>
                    <a:pt x="66" y="35"/>
                    <a:pt x="67" y="33"/>
                  </a:cubicBezTo>
                  <a:cubicBezTo>
                    <a:pt x="72" y="28"/>
                    <a:pt x="69" y="17"/>
                    <a:pt x="64"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işliḋè"/>
            <p:cNvSpPr/>
            <p:nvPr/>
          </p:nvSpPr>
          <p:spPr bwMode="auto">
            <a:xfrm>
              <a:off x="4262587" y="2993860"/>
              <a:ext cx="180981" cy="294291"/>
            </a:xfrm>
            <a:custGeom>
              <a:avLst/>
              <a:gdLst>
                <a:gd name="T0" fmla="*/ 23 w 30"/>
                <a:gd name="T1" fmla="*/ 32 h 49"/>
                <a:gd name="T2" fmla="*/ 29 w 30"/>
                <a:gd name="T3" fmla="*/ 27 h 49"/>
                <a:gd name="T4" fmla="*/ 27 w 30"/>
                <a:gd name="T5" fmla="*/ 20 h 49"/>
                <a:gd name="T6" fmla="*/ 28 w 30"/>
                <a:gd name="T7" fmla="*/ 15 h 49"/>
                <a:gd name="T8" fmla="*/ 30 w 30"/>
                <a:gd name="T9" fmla="*/ 7 h 49"/>
                <a:gd name="T10" fmla="*/ 30 w 30"/>
                <a:gd name="T11" fmla="*/ 5 h 49"/>
                <a:gd name="T12" fmla="*/ 28 w 30"/>
                <a:gd name="T13" fmla="*/ 3 h 49"/>
                <a:gd name="T14" fmla="*/ 17 w 30"/>
                <a:gd name="T15" fmla="*/ 1 h 49"/>
                <a:gd name="T16" fmla="*/ 12 w 30"/>
                <a:gd name="T17" fmla="*/ 7 h 49"/>
                <a:gd name="T18" fmla="*/ 5 w 30"/>
                <a:gd name="T19" fmla="*/ 33 h 49"/>
                <a:gd name="T20" fmla="*/ 1 w 30"/>
                <a:gd name="T21" fmla="*/ 44 h 49"/>
                <a:gd name="T22" fmla="*/ 11 w 30"/>
                <a:gd name="T23" fmla="*/ 48 h 49"/>
                <a:gd name="T24" fmla="*/ 17 w 30"/>
                <a:gd name="T25" fmla="*/ 36 h 49"/>
                <a:gd name="T26" fmla="*/ 23 w 30"/>
                <a:gd name="T27"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49">
                  <a:moveTo>
                    <a:pt x="23" y="32"/>
                  </a:moveTo>
                  <a:cubicBezTo>
                    <a:pt x="25" y="30"/>
                    <a:pt x="29" y="29"/>
                    <a:pt x="29" y="27"/>
                  </a:cubicBezTo>
                  <a:cubicBezTo>
                    <a:pt x="29" y="24"/>
                    <a:pt x="27" y="22"/>
                    <a:pt x="27" y="20"/>
                  </a:cubicBezTo>
                  <a:cubicBezTo>
                    <a:pt x="27" y="18"/>
                    <a:pt x="28" y="16"/>
                    <a:pt x="28" y="15"/>
                  </a:cubicBezTo>
                  <a:cubicBezTo>
                    <a:pt x="29" y="12"/>
                    <a:pt x="30" y="10"/>
                    <a:pt x="30" y="7"/>
                  </a:cubicBezTo>
                  <a:cubicBezTo>
                    <a:pt x="30" y="6"/>
                    <a:pt x="30" y="6"/>
                    <a:pt x="30" y="5"/>
                  </a:cubicBezTo>
                  <a:cubicBezTo>
                    <a:pt x="29" y="4"/>
                    <a:pt x="29" y="4"/>
                    <a:pt x="28" y="3"/>
                  </a:cubicBezTo>
                  <a:cubicBezTo>
                    <a:pt x="25" y="2"/>
                    <a:pt x="21" y="0"/>
                    <a:pt x="17" y="1"/>
                  </a:cubicBezTo>
                  <a:cubicBezTo>
                    <a:pt x="15" y="2"/>
                    <a:pt x="13" y="5"/>
                    <a:pt x="12" y="7"/>
                  </a:cubicBezTo>
                  <a:cubicBezTo>
                    <a:pt x="7" y="15"/>
                    <a:pt x="5" y="24"/>
                    <a:pt x="5" y="33"/>
                  </a:cubicBezTo>
                  <a:cubicBezTo>
                    <a:pt x="4" y="35"/>
                    <a:pt x="0" y="41"/>
                    <a:pt x="1" y="44"/>
                  </a:cubicBezTo>
                  <a:cubicBezTo>
                    <a:pt x="2" y="47"/>
                    <a:pt x="8" y="49"/>
                    <a:pt x="11" y="48"/>
                  </a:cubicBezTo>
                  <a:cubicBezTo>
                    <a:pt x="13" y="47"/>
                    <a:pt x="15" y="37"/>
                    <a:pt x="17" y="36"/>
                  </a:cubicBezTo>
                  <a:cubicBezTo>
                    <a:pt x="19" y="34"/>
                    <a:pt x="21" y="33"/>
                    <a:pt x="23" y="32"/>
                  </a:cubicBezTo>
                  <a:close/>
                </a:path>
              </a:pathLst>
            </a:custGeom>
            <a:solidFill>
              <a:srgbClr val="6654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îṥḻîḋé"/>
            <p:cNvSpPr/>
            <p:nvPr/>
          </p:nvSpPr>
          <p:spPr bwMode="auto">
            <a:xfrm>
              <a:off x="4119376" y="3215758"/>
              <a:ext cx="428059" cy="860839"/>
            </a:xfrm>
            <a:custGeom>
              <a:avLst/>
              <a:gdLst>
                <a:gd name="T0" fmla="*/ 35 w 71"/>
                <a:gd name="T1" fmla="*/ 88 h 143"/>
                <a:gd name="T2" fmla="*/ 30 w 71"/>
                <a:gd name="T3" fmla="*/ 46 h 143"/>
                <a:gd name="T4" fmla="*/ 41 w 71"/>
                <a:gd name="T5" fmla="*/ 4 h 143"/>
                <a:gd name="T6" fmla="*/ 26 w 71"/>
                <a:gd name="T7" fmla="*/ 3 h 143"/>
                <a:gd name="T8" fmla="*/ 23 w 71"/>
                <a:gd name="T9" fmla="*/ 6 h 143"/>
                <a:gd name="T10" fmla="*/ 19 w 71"/>
                <a:gd name="T11" fmla="*/ 137 h 143"/>
                <a:gd name="T12" fmla="*/ 23 w 71"/>
                <a:gd name="T13" fmla="*/ 142 h 143"/>
                <a:gd name="T14" fmla="*/ 28 w 71"/>
                <a:gd name="T15" fmla="*/ 143 h 143"/>
                <a:gd name="T16" fmla="*/ 60 w 71"/>
                <a:gd name="T17" fmla="*/ 123 h 143"/>
                <a:gd name="T18" fmla="*/ 35 w 71"/>
                <a:gd name="T19" fmla="*/ 8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43">
                  <a:moveTo>
                    <a:pt x="35" y="88"/>
                  </a:moveTo>
                  <a:cubicBezTo>
                    <a:pt x="30" y="74"/>
                    <a:pt x="29" y="60"/>
                    <a:pt x="30" y="46"/>
                  </a:cubicBezTo>
                  <a:cubicBezTo>
                    <a:pt x="30" y="32"/>
                    <a:pt x="33" y="17"/>
                    <a:pt x="41" y="4"/>
                  </a:cubicBezTo>
                  <a:cubicBezTo>
                    <a:pt x="36" y="2"/>
                    <a:pt x="30" y="0"/>
                    <a:pt x="26" y="3"/>
                  </a:cubicBezTo>
                  <a:cubicBezTo>
                    <a:pt x="24" y="4"/>
                    <a:pt x="24" y="5"/>
                    <a:pt x="23" y="6"/>
                  </a:cubicBezTo>
                  <a:cubicBezTo>
                    <a:pt x="0" y="48"/>
                    <a:pt x="5" y="94"/>
                    <a:pt x="19" y="137"/>
                  </a:cubicBezTo>
                  <a:cubicBezTo>
                    <a:pt x="20" y="139"/>
                    <a:pt x="21" y="141"/>
                    <a:pt x="23" y="142"/>
                  </a:cubicBezTo>
                  <a:cubicBezTo>
                    <a:pt x="25" y="143"/>
                    <a:pt x="27" y="143"/>
                    <a:pt x="28" y="143"/>
                  </a:cubicBezTo>
                  <a:cubicBezTo>
                    <a:pt x="42" y="143"/>
                    <a:pt x="71" y="135"/>
                    <a:pt x="60" y="123"/>
                  </a:cubicBezTo>
                  <a:cubicBezTo>
                    <a:pt x="49" y="112"/>
                    <a:pt x="39" y="102"/>
                    <a:pt x="35" y="88"/>
                  </a:cubicBezTo>
                  <a:close/>
                </a:path>
              </a:pathLst>
            </a:custGeom>
            <a:solidFill>
              <a:srgbClr val="363F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îSlïḑe"/>
            <p:cNvSpPr/>
            <p:nvPr/>
          </p:nvSpPr>
          <p:spPr bwMode="auto">
            <a:xfrm>
              <a:off x="4251570" y="3720930"/>
              <a:ext cx="276979" cy="223472"/>
            </a:xfrm>
            <a:custGeom>
              <a:avLst/>
              <a:gdLst>
                <a:gd name="T0" fmla="*/ 44 w 46"/>
                <a:gd name="T1" fmla="*/ 24 h 37"/>
                <a:gd name="T2" fmla="*/ 29 w 46"/>
                <a:gd name="T3" fmla="*/ 15 h 37"/>
                <a:gd name="T4" fmla="*/ 17 w 46"/>
                <a:gd name="T5" fmla="*/ 7 h 37"/>
                <a:gd name="T6" fmla="*/ 8 w 46"/>
                <a:gd name="T7" fmla="*/ 2 h 37"/>
                <a:gd name="T8" fmla="*/ 11 w 46"/>
                <a:gd name="T9" fmla="*/ 26 h 37"/>
                <a:gd name="T10" fmla="*/ 21 w 46"/>
                <a:gd name="T11" fmla="*/ 35 h 37"/>
                <a:gd name="T12" fmla="*/ 39 w 46"/>
                <a:gd name="T13" fmla="*/ 34 h 37"/>
                <a:gd name="T14" fmla="*/ 45 w 46"/>
                <a:gd name="T15" fmla="*/ 29 h 37"/>
                <a:gd name="T16" fmla="*/ 44 w 46"/>
                <a:gd name="T1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7">
                  <a:moveTo>
                    <a:pt x="44" y="24"/>
                  </a:moveTo>
                  <a:cubicBezTo>
                    <a:pt x="42" y="19"/>
                    <a:pt x="35" y="17"/>
                    <a:pt x="29" y="15"/>
                  </a:cubicBezTo>
                  <a:cubicBezTo>
                    <a:pt x="25" y="13"/>
                    <a:pt x="21" y="10"/>
                    <a:pt x="17" y="7"/>
                  </a:cubicBezTo>
                  <a:cubicBezTo>
                    <a:pt x="15" y="4"/>
                    <a:pt x="12" y="0"/>
                    <a:pt x="8" y="2"/>
                  </a:cubicBezTo>
                  <a:cubicBezTo>
                    <a:pt x="0" y="6"/>
                    <a:pt x="8" y="22"/>
                    <a:pt x="11" y="26"/>
                  </a:cubicBezTo>
                  <a:cubicBezTo>
                    <a:pt x="14" y="30"/>
                    <a:pt x="17" y="33"/>
                    <a:pt x="21" y="35"/>
                  </a:cubicBezTo>
                  <a:cubicBezTo>
                    <a:pt x="27" y="37"/>
                    <a:pt x="33" y="36"/>
                    <a:pt x="39" y="34"/>
                  </a:cubicBezTo>
                  <a:cubicBezTo>
                    <a:pt x="42" y="33"/>
                    <a:pt x="44" y="32"/>
                    <a:pt x="45" y="29"/>
                  </a:cubicBezTo>
                  <a:cubicBezTo>
                    <a:pt x="46" y="27"/>
                    <a:pt x="45" y="26"/>
                    <a:pt x="44" y="24"/>
                  </a:cubicBezTo>
                  <a:close/>
                </a:path>
              </a:pathLst>
            </a:custGeom>
            <a:solidFill>
              <a:srgbClr val="363F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îşļíḓè"/>
            <p:cNvSpPr/>
            <p:nvPr/>
          </p:nvSpPr>
          <p:spPr bwMode="auto">
            <a:xfrm>
              <a:off x="4294062" y="3203168"/>
              <a:ext cx="47212" cy="42492"/>
            </a:xfrm>
            <a:custGeom>
              <a:avLst/>
              <a:gdLst>
                <a:gd name="T0" fmla="*/ 0 w 8"/>
                <a:gd name="T1" fmla="*/ 4 h 7"/>
                <a:gd name="T2" fmla="*/ 1 w 8"/>
                <a:gd name="T3" fmla="*/ 2 h 7"/>
                <a:gd name="T4" fmla="*/ 4 w 8"/>
                <a:gd name="T5" fmla="*/ 0 h 7"/>
                <a:gd name="T6" fmla="*/ 7 w 8"/>
                <a:gd name="T7" fmla="*/ 2 h 7"/>
                <a:gd name="T8" fmla="*/ 7 w 8"/>
                <a:gd name="T9" fmla="*/ 6 h 7"/>
                <a:gd name="T10" fmla="*/ 6 w 8"/>
                <a:gd name="T11" fmla="*/ 7 h 7"/>
                <a:gd name="T12" fmla="*/ 4 w 8"/>
                <a:gd name="T13" fmla="*/ 7 h 7"/>
                <a:gd name="T14" fmla="*/ 2 w 8"/>
                <a:gd name="T15" fmla="*/ 7 h 7"/>
                <a:gd name="T16" fmla="*/ 0 w 8"/>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0" y="4"/>
                  </a:moveTo>
                  <a:cubicBezTo>
                    <a:pt x="0" y="3"/>
                    <a:pt x="0" y="2"/>
                    <a:pt x="1" y="2"/>
                  </a:cubicBezTo>
                  <a:cubicBezTo>
                    <a:pt x="2" y="1"/>
                    <a:pt x="3" y="0"/>
                    <a:pt x="4" y="0"/>
                  </a:cubicBezTo>
                  <a:cubicBezTo>
                    <a:pt x="5" y="0"/>
                    <a:pt x="7" y="1"/>
                    <a:pt x="7" y="2"/>
                  </a:cubicBezTo>
                  <a:cubicBezTo>
                    <a:pt x="8" y="3"/>
                    <a:pt x="8" y="5"/>
                    <a:pt x="7" y="6"/>
                  </a:cubicBezTo>
                  <a:cubicBezTo>
                    <a:pt x="6" y="7"/>
                    <a:pt x="6" y="7"/>
                    <a:pt x="6" y="7"/>
                  </a:cubicBezTo>
                  <a:cubicBezTo>
                    <a:pt x="5" y="7"/>
                    <a:pt x="5" y="7"/>
                    <a:pt x="4" y="7"/>
                  </a:cubicBezTo>
                  <a:cubicBezTo>
                    <a:pt x="3" y="7"/>
                    <a:pt x="3" y="7"/>
                    <a:pt x="2" y="7"/>
                  </a:cubicBezTo>
                  <a:cubicBezTo>
                    <a:pt x="1" y="7"/>
                    <a:pt x="0" y="6"/>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ṡļíḍé"/>
            <p:cNvSpPr/>
            <p:nvPr/>
          </p:nvSpPr>
          <p:spPr bwMode="auto">
            <a:xfrm>
              <a:off x="4294062" y="3209463"/>
              <a:ext cx="47212" cy="36197"/>
            </a:xfrm>
            <a:custGeom>
              <a:avLst/>
              <a:gdLst>
                <a:gd name="T0" fmla="*/ 0 w 8"/>
                <a:gd name="T1" fmla="*/ 3 h 6"/>
                <a:gd name="T2" fmla="*/ 2 w 8"/>
                <a:gd name="T3" fmla="*/ 0 h 6"/>
                <a:gd name="T4" fmla="*/ 5 w 8"/>
                <a:gd name="T5" fmla="*/ 0 h 6"/>
                <a:gd name="T6" fmla="*/ 7 w 8"/>
                <a:gd name="T7" fmla="*/ 2 h 6"/>
                <a:gd name="T8" fmla="*/ 7 w 8"/>
                <a:gd name="T9" fmla="*/ 5 h 6"/>
                <a:gd name="T10" fmla="*/ 6 w 8"/>
                <a:gd name="T11" fmla="*/ 6 h 6"/>
                <a:gd name="T12" fmla="*/ 4 w 8"/>
                <a:gd name="T13" fmla="*/ 6 h 6"/>
                <a:gd name="T14" fmla="*/ 0 w 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0" y="3"/>
                  </a:moveTo>
                  <a:cubicBezTo>
                    <a:pt x="0" y="2"/>
                    <a:pt x="1" y="1"/>
                    <a:pt x="2" y="0"/>
                  </a:cubicBezTo>
                  <a:cubicBezTo>
                    <a:pt x="3" y="0"/>
                    <a:pt x="4" y="0"/>
                    <a:pt x="5" y="0"/>
                  </a:cubicBezTo>
                  <a:cubicBezTo>
                    <a:pt x="6" y="0"/>
                    <a:pt x="7" y="1"/>
                    <a:pt x="7" y="2"/>
                  </a:cubicBezTo>
                  <a:cubicBezTo>
                    <a:pt x="8" y="3"/>
                    <a:pt x="7" y="4"/>
                    <a:pt x="7" y="5"/>
                  </a:cubicBezTo>
                  <a:cubicBezTo>
                    <a:pt x="6" y="6"/>
                    <a:pt x="6" y="6"/>
                    <a:pt x="6" y="6"/>
                  </a:cubicBezTo>
                  <a:cubicBezTo>
                    <a:pt x="5" y="6"/>
                    <a:pt x="5" y="6"/>
                    <a:pt x="4" y="6"/>
                  </a:cubicBezTo>
                  <a:cubicBezTo>
                    <a:pt x="2" y="6"/>
                    <a:pt x="0" y="5"/>
                    <a:pt x="0" y="3"/>
                  </a:cubicBezTo>
                  <a:close/>
                </a:path>
              </a:pathLst>
            </a:custGeom>
            <a:solidFill>
              <a:srgbClr val="3434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iṥlïḓé"/>
            <p:cNvSpPr/>
            <p:nvPr/>
          </p:nvSpPr>
          <p:spPr bwMode="auto">
            <a:xfrm>
              <a:off x="4334980" y="3222053"/>
              <a:ext cx="25180" cy="23607"/>
            </a:xfrm>
            <a:custGeom>
              <a:avLst/>
              <a:gdLst>
                <a:gd name="T0" fmla="*/ 3 w 4"/>
                <a:gd name="T1" fmla="*/ 4 h 4"/>
                <a:gd name="T2" fmla="*/ 3 w 4"/>
                <a:gd name="T3" fmla="*/ 4 h 4"/>
                <a:gd name="T4" fmla="*/ 3 w 4"/>
                <a:gd name="T5" fmla="*/ 4 h 4"/>
                <a:gd name="T6" fmla="*/ 4 w 4"/>
                <a:gd name="T7" fmla="*/ 1 h 4"/>
                <a:gd name="T8" fmla="*/ 4 w 4"/>
                <a:gd name="T9" fmla="*/ 1 h 4"/>
                <a:gd name="T10" fmla="*/ 4 w 4"/>
                <a:gd name="T11" fmla="*/ 1 h 4"/>
                <a:gd name="T12" fmla="*/ 1 w 4"/>
                <a:gd name="T13" fmla="*/ 0 h 4"/>
                <a:gd name="T14" fmla="*/ 1 w 4"/>
                <a:gd name="T15" fmla="*/ 0 h 4"/>
                <a:gd name="T16" fmla="*/ 1 w 4"/>
                <a:gd name="T17" fmla="*/ 0 h 4"/>
                <a:gd name="T18" fmla="*/ 0 w 4"/>
                <a:gd name="T19" fmla="*/ 2 h 4"/>
                <a:gd name="T20" fmla="*/ 0 w 4"/>
                <a:gd name="T21" fmla="*/ 3 h 4"/>
                <a:gd name="T22" fmla="*/ 1 w 4"/>
                <a:gd name="T23" fmla="*/ 4 h 4"/>
                <a:gd name="T24" fmla="*/ 3 w 4"/>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3" y="4"/>
                  </a:moveTo>
                  <a:cubicBezTo>
                    <a:pt x="3" y="4"/>
                    <a:pt x="3" y="4"/>
                    <a:pt x="3" y="4"/>
                  </a:cubicBezTo>
                  <a:cubicBezTo>
                    <a:pt x="3" y="4"/>
                    <a:pt x="3" y="4"/>
                    <a:pt x="3" y="4"/>
                  </a:cubicBezTo>
                  <a:cubicBezTo>
                    <a:pt x="3" y="3"/>
                    <a:pt x="4" y="2"/>
                    <a:pt x="4" y="1"/>
                  </a:cubicBezTo>
                  <a:cubicBezTo>
                    <a:pt x="4" y="1"/>
                    <a:pt x="4" y="1"/>
                    <a:pt x="4" y="1"/>
                  </a:cubicBezTo>
                  <a:cubicBezTo>
                    <a:pt x="4" y="1"/>
                    <a:pt x="4" y="1"/>
                    <a:pt x="4" y="1"/>
                  </a:cubicBezTo>
                  <a:cubicBezTo>
                    <a:pt x="3" y="0"/>
                    <a:pt x="2" y="0"/>
                    <a:pt x="1" y="0"/>
                  </a:cubicBezTo>
                  <a:cubicBezTo>
                    <a:pt x="1" y="0"/>
                    <a:pt x="1" y="0"/>
                    <a:pt x="1" y="0"/>
                  </a:cubicBezTo>
                  <a:cubicBezTo>
                    <a:pt x="1" y="0"/>
                    <a:pt x="1" y="0"/>
                    <a:pt x="1" y="0"/>
                  </a:cubicBezTo>
                  <a:cubicBezTo>
                    <a:pt x="1" y="1"/>
                    <a:pt x="1" y="1"/>
                    <a:pt x="0" y="2"/>
                  </a:cubicBezTo>
                  <a:cubicBezTo>
                    <a:pt x="0" y="3"/>
                    <a:pt x="0" y="3"/>
                    <a:pt x="0" y="3"/>
                  </a:cubicBezTo>
                  <a:cubicBezTo>
                    <a:pt x="1" y="4"/>
                    <a:pt x="1" y="4"/>
                    <a:pt x="1" y="4"/>
                  </a:cubicBezTo>
                  <a:cubicBezTo>
                    <a:pt x="2" y="4"/>
                    <a:pt x="2" y="4"/>
                    <a:pt x="3"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îśļîḍê"/>
            <p:cNvSpPr/>
            <p:nvPr/>
          </p:nvSpPr>
          <p:spPr bwMode="auto">
            <a:xfrm>
              <a:off x="4275177" y="3209463"/>
              <a:ext cx="23607" cy="25180"/>
            </a:xfrm>
            <a:custGeom>
              <a:avLst/>
              <a:gdLst>
                <a:gd name="T0" fmla="*/ 3 w 4"/>
                <a:gd name="T1" fmla="*/ 4 h 4"/>
                <a:gd name="T2" fmla="*/ 0 w 4"/>
                <a:gd name="T3" fmla="*/ 3 h 4"/>
                <a:gd name="T4" fmla="*/ 0 w 4"/>
                <a:gd name="T5" fmla="*/ 3 h 4"/>
                <a:gd name="T6" fmla="*/ 0 w 4"/>
                <a:gd name="T7" fmla="*/ 2 h 4"/>
                <a:gd name="T8" fmla="*/ 0 w 4"/>
                <a:gd name="T9" fmla="*/ 0 h 4"/>
                <a:gd name="T10" fmla="*/ 1 w 4"/>
                <a:gd name="T11" fmla="*/ 0 h 4"/>
                <a:gd name="T12" fmla="*/ 1 w 4"/>
                <a:gd name="T13" fmla="*/ 0 h 4"/>
                <a:gd name="T14" fmla="*/ 2 w 4"/>
                <a:gd name="T15" fmla="*/ 0 h 4"/>
                <a:gd name="T16" fmla="*/ 4 w 4"/>
                <a:gd name="T17" fmla="*/ 1 h 4"/>
                <a:gd name="T18" fmla="*/ 3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3" y="4"/>
                  </a:moveTo>
                  <a:cubicBezTo>
                    <a:pt x="2" y="4"/>
                    <a:pt x="1" y="3"/>
                    <a:pt x="0" y="3"/>
                  </a:cubicBezTo>
                  <a:cubicBezTo>
                    <a:pt x="0" y="3"/>
                    <a:pt x="0" y="3"/>
                    <a:pt x="0" y="3"/>
                  </a:cubicBezTo>
                  <a:cubicBezTo>
                    <a:pt x="0" y="2"/>
                    <a:pt x="0" y="2"/>
                    <a:pt x="0" y="2"/>
                  </a:cubicBezTo>
                  <a:cubicBezTo>
                    <a:pt x="0" y="2"/>
                    <a:pt x="0" y="1"/>
                    <a:pt x="0" y="0"/>
                  </a:cubicBezTo>
                  <a:cubicBezTo>
                    <a:pt x="1" y="0"/>
                    <a:pt x="1" y="0"/>
                    <a:pt x="1" y="0"/>
                  </a:cubicBezTo>
                  <a:cubicBezTo>
                    <a:pt x="1" y="0"/>
                    <a:pt x="1" y="0"/>
                    <a:pt x="1" y="0"/>
                  </a:cubicBezTo>
                  <a:cubicBezTo>
                    <a:pt x="1" y="0"/>
                    <a:pt x="2" y="0"/>
                    <a:pt x="2" y="0"/>
                  </a:cubicBezTo>
                  <a:cubicBezTo>
                    <a:pt x="4" y="1"/>
                    <a:pt x="4" y="1"/>
                    <a:pt x="4" y="1"/>
                  </a:cubicBezTo>
                  <a:lnTo>
                    <a:pt x="3" y="4"/>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i$lïḋè"/>
            <p:cNvSpPr/>
            <p:nvPr/>
          </p:nvSpPr>
          <p:spPr bwMode="auto">
            <a:xfrm>
              <a:off x="4311373" y="3234643"/>
              <a:ext cx="6295" cy="11017"/>
            </a:xfrm>
            <a:custGeom>
              <a:avLst/>
              <a:gdLst>
                <a:gd name="T0" fmla="*/ 0 w 1"/>
                <a:gd name="T1" fmla="*/ 2 h 2"/>
                <a:gd name="T2" fmla="*/ 0 w 1"/>
                <a:gd name="T3" fmla="*/ 2 h 2"/>
                <a:gd name="T4" fmla="*/ 0 w 1"/>
                <a:gd name="T5" fmla="*/ 0 h 2"/>
                <a:gd name="T6" fmla="*/ 0 w 1"/>
                <a:gd name="T7" fmla="*/ 0 h 2"/>
                <a:gd name="T8" fmla="*/ 0 w 1"/>
                <a:gd name="T9" fmla="*/ 0 h 2"/>
                <a:gd name="T10" fmla="*/ 0 w 1"/>
                <a:gd name="T11" fmla="*/ 0 h 2"/>
                <a:gd name="T12" fmla="*/ 1 w 1"/>
                <a:gd name="T13" fmla="*/ 0 h 2"/>
                <a:gd name="T14" fmla="*/ 1 w 1"/>
                <a:gd name="T15" fmla="*/ 1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1"/>
                    <a:pt x="0" y="1"/>
                    <a:pt x="0" y="0"/>
                  </a:cubicBezTo>
                  <a:cubicBezTo>
                    <a:pt x="0" y="0"/>
                    <a:pt x="0" y="0"/>
                    <a:pt x="0" y="0"/>
                  </a:cubicBezTo>
                  <a:cubicBezTo>
                    <a:pt x="0" y="0"/>
                    <a:pt x="0" y="0"/>
                    <a:pt x="0" y="0"/>
                  </a:cubicBezTo>
                  <a:cubicBezTo>
                    <a:pt x="0" y="0"/>
                    <a:pt x="0" y="0"/>
                    <a:pt x="0" y="0"/>
                  </a:cubicBezTo>
                  <a:cubicBezTo>
                    <a:pt x="1" y="0"/>
                    <a:pt x="1" y="0"/>
                    <a:pt x="1" y="0"/>
                  </a:cubicBezTo>
                  <a:cubicBezTo>
                    <a:pt x="1" y="1"/>
                    <a:pt x="1" y="1"/>
                    <a:pt x="1" y="1"/>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iŝļîďê"/>
            <p:cNvSpPr/>
            <p:nvPr/>
          </p:nvSpPr>
          <p:spPr bwMode="auto">
            <a:xfrm>
              <a:off x="4330258" y="3234643"/>
              <a:ext cx="472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îṥ1ïďê"/>
            <p:cNvSpPr/>
            <p:nvPr/>
          </p:nvSpPr>
          <p:spPr bwMode="auto">
            <a:xfrm>
              <a:off x="4317668" y="3209463"/>
              <a:ext cx="6295" cy="6295"/>
            </a:xfrm>
            <a:custGeom>
              <a:avLst/>
              <a:gdLst>
                <a:gd name="T0" fmla="*/ 4 w 4"/>
                <a:gd name="T1" fmla="*/ 4 h 4"/>
                <a:gd name="T2" fmla="*/ 0 w 4"/>
                <a:gd name="T3" fmla="*/ 4 h 4"/>
                <a:gd name="T4" fmla="*/ 0 w 4"/>
                <a:gd name="T5" fmla="*/ 0 h 4"/>
                <a:gd name="T6" fmla="*/ 0 w 4"/>
                <a:gd name="T7" fmla="*/ 0 h 4"/>
                <a:gd name="T8" fmla="*/ 0 w 4"/>
                <a:gd name="T9" fmla="*/ 0 h 4"/>
                <a:gd name="T10" fmla="*/ 4 w 4"/>
                <a:gd name="T11" fmla="*/ 0 h 4"/>
                <a:gd name="T12" fmla="*/ 4 w 4"/>
                <a:gd name="T13" fmla="*/ 0 h 4"/>
                <a:gd name="T14" fmla="*/ 4 w 4"/>
                <a:gd name="T15" fmla="*/ 0 h 4"/>
                <a:gd name="T16" fmla="*/ 4 w 4"/>
                <a:gd name="T17" fmla="*/ 4 h 4"/>
                <a:gd name="T18" fmla="*/ 4 w 4"/>
                <a:gd name="T19" fmla="*/ 0 h 4"/>
                <a:gd name="T20" fmla="*/ 0 w 4"/>
                <a:gd name="T21" fmla="*/ 0 h 4"/>
                <a:gd name="T22" fmla="*/ 4 w 4"/>
                <a:gd name="T23" fmla="*/ 0 h 4"/>
                <a:gd name="T24" fmla="*/ 4 w 4"/>
                <a:gd name="T25" fmla="*/ 0 h 4"/>
                <a:gd name="T26" fmla="*/ 4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4"/>
                  </a:moveTo>
                  <a:lnTo>
                    <a:pt x="0" y="4"/>
                  </a:lnTo>
                  <a:lnTo>
                    <a:pt x="0" y="0"/>
                  </a:lnTo>
                  <a:lnTo>
                    <a:pt x="0" y="0"/>
                  </a:lnTo>
                  <a:lnTo>
                    <a:pt x="0" y="0"/>
                  </a:lnTo>
                  <a:lnTo>
                    <a:pt x="4" y="0"/>
                  </a:lnTo>
                  <a:lnTo>
                    <a:pt x="4" y="0"/>
                  </a:lnTo>
                  <a:lnTo>
                    <a:pt x="4" y="0"/>
                  </a:lnTo>
                  <a:lnTo>
                    <a:pt x="4" y="4"/>
                  </a:lnTo>
                  <a:close/>
                  <a:moveTo>
                    <a:pt x="4" y="0"/>
                  </a:moveTo>
                  <a:lnTo>
                    <a:pt x="0" y="0"/>
                  </a:lnTo>
                  <a:lnTo>
                    <a:pt x="4" y="0"/>
                  </a:lnTo>
                  <a:lnTo>
                    <a:pt x="4" y="0"/>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ï$1íḍê"/>
            <p:cNvSpPr/>
            <p:nvPr/>
          </p:nvSpPr>
          <p:spPr bwMode="auto">
            <a:xfrm>
              <a:off x="4298783" y="3222053"/>
              <a:ext cx="6295" cy="6295"/>
            </a:xfrm>
            <a:custGeom>
              <a:avLst/>
              <a:gdLst>
                <a:gd name="T0" fmla="*/ 4 w 4"/>
                <a:gd name="T1" fmla="*/ 4 h 4"/>
                <a:gd name="T2" fmla="*/ 0 w 4"/>
                <a:gd name="T3" fmla="*/ 0 h 4"/>
                <a:gd name="T4" fmla="*/ 0 w 4"/>
                <a:gd name="T5" fmla="*/ 0 h 4"/>
                <a:gd name="T6" fmla="*/ 0 w 4"/>
                <a:gd name="T7" fmla="*/ 0 h 4"/>
                <a:gd name="T8" fmla="*/ 0 w 4"/>
                <a:gd name="T9" fmla="*/ 0 h 4"/>
                <a:gd name="T10" fmla="*/ 0 w 4"/>
                <a:gd name="T11" fmla="*/ 0 h 4"/>
                <a:gd name="T12" fmla="*/ 4 w 4"/>
                <a:gd name="T13" fmla="*/ 0 h 4"/>
                <a:gd name="T14" fmla="*/ 4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4"/>
                  </a:moveTo>
                  <a:lnTo>
                    <a:pt x="0" y="0"/>
                  </a:lnTo>
                  <a:lnTo>
                    <a:pt x="0" y="0"/>
                  </a:lnTo>
                  <a:lnTo>
                    <a:pt x="0" y="0"/>
                  </a:lnTo>
                  <a:lnTo>
                    <a:pt x="0" y="0"/>
                  </a:lnTo>
                  <a:lnTo>
                    <a:pt x="0" y="0"/>
                  </a:lnTo>
                  <a:lnTo>
                    <a:pt x="4" y="0"/>
                  </a:lnTo>
                  <a:lnTo>
                    <a:pt x="4"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íṧlîdè"/>
            <p:cNvSpPr/>
            <p:nvPr/>
          </p:nvSpPr>
          <p:spPr bwMode="auto">
            <a:xfrm>
              <a:off x="4390060" y="5448903"/>
              <a:ext cx="228194" cy="151080"/>
            </a:xfrm>
            <a:custGeom>
              <a:avLst/>
              <a:gdLst>
                <a:gd name="T0" fmla="*/ 3 w 38"/>
                <a:gd name="T1" fmla="*/ 5 h 25"/>
                <a:gd name="T2" fmla="*/ 2 w 38"/>
                <a:gd name="T3" fmla="*/ 13 h 25"/>
                <a:gd name="T4" fmla="*/ 8 w 38"/>
                <a:gd name="T5" fmla="*/ 18 h 25"/>
                <a:gd name="T6" fmla="*/ 15 w 38"/>
                <a:gd name="T7" fmla="*/ 22 h 25"/>
                <a:gd name="T8" fmla="*/ 23 w 38"/>
                <a:gd name="T9" fmla="*/ 25 h 25"/>
                <a:gd name="T10" fmla="*/ 33 w 38"/>
                <a:gd name="T11" fmla="*/ 23 h 25"/>
                <a:gd name="T12" fmla="*/ 38 w 38"/>
                <a:gd name="T13" fmla="*/ 20 h 25"/>
                <a:gd name="T14" fmla="*/ 38 w 38"/>
                <a:gd name="T15" fmla="*/ 17 h 25"/>
                <a:gd name="T16" fmla="*/ 38 w 38"/>
                <a:gd name="T17" fmla="*/ 4 h 25"/>
                <a:gd name="T18" fmla="*/ 38 w 38"/>
                <a:gd name="T19" fmla="*/ 2 h 25"/>
                <a:gd name="T20" fmla="*/ 37 w 38"/>
                <a:gd name="T21" fmla="*/ 1 h 25"/>
                <a:gd name="T22" fmla="*/ 21 w 38"/>
                <a:gd name="T23" fmla="*/ 1 h 25"/>
                <a:gd name="T24" fmla="*/ 12 w 38"/>
                <a:gd name="T25" fmla="*/ 3 h 25"/>
                <a:gd name="T26" fmla="*/ 3 w 38"/>
                <a:gd name="T2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5">
                  <a:moveTo>
                    <a:pt x="3" y="5"/>
                  </a:moveTo>
                  <a:cubicBezTo>
                    <a:pt x="1" y="7"/>
                    <a:pt x="0" y="11"/>
                    <a:pt x="2" y="13"/>
                  </a:cubicBezTo>
                  <a:cubicBezTo>
                    <a:pt x="3" y="15"/>
                    <a:pt x="5" y="17"/>
                    <a:pt x="8" y="18"/>
                  </a:cubicBezTo>
                  <a:cubicBezTo>
                    <a:pt x="10" y="19"/>
                    <a:pt x="12" y="20"/>
                    <a:pt x="15" y="22"/>
                  </a:cubicBezTo>
                  <a:cubicBezTo>
                    <a:pt x="17" y="23"/>
                    <a:pt x="20" y="24"/>
                    <a:pt x="23" y="25"/>
                  </a:cubicBezTo>
                  <a:cubicBezTo>
                    <a:pt x="26" y="25"/>
                    <a:pt x="30" y="25"/>
                    <a:pt x="33" y="23"/>
                  </a:cubicBezTo>
                  <a:cubicBezTo>
                    <a:pt x="35" y="23"/>
                    <a:pt x="37" y="22"/>
                    <a:pt x="38" y="20"/>
                  </a:cubicBezTo>
                  <a:cubicBezTo>
                    <a:pt x="38" y="19"/>
                    <a:pt x="38" y="18"/>
                    <a:pt x="38" y="17"/>
                  </a:cubicBezTo>
                  <a:cubicBezTo>
                    <a:pt x="38" y="12"/>
                    <a:pt x="38" y="8"/>
                    <a:pt x="38" y="4"/>
                  </a:cubicBezTo>
                  <a:cubicBezTo>
                    <a:pt x="38" y="3"/>
                    <a:pt x="38" y="3"/>
                    <a:pt x="38" y="2"/>
                  </a:cubicBezTo>
                  <a:cubicBezTo>
                    <a:pt x="38" y="2"/>
                    <a:pt x="37" y="2"/>
                    <a:pt x="37" y="1"/>
                  </a:cubicBezTo>
                  <a:cubicBezTo>
                    <a:pt x="32" y="0"/>
                    <a:pt x="26" y="0"/>
                    <a:pt x="21" y="1"/>
                  </a:cubicBezTo>
                  <a:cubicBezTo>
                    <a:pt x="17" y="2"/>
                    <a:pt x="15" y="3"/>
                    <a:pt x="12" y="3"/>
                  </a:cubicBezTo>
                  <a:cubicBezTo>
                    <a:pt x="8" y="2"/>
                    <a:pt x="6" y="2"/>
                    <a:pt x="3" y="5"/>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ísļîḍé"/>
            <p:cNvSpPr/>
            <p:nvPr/>
          </p:nvSpPr>
          <p:spPr bwMode="auto">
            <a:xfrm>
              <a:off x="5499551" y="4967337"/>
              <a:ext cx="155801" cy="511468"/>
            </a:xfrm>
            <a:custGeom>
              <a:avLst/>
              <a:gdLst>
                <a:gd name="T0" fmla="*/ 24 w 26"/>
                <a:gd name="T1" fmla="*/ 40 h 85"/>
                <a:gd name="T2" fmla="*/ 25 w 26"/>
                <a:gd name="T3" fmla="*/ 84 h 85"/>
                <a:gd name="T4" fmla="*/ 19 w 26"/>
                <a:gd name="T5" fmla="*/ 85 h 85"/>
                <a:gd name="T6" fmla="*/ 14 w 26"/>
                <a:gd name="T7" fmla="*/ 62 h 85"/>
                <a:gd name="T8" fmla="*/ 7 w 26"/>
                <a:gd name="T9" fmla="*/ 31 h 85"/>
                <a:gd name="T10" fmla="*/ 2 w 26"/>
                <a:gd name="T11" fmla="*/ 14 h 85"/>
                <a:gd name="T12" fmla="*/ 0 w 26"/>
                <a:gd name="T13" fmla="*/ 10 h 85"/>
                <a:gd name="T14" fmla="*/ 2 w 26"/>
                <a:gd name="T15" fmla="*/ 5 h 85"/>
                <a:gd name="T16" fmla="*/ 4 w 26"/>
                <a:gd name="T17" fmla="*/ 4 h 85"/>
                <a:gd name="T18" fmla="*/ 8 w 26"/>
                <a:gd name="T19" fmla="*/ 3 h 85"/>
                <a:gd name="T20" fmla="*/ 22 w 26"/>
                <a:gd name="T21" fmla="*/ 12 h 85"/>
                <a:gd name="T22" fmla="*/ 24 w 26"/>
                <a:gd name="T2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85">
                  <a:moveTo>
                    <a:pt x="24" y="40"/>
                  </a:moveTo>
                  <a:cubicBezTo>
                    <a:pt x="26" y="54"/>
                    <a:pt x="25" y="70"/>
                    <a:pt x="25" y="84"/>
                  </a:cubicBezTo>
                  <a:cubicBezTo>
                    <a:pt x="23" y="84"/>
                    <a:pt x="21" y="84"/>
                    <a:pt x="19" y="85"/>
                  </a:cubicBezTo>
                  <a:cubicBezTo>
                    <a:pt x="17" y="77"/>
                    <a:pt x="15" y="69"/>
                    <a:pt x="14" y="62"/>
                  </a:cubicBezTo>
                  <a:cubicBezTo>
                    <a:pt x="11" y="52"/>
                    <a:pt x="9" y="42"/>
                    <a:pt x="7" y="31"/>
                  </a:cubicBezTo>
                  <a:cubicBezTo>
                    <a:pt x="5" y="25"/>
                    <a:pt x="4" y="19"/>
                    <a:pt x="2" y="14"/>
                  </a:cubicBezTo>
                  <a:cubicBezTo>
                    <a:pt x="1" y="13"/>
                    <a:pt x="0" y="11"/>
                    <a:pt x="0" y="10"/>
                  </a:cubicBezTo>
                  <a:cubicBezTo>
                    <a:pt x="0" y="8"/>
                    <a:pt x="0" y="6"/>
                    <a:pt x="2" y="5"/>
                  </a:cubicBezTo>
                  <a:cubicBezTo>
                    <a:pt x="2" y="5"/>
                    <a:pt x="3" y="5"/>
                    <a:pt x="4" y="4"/>
                  </a:cubicBezTo>
                  <a:cubicBezTo>
                    <a:pt x="5" y="4"/>
                    <a:pt x="7" y="3"/>
                    <a:pt x="8" y="3"/>
                  </a:cubicBezTo>
                  <a:cubicBezTo>
                    <a:pt x="16" y="0"/>
                    <a:pt x="22" y="6"/>
                    <a:pt x="22" y="12"/>
                  </a:cubicBezTo>
                  <a:cubicBezTo>
                    <a:pt x="22" y="22"/>
                    <a:pt x="23" y="31"/>
                    <a:pt x="24" y="40"/>
                  </a:cubicBezTo>
                  <a:close/>
                </a:path>
              </a:pathLst>
            </a:custGeom>
            <a:solidFill>
              <a:srgbClr val="DDD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1idé"/>
            <p:cNvSpPr/>
            <p:nvPr/>
          </p:nvSpPr>
          <p:spPr bwMode="auto">
            <a:xfrm>
              <a:off x="5644336" y="4937436"/>
              <a:ext cx="149506" cy="541369"/>
            </a:xfrm>
            <a:custGeom>
              <a:avLst/>
              <a:gdLst>
                <a:gd name="T0" fmla="*/ 25 w 25"/>
                <a:gd name="T1" fmla="*/ 6 h 90"/>
                <a:gd name="T2" fmla="*/ 20 w 25"/>
                <a:gd name="T3" fmla="*/ 2 h 90"/>
                <a:gd name="T4" fmla="*/ 9 w 25"/>
                <a:gd name="T5" fmla="*/ 0 h 90"/>
                <a:gd name="T6" fmla="*/ 3 w 25"/>
                <a:gd name="T7" fmla="*/ 2 h 90"/>
                <a:gd name="T8" fmla="*/ 1 w 25"/>
                <a:gd name="T9" fmla="*/ 8 h 90"/>
                <a:gd name="T10" fmla="*/ 0 w 25"/>
                <a:gd name="T11" fmla="*/ 11 h 90"/>
                <a:gd name="T12" fmla="*/ 2 w 25"/>
                <a:gd name="T13" fmla="*/ 38 h 90"/>
                <a:gd name="T14" fmla="*/ 4 w 25"/>
                <a:gd name="T15" fmla="*/ 87 h 90"/>
                <a:gd name="T16" fmla="*/ 5 w 25"/>
                <a:gd name="T17" fmla="*/ 89 h 90"/>
                <a:gd name="T18" fmla="*/ 6 w 25"/>
                <a:gd name="T19" fmla="*/ 90 h 90"/>
                <a:gd name="T20" fmla="*/ 13 w 25"/>
                <a:gd name="T21" fmla="*/ 88 h 90"/>
                <a:gd name="T22" fmla="*/ 13 w 25"/>
                <a:gd name="T23" fmla="*/ 86 h 90"/>
                <a:gd name="T24" fmla="*/ 18 w 25"/>
                <a:gd name="T25" fmla="*/ 43 h 90"/>
                <a:gd name="T26" fmla="*/ 25 w 25"/>
                <a:gd name="T27" fmla="*/ 9 h 90"/>
                <a:gd name="T28" fmla="*/ 25 w 25"/>
                <a:gd name="T29" fmla="*/ 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90">
                  <a:moveTo>
                    <a:pt x="25" y="6"/>
                  </a:moveTo>
                  <a:cubicBezTo>
                    <a:pt x="24" y="3"/>
                    <a:pt x="22" y="2"/>
                    <a:pt x="20" y="2"/>
                  </a:cubicBezTo>
                  <a:cubicBezTo>
                    <a:pt x="16" y="1"/>
                    <a:pt x="13" y="0"/>
                    <a:pt x="9" y="0"/>
                  </a:cubicBezTo>
                  <a:cubicBezTo>
                    <a:pt x="7" y="1"/>
                    <a:pt x="5" y="1"/>
                    <a:pt x="3" y="2"/>
                  </a:cubicBezTo>
                  <a:cubicBezTo>
                    <a:pt x="1" y="3"/>
                    <a:pt x="0" y="6"/>
                    <a:pt x="1" y="8"/>
                  </a:cubicBezTo>
                  <a:cubicBezTo>
                    <a:pt x="0" y="11"/>
                    <a:pt x="0" y="11"/>
                    <a:pt x="0" y="11"/>
                  </a:cubicBezTo>
                  <a:cubicBezTo>
                    <a:pt x="0" y="20"/>
                    <a:pt x="1" y="29"/>
                    <a:pt x="2" y="38"/>
                  </a:cubicBezTo>
                  <a:cubicBezTo>
                    <a:pt x="5" y="54"/>
                    <a:pt x="5" y="71"/>
                    <a:pt x="4" y="87"/>
                  </a:cubicBezTo>
                  <a:cubicBezTo>
                    <a:pt x="4" y="88"/>
                    <a:pt x="4" y="89"/>
                    <a:pt x="5" y="89"/>
                  </a:cubicBezTo>
                  <a:cubicBezTo>
                    <a:pt x="5" y="89"/>
                    <a:pt x="6" y="90"/>
                    <a:pt x="6" y="90"/>
                  </a:cubicBezTo>
                  <a:cubicBezTo>
                    <a:pt x="9" y="90"/>
                    <a:pt x="11" y="90"/>
                    <a:pt x="13" y="88"/>
                  </a:cubicBezTo>
                  <a:cubicBezTo>
                    <a:pt x="13" y="88"/>
                    <a:pt x="13" y="87"/>
                    <a:pt x="13" y="86"/>
                  </a:cubicBezTo>
                  <a:cubicBezTo>
                    <a:pt x="17" y="72"/>
                    <a:pt x="16" y="57"/>
                    <a:pt x="18" y="43"/>
                  </a:cubicBezTo>
                  <a:cubicBezTo>
                    <a:pt x="20" y="31"/>
                    <a:pt x="23" y="20"/>
                    <a:pt x="25" y="9"/>
                  </a:cubicBezTo>
                  <a:cubicBezTo>
                    <a:pt x="25" y="8"/>
                    <a:pt x="25" y="7"/>
                    <a:pt x="25" y="6"/>
                  </a:cubicBezTo>
                  <a:close/>
                </a:path>
              </a:pathLst>
            </a:custGeom>
            <a:solidFill>
              <a:srgbClr val="DDD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ïṩḷíḋè"/>
            <p:cNvSpPr/>
            <p:nvPr/>
          </p:nvSpPr>
          <p:spPr bwMode="auto">
            <a:xfrm>
              <a:off x="5209982" y="3107169"/>
              <a:ext cx="89704" cy="210882"/>
            </a:xfrm>
            <a:custGeom>
              <a:avLst/>
              <a:gdLst>
                <a:gd name="T0" fmla="*/ 11 w 15"/>
                <a:gd name="T1" fmla="*/ 24 h 35"/>
                <a:gd name="T2" fmla="*/ 13 w 15"/>
                <a:gd name="T3" fmla="*/ 21 h 35"/>
                <a:gd name="T4" fmla="*/ 15 w 15"/>
                <a:gd name="T5" fmla="*/ 16 h 35"/>
                <a:gd name="T6" fmla="*/ 15 w 15"/>
                <a:gd name="T7" fmla="*/ 15 h 35"/>
                <a:gd name="T8" fmla="*/ 14 w 15"/>
                <a:gd name="T9" fmla="*/ 14 h 35"/>
                <a:gd name="T10" fmla="*/ 13 w 15"/>
                <a:gd name="T11" fmla="*/ 10 h 35"/>
                <a:gd name="T12" fmla="*/ 13 w 15"/>
                <a:gd name="T13" fmla="*/ 4 h 35"/>
                <a:gd name="T14" fmla="*/ 11 w 15"/>
                <a:gd name="T15" fmla="*/ 1 h 35"/>
                <a:gd name="T16" fmla="*/ 4 w 15"/>
                <a:gd name="T17" fmla="*/ 1 h 35"/>
                <a:gd name="T18" fmla="*/ 3 w 15"/>
                <a:gd name="T19" fmla="*/ 2 h 35"/>
                <a:gd name="T20" fmla="*/ 1 w 15"/>
                <a:gd name="T21" fmla="*/ 5 h 35"/>
                <a:gd name="T22" fmla="*/ 0 w 15"/>
                <a:gd name="T23" fmla="*/ 17 h 35"/>
                <a:gd name="T24" fmla="*/ 1 w 15"/>
                <a:gd name="T25" fmla="*/ 33 h 35"/>
                <a:gd name="T26" fmla="*/ 1 w 15"/>
                <a:gd name="T27" fmla="*/ 34 h 35"/>
                <a:gd name="T28" fmla="*/ 2 w 15"/>
                <a:gd name="T29" fmla="*/ 35 h 35"/>
                <a:gd name="T30" fmla="*/ 9 w 15"/>
                <a:gd name="T31" fmla="*/ 32 h 35"/>
                <a:gd name="T32" fmla="*/ 11 w 15"/>
                <a:gd name="T3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5">
                  <a:moveTo>
                    <a:pt x="11" y="24"/>
                  </a:moveTo>
                  <a:cubicBezTo>
                    <a:pt x="12" y="23"/>
                    <a:pt x="13" y="22"/>
                    <a:pt x="13" y="21"/>
                  </a:cubicBezTo>
                  <a:cubicBezTo>
                    <a:pt x="14" y="19"/>
                    <a:pt x="15" y="17"/>
                    <a:pt x="15" y="16"/>
                  </a:cubicBezTo>
                  <a:cubicBezTo>
                    <a:pt x="15" y="15"/>
                    <a:pt x="15" y="15"/>
                    <a:pt x="15" y="15"/>
                  </a:cubicBezTo>
                  <a:cubicBezTo>
                    <a:pt x="14" y="14"/>
                    <a:pt x="14" y="14"/>
                    <a:pt x="14" y="14"/>
                  </a:cubicBezTo>
                  <a:cubicBezTo>
                    <a:pt x="13" y="13"/>
                    <a:pt x="13" y="11"/>
                    <a:pt x="13" y="10"/>
                  </a:cubicBezTo>
                  <a:cubicBezTo>
                    <a:pt x="14" y="8"/>
                    <a:pt x="14" y="6"/>
                    <a:pt x="13" y="4"/>
                  </a:cubicBezTo>
                  <a:cubicBezTo>
                    <a:pt x="13" y="3"/>
                    <a:pt x="12" y="2"/>
                    <a:pt x="11" y="1"/>
                  </a:cubicBezTo>
                  <a:cubicBezTo>
                    <a:pt x="10" y="0"/>
                    <a:pt x="7" y="0"/>
                    <a:pt x="4" y="1"/>
                  </a:cubicBezTo>
                  <a:cubicBezTo>
                    <a:pt x="4" y="1"/>
                    <a:pt x="3" y="2"/>
                    <a:pt x="3" y="2"/>
                  </a:cubicBezTo>
                  <a:cubicBezTo>
                    <a:pt x="2" y="3"/>
                    <a:pt x="2" y="4"/>
                    <a:pt x="1" y="5"/>
                  </a:cubicBezTo>
                  <a:cubicBezTo>
                    <a:pt x="0" y="8"/>
                    <a:pt x="0" y="12"/>
                    <a:pt x="0" y="17"/>
                  </a:cubicBezTo>
                  <a:cubicBezTo>
                    <a:pt x="0" y="22"/>
                    <a:pt x="0" y="28"/>
                    <a:pt x="1" y="33"/>
                  </a:cubicBezTo>
                  <a:cubicBezTo>
                    <a:pt x="1" y="34"/>
                    <a:pt x="1" y="34"/>
                    <a:pt x="1" y="34"/>
                  </a:cubicBezTo>
                  <a:cubicBezTo>
                    <a:pt x="1" y="35"/>
                    <a:pt x="2" y="35"/>
                    <a:pt x="2" y="35"/>
                  </a:cubicBezTo>
                  <a:cubicBezTo>
                    <a:pt x="4" y="35"/>
                    <a:pt x="8" y="35"/>
                    <a:pt x="9" y="32"/>
                  </a:cubicBezTo>
                  <a:cubicBezTo>
                    <a:pt x="9" y="30"/>
                    <a:pt x="9" y="27"/>
                    <a:pt x="11" y="24"/>
                  </a:cubicBezTo>
                  <a:close/>
                </a:path>
              </a:pathLst>
            </a:custGeom>
            <a:solidFill>
              <a:srgbClr val="DDD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íṧlïḓe"/>
            <p:cNvSpPr/>
            <p:nvPr/>
          </p:nvSpPr>
          <p:spPr bwMode="auto">
            <a:xfrm>
              <a:off x="5516862" y="3462836"/>
              <a:ext cx="332061" cy="462681"/>
            </a:xfrm>
            <a:custGeom>
              <a:avLst/>
              <a:gdLst>
                <a:gd name="T0" fmla="*/ 50 w 55"/>
                <a:gd name="T1" fmla="*/ 30 h 77"/>
                <a:gd name="T2" fmla="*/ 46 w 55"/>
                <a:gd name="T3" fmla="*/ 21 h 77"/>
                <a:gd name="T4" fmla="*/ 13 w 55"/>
                <a:gd name="T5" fmla="*/ 8 h 77"/>
                <a:gd name="T6" fmla="*/ 7 w 55"/>
                <a:gd name="T7" fmla="*/ 16 h 77"/>
                <a:gd name="T8" fmla="*/ 2 w 55"/>
                <a:gd name="T9" fmla="*/ 25 h 77"/>
                <a:gd name="T10" fmla="*/ 1 w 55"/>
                <a:gd name="T11" fmla="*/ 44 h 77"/>
                <a:gd name="T12" fmla="*/ 9 w 55"/>
                <a:gd name="T13" fmla="*/ 60 h 77"/>
                <a:gd name="T14" fmla="*/ 26 w 55"/>
                <a:gd name="T15" fmla="*/ 74 h 77"/>
                <a:gd name="T16" fmla="*/ 51 w 55"/>
                <a:gd name="T17" fmla="*/ 60 h 77"/>
                <a:gd name="T18" fmla="*/ 50 w 55"/>
                <a:gd name="T19"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77">
                  <a:moveTo>
                    <a:pt x="50" y="30"/>
                  </a:moveTo>
                  <a:cubicBezTo>
                    <a:pt x="49" y="27"/>
                    <a:pt x="48" y="24"/>
                    <a:pt x="46" y="21"/>
                  </a:cubicBezTo>
                  <a:cubicBezTo>
                    <a:pt x="40" y="11"/>
                    <a:pt x="24" y="0"/>
                    <a:pt x="13" y="8"/>
                  </a:cubicBezTo>
                  <a:cubicBezTo>
                    <a:pt x="11" y="10"/>
                    <a:pt x="9" y="13"/>
                    <a:pt x="7" y="16"/>
                  </a:cubicBezTo>
                  <a:cubicBezTo>
                    <a:pt x="5" y="18"/>
                    <a:pt x="4" y="21"/>
                    <a:pt x="2" y="25"/>
                  </a:cubicBezTo>
                  <a:cubicBezTo>
                    <a:pt x="0" y="30"/>
                    <a:pt x="0" y="37"/>
                    <a:pt x="1" y="44"/>
                  </a:cubicBezTo>
                  <a:cubicBezTo>
                    <a:pt x="2" y="49"/>
                    <a:pt x="6" y="55"/>
                    <a:pt x="9" y="60"/>
                  </a:cubicBezTo>
                  <a:cubicBezTo>
                    <a:pt x="13" y="66"/>
                    <a:pt x="19" y="73"/>
                    <a:pt x="26" y="74"/>
                  </a:cubicBezTo>
                  <a:cubicBezTo>
                    <a:pt x="37" y="77"/>
                    <a:pt x="47" y="70"/>
                    <a:pt x="51" y="60"/>
                  </a:cubicBezTo>
                  <a:cubicBezTo>
                    <a:pt x="55" y="51"/>
                    <a:pt x="54" y="40"/>
                    <a:pt x="50" y="30"/>
                  </a:cubicBezTo>
                  <a:close/>
                </a:path>
              </a:pathLst>
            </a:custGeom>
            <a:solidFill>
              <a:srgbClr val="DDD2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ïṧḷíḑè"/>
            <p:cNvSpPr/>
            <p:nvPr/>
          </p:nvSpPr>
          <p:spPr bwMode="auto">
            <a:xfrm>
              <a:off x="5318570" y="3931812"/>
              <a:ext cx="668842" cy="926937"/>
            </a:xfrm>
            <a:custGeom>
              <a:avLst/>
              <a:gdLst>
                <a:gd name="T0" fmla="*/ 108 w 111"/>
                <a:gd name="T1" fmla="*/ 14 h 154"/>
                <a:gd name="T2" fmla="*/ 99 w 111"/>
                <a:gd name="T3" fmla="*/ 11 h 154"/>
                <a:gd name="T4" fmla="*/ 72 w 111"/>
                <a:gd name="T5" fmla="*/ 7 h 154"/>
                <a:gd name="T6" fmla="*/ 55 w 111"/>
                <a:gd name="T7" fmla="*/ 1 h 154"/>
                <a:gd name="T8" fmla="*/ 36 w 111"/>
                <a:gd name="T9" fmla="*/ 4 h 154"/>
                <a:gd name="T10" fmla="*/ 6 w 111"/>
                <a:gd name="T11" fmla="*/ 27 h 154"/>
                <a:gd name="T12" fmla="*/ 1 w 111"/>
                <a:gd name="T13" fmla="*/ 37 h 154"/>
                <a:gd name="T14" fmla="*/ 1 w 111"/>
                <a:gd name="T15" fmla="*/ 53 h 154"/>
                <a:gd name="T16" fmla="*/ 17 w 111"/>
                <a:gd name="T17" fmla="*/ 128 h 154"/>
                <a:gd name="T18" fmla="*/ 38 w 111"/>
                <a:gd name="T19" fmla="*/ 152 h 154"/>
                <a:gd name="T20" fmla="*/ 52 w 111"/>
                <a:gd name="T21" fmla="*/ 154 h 154"/>
                <a:gd name="T22" fmla="*/ 80 w 111"/>
                <a:gd name="T23" fmla="*/ 150 h 154"/>
                <a:gd name="T24" fmla="*/ 89 w 111"/>
                <a:gd name="T25" fmla="*/ 146 h 154"/>
                <a:gd name="T26" fmla="*/ 93 w 111"/>
                <a:gd name="T27" fmla="*/ 138 h 154"/>
                <a:gd name="T28" fmla="*/ 100 w 111"/>
                <a:gd name="T29" fmla="*/ 93 h 154"/>
                <a:gd name="T30" fmla="*/ 111 w 111"/>
                <a:gd name="T31" fmla="*/ 26 h 154"/>
                <a:gd name="T32" fmla="*/ 108 w 111"/>
                <a:gd name="T33" fmla="*/ 1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154">
                  <a:moveTo>
                    <a:pt x="108" y="14"/>
                  </a:moveTo>
                  <a:cubicBezTo>
                    <a:pt x="106" y="12"/>
                    <a:pt x="102" y="11"/>
                    <a:pt x="99" y="11"/>
                  </a:cubicBezTo>
                  <a:cubicBezTo>
                    <a:pt x="90" y="11"/>
                    <a:pt x="81" y="9"/>
                    <a:pt x="72" y="7"/>
                  </a:cubicBezTo>
                  <a:cubicBezTo>
                    <a:pt x="66" y="5"/>
                    <a:pt x="61" y="2"/>
                    <a:pt x="55" y="1"/>
                  </a:cubicBezTo>
                  <a:cubicBezTo>
                    <a:pt x="49" y="0"/>
                    <a:pt x="42" y="2"/>
                    <a:pt x="36" y="4"/>
                  </a:cubicBezTo>
                  <a:cubicBezTo>
                    <a:pt x="24" y="8"/>
                    <a:pt x="13" y="16"/>
                    <a:pt x="6" y="27"/>
                  </a:cubicBezTo>
                  <a:cubicBezTo>
                    <a:pt x="4" y="30"/>
                    <a:pt x="2" y="34"/>
                    <a:pt x="1" y="37"/>
                  </a:cubicBezTo>
                  <a:cubicBezTo>
                    <a:pt x="0" y="43"/>
                    <a:pt x="1" y="48"/>
                    <a:pt x="1" y="53"/>
                  </a:cubicBezTo>
                  <a:cubicBezTo>
                    <a:pt x="5" y="79"/>
                    <a:pt x="8" y="105"/>
                    <a:pt x="17" y="128"/>
                  </a:cubicBezTo>
                  <a:cubicBezTo>
                    <a:pt x="22" y="139"/>
                    <a:pt x="28" y="149"/>
                    <a:pt x="38" y="152"/>
                  </a:cubicBezTo>
                  <a:cubicBezTo>
                    <a:pt x="43" y="154"/>
                    <a:pt x="48" y="154"/>
                    <a:pt x="52" y="154"/>
                  </a:cubicBezTo>
                  <a:cubicBezTo>
                    <a:pt x="61" y="153"/>
                    <a:pt x="71" y="152"/>
                    <a:pt x="80" y="150"/>
                  </a:cubicBezTo>
                  <a:cubicBezTo>
                    <a:pt x="83" y="149"/>
                    <a:pt x="86" y="148"/>
                    <a:pt x="89" y="146"/>
                  </a:cubicBezTo>
                  <a:cubicBezTo>
                    <a:pt x="91" y="144"/>
                    <a:pt x="92" y="141"/>
                    <a:pt x="93" y="138"/>
                  </a:cubicBezTo>
                  <a:cubicBezTo>
                    <a:pt x="97" y="123"/>
                    <a:pt x="98" y="108"/>
                    <a:pt x="100" y="93"/>
                  </a:cubicBezTo>
                  <a:cubicBezTo>
                    <a:pt x="102" y="71"/>
                    <a:pt x="108" y="49"/>
                    <a:pt x="111" y="26"/>
                  </a:cubicBezTo>
                  <a:cubicBezTo>
                    <a:pt x="111" y="22"/>
                    <a:pt x="111" y="16"/>
                    <a:pt x="108" y="14"/>
                  </a:cubicBezTo>
                  <a:close/>
                </a:path>
              </a:pathLst>
            </a:custGeom>
            <a:solidFill>
              <a:srgbClr val="EDDD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íṥļídê"/>
            <p:cNvSpPr/>
            <p:nvPr/>
          </p:nvSpPr>
          <p:spPr bwMode="auto">
            <a:xfrm>
              <a:off x="5209982" y="4027811"/>
              <a:ext cx="819922" cy="1024509"/>
            </a:xfrm>
            <a:custGeom>
              <a:avLst/>
              <a:gdLst>
                <a:gd name="T0" fmla="*/ 15 w 136"/>
                <a:gd name="T1" fmla="*/ 52 h 170"/>
                <a:gd name="T2" fmla="*/ 22 w 136"/>
                <a:gd name="T3" fmla="*/ 25 h 170"/>
                <a:gd name="T4" fmla="*/ 42 w 136"/>
                <a:gd name="T5" fmla="*/ 4 h 170"/>
                <a:gd name="T6" fmla="*/ 95 w 136"/>
                <a:gd name="T7" fmla="*/ 2 h 170"/>
                <a:gd name="T8" fmla="*/ 103 w 136"/>
                <a:gd name="T9" fmla="*/ 3 h 170"/>
                <a:gd name="T10" fmla="*/ 110 w 136"/>
                <a:gd name="T11" fmla="*/ 11 h 170"/>
                <a:gd name="T12" fmla="*/ 125 w 136"/>
                <a:gd name="T13" fmla="*/ 47 h 170"/>
                <a:gd name="T14" fmla="*/ 136 w 136"/>
                <a:gd name="T15" fmla="*/ 147 h 170"/>
                <a:gd name="T16" fmla="*/ 135 w 136"/>
                <a:gd name="T17" fmla="*/ 158 h 170"/>
                <a:gd name="T18" fmla="*/ 128 w 136"/>
                <a:gd name="T19" fmla="*/ 162 h 170"/>
                <a:gd name="T20" fmla="*/ 33 w 136"/>
                <a:gd name="T21" fmla="*/ 167 h 170"/>
                <a:gd name="T22" fmla="*/ 4 w 136"/>
                <a:gd name="T23" fmla="*/ 154 h 170"/>
                <a:gd name="T24" fmla="*/ 6 w 136"/>
                <a:gd name="T25" fmla="*/ 123 h 170"/>
                <a:gd name="T26" fmla="*/ 15 w 136"/>
                <a:gd name="T27" fmla="*/ 5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70">
                  <a:moveTo>
                    <a:pt x="15" y="52"/>
                  </a:moveTo>
                  <a:cubicBezTo>
                    <a:pt x="17" y="41"/>
                    <a:pt x="17" y="35"/>
                    <a:pt x="22" y="25"/>
                  </a:cubicBezTo>
                  <a:cubicBezTo>
                    <a:pt x="29" y="14"/>
                    <a:pt x="29" y="8"/>
                    <a:pt x="42" y="4"/>
                  </a:cubicBezTo>
                  <a:cubicBezTo>
                    <a:pt x="55" y="0"/>
                    <a:pt x="81" y="3"/>
                    <a:pt x="95" y="2"/>
                  </a:cubicBezTo>
                  <a:cubicBezTo>
                    <a:pt x="98" y="2"/>
                    <a:pt x="101" y="2"/>
                    <a:pt x="103" y="3"/>
                  </a:cubicBezTo>
                  <a:cubicBezTo>
                    <a:pt x="106" y="5"/>
                    <a:pt x="108" y="8"/>
                    <a:pt x="110" y="11"/>
                  </a:cubicBezTo>
                  <a:cubicBezTo>
                    <a:pt x="120" y="30"/>
                    <a:pt x="123" y="25"/>
                    <a:pt x="125" y="47"/>
                  </a:cubicBezTo>
                  <a:cubicBezTo>
                    <a:pt x="129" y="80"/>
                    <a:pt x="132" y="113"/>
                    <a:pt x="136" y="147"/>
                  </a:cubicBezTo>
                  <a:cubicBezTo>
                    <a:pt x="136" y="149"/>
                    <a:pt x="136" y="156"/>
                    <a:pt x="135" y="158"/>
                  </a:cubicBezTo>
                  <a:cubicBezTo>
                    <a:pt x="133" y="160"/>
                    <a:pt x="130" y="161"/>
                    <a:pt x="128" y="162"/>
                  </a:cubicBezTo>
                  <a:cubicBezTo>
                    <a:pt x="97" y="170"/>
                    <a:pt x="64" y="169"/>
                    <a:pt x="33" y="167"/>
                  </a:cubicBezTo>
                  <a:cubicBezTo>
                    <a:pt x="23" y="167"/>
                    <a:pt x="8" y="164"/>
                    <a:pt x="4" y="154"/>
                  </a:cubicBezTo>
                  <a:cubicBezTo>
                    <a:pt x="0" y="146"/>
                    <a:pt x="5" y="132"/>
                    <a:pt x="6" y="123"/>
                  </a:cubicBezTo>
                  <a:cubicBezTo>
                    <a:pt x="9" y="94"/>
                    <a:pt x="12" y="81"/>
                    <a:pt x="15" y="52"/>
                  </a:cubicBezTo>
                  <a:close/>
                </a:path>
              </a:pathLst>
            </a:cu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iS1îḓé"/>
            <p:cNvSpPr/>
            <p:nvPr/>
          </p:nvSpPr>
          <p:spPr bwMode="auto">
            <a:xfrm>
              <a:off x="5269784" y="5003533"/>
              <a:ext cx="114884" cy="745956"/>
            </a:xfrm>
            <a:custGeom>
              <a:avLst/>
              <a:gdLst>
                <a:gd name="T0" fmla="*/ 9 w 19"/>
                <a:gd name="T1" fmla="*/ 46 h 124"/>
                <a:gd name="T2" fmla="*/ 14 w 19"/>
                <a:gd name="T3" fmla="*/ 1 h 124"/>
                <a:gd name="T4" fmla="*/ 18 w 19"/>
                <a:gd name="T5" fmla="*/ 4 h 124"/>
                <a:gd name="T6" fmla="*/ 19 w 19"/>
                <a:gd name="T7" fmla="*/ 9 h 124"/>
                <a:gd name="T8" fmla="*/ 16 w 19"/>
                <a:gd name="T9" fmla="*/ 28 h 124"/>
                <a:gd name="T10" fmla="*/ 15 w 19"/>
                <a:gd name="T11" fmla="*/ 45 h 124"/>
                <a:gd name="T12" fmla="*/ 12 w 19"/>
                <a:gd name="T13" fmla="*/ 68 h 124"/>
                <a:gd name="T14" fmla="*/ 9 w 19"/>
                <a:gd name="T15" fmla="*/ 95 h 124"/>
                <a:gd name="T16" fmla="*/ 7 w 19"/>
                <a:gd name="T17" fmla="*/ 122 h 124"/>
                <a:gd name="T18" fmla="*/ 3 w 19"/>
                <a:gd name="T19" fmla="*/ 111 h 124"/>
                <a:gd name="T20" fmla="*/ 5 w 19"/>
                <a:gd name="T21" fmla="*/ 89 h 124"/>
                <a:gd name="T22" fmla="*/ 9 w 19"/>
                <a:gd name="T23" fmla="*/ 4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24">
                  <a:moveTo>
                    <a:pt x="9" y="46"/>
                  </a:moveTo>
                  <a:cubicBezTo>
                    <a:pt x="10" y="31"/>
                    <a:pt x="11" y="16"/>
                    <a:pt x="14" y="1"/>
                  </a:cubicBezTo>
                  <a:cubicBezTo>
                    <a:pt x="16" y="0"/>
                    <a:pt x="18" y="2"/>
                    <a:pt x="18" y="4"/>
                  </a:cubicBezTo>
                  <a:cubicBezTo>
                    <a:pt x="19" y="5"/>
                    <a:pt x="19" y="7"/>
                    <a:pt x="19" y="9"/>
                  </a:cubicBezTo>
                  <a:cubicBezTo>
                    <a:pt x="17" y="16"/>
                    <a:pt x="16" y="22"/>
                    <a:pt x="16" y="28"/>
                  </a:cubicBezTo>
                  <a:cubicBezTo>
                    <a:pt x="15" y="34"/>
                    <a:pt x="15" y="40"/>
                    <a:pt x="15" y="45"/>
                  </a:cubicBezTo>
                  <a:cubicBezTo>
                    <a:pt x="15" y="53"/>
                    <a:pt x="13" y="60"/>
                    <a:pt x="12" y="68"/>
                  </a:cubicBezTo>
                  <a:cubicBezTo>
                    <a:pt x="11" y="77"/>
                    <a:pt x="9" y="86"/>
                    <a:pt x="9" y="95"/>
                  </a:cubicBezTo>
                  <a:cubicBezTo>
                    <a:pt x="8" y="104"/>
                    <a:pt x="8" y="113"/>
                    <a:pt x="7" y="122"/>
                  </a:cubicBezTo>
                  <a:cubicBezTo>
                    <a:pt x="0" y="124"/>
                    <a:pt x="2" y="114"/>
                    <a:pt x="3" y="111"/>
                  </a:cubicBezTo>
                  <a:cubicBezTo>
                    <a:pt x="3" y="104"/>
                    <a:pt x="4" y="96"/>
                    <a:pt x="5" y="89"/>
                  </a:cubicBezTo>
                  <a:cubicBezTo>
                    <a:pt x="6" y="75"/>
                    <a:pt x="7" y="60"/>
                    <a:pt x="9" y="46"/>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îṣ1íḍê"/>
            <p:cNvSpPr/>
            <p:nvPr/>
          </p:nvSpPr>
          <p:spPr bwMode="auto">
            <a:xfrm>
              <a:off x="5897709" y="4990944"/>
              <a:ext cx="125900" cy="747530"/>
            </a:xfrm>
            <a:custGeom>
              <a:avLst/>
              <a:gdLst>
                <a:gd name="T0" fmla="*/ 0 w 21"/>
                <a:gd name="T1" fmla="*/ 11 h 124"/>
                <a:gd name="T2" fmla="*/ 0 w 21"/>
                <a:gd name="T3" fmla="*/ 3 h 124"/>
                <a:gd name="T4" fmla="*/ 4 w 21"/>
                <a:gd name="T5" fmla="*/ 2 h 124"/>
                <a:gd name="T6" fmla="*/ 19 w 21"/>
                <a:gd name="T7" fmla="*/ 109 h 124"/>
                <a:gd name="T8" fmla="*/ 20 w 21"/>
                <a:gd name="T9" fmla="*/ 122 h 124"/>
                <a:gd name="T10" fmla="*/ 17 w 21"/>
                <a:gd name="T11" fmla="*/ 121 h 124"/>
                <a:gd name="T12" fmla="*/ 14 w 21"/>
                <a:gd name="T13" fmla="*/ 107 h 124"/>
                <a:gd name="T14" fmla="*/ 10 w 21"/>
                <a:gd name="T15" fmla="*/ 74 h 124"/>
                <a:gd name="T16" fmla="*/ 0 w 21"/>
                <a:gd name="T17" fmla="*/ 1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4">
                  <a:moveTo>
                    <a:pt x="0" y="11"/>
                  </a:moveTo>
                  <a:cubicBezTo>
                    <a:pt x="0" y="8"/>
                    <a:pt x="0" y="6"/>
                    <a:pt x="0" y="3"/>
                  </a:cubicBezTo>
                  <a:cubicBezTo>
                    <a:pt x="1" y="1"/>
                    <a:pt x="3" y="0"/>
                    <a:pt x="4" y="2"/>
                  </a:cubicBezTo>
                  <a:cubicBezTo>
                    <a:pt x="9" y="37"/>
                    <a:pt x="15" y="73"/>
                    <a:pt x="19" y="109"/>
                  </a:cubicBezTo>
                  <a:cubicBezTo>
                    <a:pt x="20" y="114"/>
                    <a:pt x="21" y="118"/>
                    <a:pt x="20" y="122"/>
                  </a:cubicBezTo>
                  <a:cubicBezTo>
                    <a:pt x="20" y="124"/>
                    <a:pt x="17" y="123"/>
                    <a:pt x="17" y="121"/>
                  </a:cubicBezTo>
                  <a:cubicBezTo>
                    <a:pt x="15" y="118"/>
                    <a:pt x="14" y="110"/>
                    <a:pt x="14" y="107"/>
                  </a:cubicBezTo>
                  <a:cubicBezTo>
                    <a:pt x="13" y="96"/>
                    <a:pt x="11" y="84"/>
                    <a:pt x="10" y="74"/>
                  </a:cubicBezTo>
                  <a:cubicBezTo>
                    <a:pt x="8" y="52"/>
                    <a:pt x="3" y="32"/>
                    <a:pt x="0" y="11"/>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išļïḋè"/>
            <p:cNvSpPr/>
            <p:nvPr/>
          </p:nvSpPr>
          <p:spPr bwMode="auto">
            <a:xfrm>
              <a:off x="5191097" y="3281856"/>
              <a:ext cx="259669" cy="794742"/>
            </a:xfrm>
            <a:custGeom>
              <a:avLst/>
              <a:gdLst>
                <a:gd name="T0" fmla="*/ 29 w 43"/>
                <a:gd name="T1" fmla="*/ 81 h 132"/>
                <a:gd name="T2" fmla="*/ 42 w 43"/>
                <a:gd name="T3" fmla="*/ 122 h 132"/>
                <a:gd name="T4" fmla="*/ 39 w 43"/>
                <a:gd name="T5" fmla="*/ 130 h 132"/>
                <a:gd name="T6" fmla="*/ 32 w 43"/>
                <a:gd name="T7" fmla="*/ 128 h 132"/>
                <a:gd name="T8" fmla="*/ 25 w 43"/>
                <a:gd name="T9" fmla="*/ 119 h 132"/>
                <a:gd name="T10" fmla="*/ 21 w 43"/>
                <a:gd name="T11" fmla="*/ 108 h 132"/>
                <a:gd name="T12" fmla="*/ 0 w 43"/>
                <a:gd name="T13" fmla="*/ 15 h 132"/>
                <a:gd name="T14" fmla="*/ 3 w 43"/>
                <a:gd name="T15" fmla="*/ 4 h 132"/>
                <a:gd name="T16" fmla="*/ 12 w 43"/>
                <a:gd name="T17" fmla="*/ 0 h 132"/>
                <a:gd name="T18" fmla="*/ 16 w 43"/>
                <a:gd name="T19" fmla="*/ 6 h 132"/>
                <a:gd name="T20" fmla="*/ 17 w 43"/>
                <a:gd name="T21" fmla="*/ 32 h 132"/>
                <a:gd name="T22" fmla="*/ 29 w 43"/>
                <a:gd name="T23" fmla="*/ 8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32">
                  <a:moveTo>
                    <a:pt x="29" y="81"/>
                  </a:moveTo>
                  <a:cubicBezTo>
                    <a:pt x="34" y="95"/>
                    <a:pt x="41" y="108"/>
                    <a:pt x="42" y="122"/>
                  </a:cubicBezTo>
                  <a:cubicBezTo>
                    <a:pt x="43" y="125"/>
                    <a:pt x="42" y="129"/>
                    <a:pt x="39" y="130"/>
                  </a:cubicBezTo>
                  <a:cubicBezTo>
                    <a:pt x="37" y="132"/>
                    <a:pt x="34" y="130"/>
                    <a:pt x="32" y="128"/>
                  </a:cubicBezTo>
                  <a:cubicBezTo>
                    <a:pt x="29" y="125"/>
                    <a:pt x="27" y="122"/>
                    <a:pt x="25" y="119"/>
                  </a:cubicBezTo>
                  <a:cubicBezTo>
                    <a:pt x="23" y="116"/>
                    <a:pt x="22" y="112"/>
                    <a:pt x="21" y="108"/>
                  </a:cubicBezTo>
                  <a:cubicBezTo>
                    <a:pt x="11" y="77"/>
                    <a:pt x="1" y="46"/>
                    <a:pt x="0" y="15"/>
                  </a:cubicBezTo>
                  <a:cubicBezTo>
                    <a:pt x="0" y="11"/>
                    <a:pt x="0" y="7"/>
                    <a:pt x="3" y="4"/>
                  </a:cubicBezTo>
                  <a:cubicBezTo>
                    <a:pt x="5" y="1"/>
                    <a:pt x="8" y="0"/>
                    <a:pt x="12" y="0"/>
                  </a:cubicBezTo>
                  <a:cubicBezTo>
                    <a:pt x="17" y="0"/>
                    <a:pt x="16" y="1"/>
                    <a:pt x="16" y="6"/>
                  </a:cubicBezTo>
                  <a:cubicBezTo>
                    <a:pt x="16" y="14"/>
                    <a:pt x="16" y="23"/>
                    <a:pt x="17" y="32"/>
                  </a:cubicBezTo>
                  <a:cubicBezTo>
                    <a:pt x="19" y="49"/>
                    <a:pt x="23" y="65"/>
                    <a:pt x="29" y="81"/>
                  </a:cubicBezTo>
                  <a:close/>
                </a:path>
              </a:pathLst>
            </a:custGeom>
            <a:solidFill>
              <a:srgbClr val="EDDD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ïŝľíďé"/>
            <p:cNvSpPr/>
            <p:nvPr/>
          </p:nvSpPr>
          <p:spPr bwMode="auto">
            <a:xfrm>
              <a:off x="5252473" y="3403033"/>
              <a:ext cx="698743" cy="871855"/>
            </a:xfrm>
            <a:custGeom>
              <a:avLst/>
              <a:gdLst>
                <a:gd name="T0" fmla="*/ 113 w 116"/>
                <a:gd name="T1" fmla="*/ 99 h 145"/>
                <a:gd name="T2" fmla="*/ 107 w 116"/>
                <a:gd name="T3" fmla="*/ 91 h 145"/>
                <a:gd name="T4" fmla="*/ 107 w 116"/>
                <a:gd name="T5" fmla="*/ 83 h 145"/>
                <a:gd name="T6" fmla="*/ 103 w 116"/>
                <a:gd name="T7" fmla="*/ 77 h 145"/>
                <a:gd name="T8" fmla="*/ 96 w 116"/>
                <a:gd name="T9" fmla="*/ 79 h 145"/>
                <a:gd name="T10" fmla="*/ 93 w 116"/>
                <a:gd name="T11" fmla="*/ 78 h 145"/>
                <a:gd name="T12" fmla="*/ 80 w 116"/>
                <a:gd name="T13" fmla="*/ 62 h 145"/>
                <a:gd name="T14" fmla="*/ 79 w 116"/>
                <a:gd name="T15" fmla="*/ 42 h 145"/>
                <a:gd name="T16" fmla="*/ 81 w 116"/>
                <a:gd name="T17" fmla="*/ 28 h 145"/>
                <a:gd name="T18" fmla="*/ 85 w 116"/>
                <a:gd name="T19" fmla="*/ 10 h 145"/>
                <a:gd name="T20" fmla="*/ 59 w 116"/>
                <a:gd name="T21" fmla="*/ 2 h 145"/>
                <a:gd name="T22" fmla="*/ 26 w 116"/>
                <a:gd name="T23" fmla="*/ 28 h 145"/>
                <a:gd name="T24" fmla="*/ 24 w 116"/>
                <a:gd name="T25" fmla="*/ 52 h 145"/>
                <a:gd name="T26" fmla="*/ 23 w 116"/>
                <a:gd name="T27" fmla="*/ 65 h 145"/>
                <a:gd name="T28" fmla="*/ 20 w 116"/>
                <a:gd name="T29" fmla="*/ 68 h 145"/>
                <a:gd name="T30" fmla="*/ 18 w 116"/>
                <a:gd name="T31" fmla="*/ 73 h 145"/>
                <a:gd name="T32" fmla="*/ 16 w 116"/>
                <a:gd name="T33" fmla="*/ 74 h 145"/>
                <a:gd name="T34" fmla="*/ 5 w 116"/>
                <a:gd name="T35" fmla="*/ 84 h 145"/>
                <a:gd name="T36" fmla="*/ 4 w 116"/>
                <a:gd name="T37" fmla="*/ 89 h 145"/>
                <a:gd name="T38" fmla="*/ 2 w 116"/>
                <a:gd name="T39" fmla="*/ 91 h 145"/>
                <a:gd name="T40" fmla="*/ 2 w 116"/>
                <a:gd name="T41" fmla="*/ 98 h 145"/>
                <a:gd name="T42" fmla="*/ 4 w 116"/>
                <a:gd name="T43" fmla="*/ 105 h 145"/>
                <a:gd name="T44" fmla="*/ 3 w 116"/>
                <a:gd name="T45" fmla="*/ 110 h 145"/>
                <a:gd name="T46" fmla="*/ 9 w 116"/>
                <a:gd name="T47" fmla="*/ 118 h 145"/>
                <a:gd name="T48" fmla="*/ 17 w 116"/>
                <a:gd name="T49" fmla="*/ 121 h 145"/>
                <a:gd name="T50" fmla="*/ 18 w 116"/>
                <a:gd name="T51" fmla="*/ 124 h 145"/>
                <a:gd name="T52" fmla="*/ 20 w 116"/>
                <a:gd name="T53" fmla="*/ 125 h 145"/>
                <a:gd name="T54" fmla="*/ 38 w 116"/>
                <a:gd name="T55" fmla="*/ 125 h 145"/>
                <a:gd name="T56" fmla="*/ 44 w 116"/>
                <a:gd name="T57" fmla="*/ 137 h 145"/>
                <a:gd name="T58" fmla="*/ 59 w 116"/>
                <a:gd name="T59" fmla="*/ 140 h 145"/>
                <a:gd name="T60" fmla="*/ 62 w 116"/>
                <a:gd name="T61" fmla="*/ 143 h 145"/>
                <a:gd name="T62" fmla="*/ 71 w 116"/>
                <a:gd name="T63" fmla="*/ 140 h 145"/>
                <a:gd name="T64" fmla="*/ 76 w 116"/>
                <a:gd name="T65" fmla="*/ 131 h 145"/>
                <a:gd name="T66" fmla="*/ 95 w 116"/>
                <a:gd name="T67" fmla="*/ 130 h 145"/>
                <a:gd name="T68" fmla="*/ 108 w 116"/>
                <a:gd name="T69" fmla="*/ 126 h 145"/>
                <a:gd name="T70" fmla="*/ 111 w 116"/>
                <a:gd name="T71" fmla="*/ 123 h 145"/>
                <a:gd name="T72" fmla="*/ 112 w 116"/>
                <a:gd name="T73" fmla="*/ 111 h 145"/>
                <a:gd name="T74" fmla="*/ 115 w 116"/>
                <a:gd name="T75" fmla="*/ 108 h 145"/>
                <a:gd name="T76" fmla="*/ 113 w 116"/>
                <a:gd name="T77" fmla="*/ 9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6" h="145">
                  <a:moveTo>
                    <a:pt x="113" y="99"/>
                  </a:moveTo>
                  <a:cubicBezTo>
                    <a:pt x="111" y="97"/>
                    <a:pt x="108" y="94"/>
                    <a:pt x="107" y="91"/>
                  </a:cubicBezTo>
                  <a:cubicBezTo>
                    <a:pt x="106" y="89"/>
                    <a:pt x="107" y="86"/>
                    <a:pt x="107" y="83"/>
                  </a:cubicBezTo>
                  <a:cubicBezTo>
                    <a:pt x="106" y="81"/>
                    <a:pt x="105" y="78"/>
                    <a:pt x="103" y="77"/>
                  </a:cubicBezTo>
                  <a:cubicBezTo>
                    <a:pt x="101" y="76"/>
                    <a:pt x="98" y="77"/>
                    <a:pt x="96" y="79"/>
                  </a:cubicBezTo>
                  <a:cubicBezTo>
                    <a:pt x="95" y="78"/>
                    <a:pt x="94" y="78"/>
                    <a:pt x="93" y="78"/>
                  </a:cubicBezTo>
                  <a:cubicBezTo>
                    <a:pt x="86" y="75"/>
                    <a:pt x="82" y="69"/>
                    <a:pt x="80" y="62"/>
                  </a:cubicBezTo>
                  <a:cubicBezTo>
                    <a:pt x="78" y="56"/>
                    <a:pt x="79" y="49"/>
                    <a:pt x="79" y="42"/>
                  </a:cubicBezTo>
                  <a:cubicBezTo>
                    <a:pt x="80" y="37"/>
                    <a:pt x="80" y="33"/>
                    <a:pt x="81" y="28"/>
                  </a:cubicBezTo>
                  <a:cubicBezTo>
                    <a:pt x="87" y="24"/>
                    <a:pt x="91" y="16"/>
                    <a:pt x="85" y="10"/>
                  </a:cubicBezTo>
                  <a:cubicBezTo>
                    <a:pt x="79" y="3"/>
                    <a:pt x="68" y="0"/>
                    <a:pt x="59" y="2"/>
                  </a:cubicBezTo>
                  <a:cubicBezTo>
                    <a:pt x="48" y="5"/>
                    <a:pt x="27" y="17"/>
                    <a:pt x="26" y="28"/>
                  </a:cubicBezTo>
                  <a:cubicBezTo>
                    <a:pt x="26" y="36"/>
                    <a:pt x="27" y="45"/>
                    <a:pt x="24" y="52"/>
                  </a:cubicBezTo>
                  <a:cubicBezTo>
                    <a:pt x="21" y="59"/>
                    <a:pt x="29" y="61"/>
                    <a:pt x="23" y="65"/>
                  </a:cubicBezTo>
                  <a:cubicBezTo>
                    <a:pt x="22" y="66"/>
                    <a:pt x="21" y="67"/>
                    <a:pt x="20" y="68"/>
                  </a:cubicBezTo>
                  <a:cubicBezTo>
                    <a:pt x="20" y="70"/>
                    <a:pt x="20" y="72"/>
                    <a:pt x="18" y="73"/>
                  </a:cubicBezTo>
                  <a:cubicBezTo>
                    <a:pt x="18" y="74"/>
                    <a:pt x="17" y="74"/>
                    <a:pt x="16" y="74"/>
                  </a:cubicBezTo>
                  <a:cubicBezTo>
                    <a:pt x="11" y="76"/>
                    <a:pt x="5" y="78"/>
                    <a:pt x="5" y="84"/>
                  </a:cubicBezTo>
                  <a:cubicBezTo>
                    <a:pt x="5" y="85"/>
                    <a:pt x="6" y="88"/>
                    <a:pt x="4" y="89"/>
                  </a:cubicBezTo>
                  <a:cubicBezTo>
                    <a:pt x="4" y="90"/>
                    <a:pt x="3" y="90"/>
                    <a:pt x="2" y="91"/>
                  </a:cubicBezTo>
                  <a:cubicBezTo>
                    <a:pt x="0" y="93"/>
                    <a:pt x="1" y="96"/>
                    <a:pt x="2" y="98"/>
                  </a:cubicBezTo>
                  <a:cubicBezTo>
                    <a:pt x="3" y="100"/>
                    <a:pt x="4" y="103"/>
                    <a:pt x="4" y="105"/>
                  </a:cubicBezTo>
                  <a:cubicBezTo>
                    <a:pt x="4" y="107"/>
                    <a:pt x="4" y="109"/>
                    <a:pt x="3" y="110"/>
                  </a:cubicBezTo>
                  <a:cubicBezTo>
                    <a:pt x="3" y="114"/>
                    <a:pt x="5" y="117"/>
                    <a:pt x="9" y="118"/>
                  </a:cubicBezTo>
                  <a:cubicBezTo>
                    <a:pt x="11" y="119"/>
                    <a:pt x="16" y="118"/>
                    <a:pt x="17" y="121"/>
                  </a:cubicBezTo>
                  <a:cubicBezTo>
                    <a:pt x="17" y="122"/>
                    <a:pt x="17" y="123"/>
                    <a:pt x="18" y="124"/>
                  </a:cubicBezTo>
                  <a:cubicBezTo>
                    <a:pt x="18" y="125"/>
                    <a:pt x="19" y="125"/>
                    <a:pt x="20" y="125"/>
                  </a:cubicBezTo>
                  <a:cubicBezTo>
                    <a:pt x="26" y="127"/>
                    <a:pt x="33" y="121"/>
                    <a:pt x="38" y="125"/>
                  </a:cubicBezTo>
                  <a:cubicBezTo>
                    <a:pt x="41" y="128"/>
                    <a:pt x="41" y="134"/>
                    <a:pt x="44" y="137"/>
                  </a:cubicBezTo>
                  <a:cubicBezTo>
                    <a:pt x="48" y="140"/>
                    <a:pt x="55" y="137"/>
                    <a:pt x="59" y="140"/>
                  </a:cubicBezTo>
                  <a:cubicBezTo>
                    <a:pt x="60" y="141"/>
                    <a:pt x="60" y="143"/>
                    <a:pt x="62" y="143"/>
                  </a:cubicBezTo>
                  <a:cubicBezTo>
                    <a:pt x="65" y="145"/>
                    <a:pt x="69" y="143"/>
                    <a:pt x="71" y="140"/>
                  </a:cubicBezTo>
                  <a:cubicBezTo>
                    <a:pt x="73" y="136"/>
                    <a:pt x="74" y="133"/>
                    <a:pt x="76" y="131"/>
                  </a:cubicBezTo>
                  <a:cubicBezTo>
                    <a:pt x="81" y="126"/>
                    <a:pt x="89" y="129"/>
                    <a:pt x="95" y="130"/>
                  </a:cubicBezTo>
                  <a:cubicBezTo>
                    <a:pt x="100" y="130"/>
                    <a:pt x="104" y="129"/>
                    <a:pt x="108" y="126"/>
                  </a:cubicBezTo>
                  <a:cubicBezTo>
                    <a:pt x="109" y="125"/>
                    <a:pt x="110" y="124"/>
                    <a:pt x="111" y="123"/>
                  </a:cubicBezTo>
                  <a:cubicBezTo>
                    <a:pt x="113" y="119"/>
                    <a:pt x="110" y="115"/>
                    <a:pt x="112" y="111"/>
                  </a:cubicBezTo>
                  <a:cubicBezTo>
                    <a:pt x="113" y="110"/>
                    <a:pt x="114" y="109"/>
                    <a:pt x="115" y="108"/>
                  </a:cubicBezTo>
                  <a:cubicBezTo>
                    <a:pt x="116" y="105"/>
                    <a:pt x="115" y="102"/>
                    <a:pt x="113" y="99"/>
                  </a:cubicBezTo>
                  <a:close/>
                </a:path>
              </a:pathLst>
            </a:custGeom>
            <a:solidFill>
              <a:srgbClr val="7C6C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ïṣļîďé"/>
            <p:cNvSpPr/>
            <p:nvPr/>
          </p:nvSpPr>
          <p:spPr bwMode="auto">
            <a:xfrm>
              <a:off x="5578239" y="5400117"/>
              <a:ext cx="83409" cy="210882"/>
            </a:xfrm>
            <a:custGeom>
              <a:avLst/>
              <a:gdLst>
                <a:gd name="T0" fmla="*/ 14 w 14"/>
                <a:gd name="T1" fmla="*/ 6 h 35"/>
                <a:gd name="T2" fmla="*/ 11 w 14"/>
                <a:gd name="T3" fmla="*/ 1 h 35"/>
                <a:gd name="T4" fmla="*/ 7 w 14"/>
                <a:gd name="T5" fmla="*/ 1 h 35"/>
                <a:gd name="T6" fmla="*/ 0 w 14"/>
                <a:gd name="T7" fmla="*/ 10 h 35"/>
                <a:gd name="T8" fmla="*/ 2 w 14"/>
                <a:gd name="T9" fmla="*/ 18 h 35"/>
                <a:gd name="T10" fmla="*/ 6 w 14"/>
                <a:gd name="T11" fmla="*/ 23 h 35"/>
                <a:gd name="T12" fmla="*/ 7 w 14"/>
                <a:gd name="T13" fmla="*/ 24 h 35"/>
                <a:gd name="T14" fmla="*/ 7 w 14"/>
                <a:gd name="T15" fmla="*/ 25 h 35"/>
                <a:gd name="T16" fmla="*/ 6 w 14"/>
                <a:gd name="T17" fmla="*/ 35 h 35"/>
                <a:gd name="T18" fmla="*/ 9 w 14"/>
                <a:gd name="T19" fmla="*/ 33 h 35"/>
                <a:gd name="T20" fmla="*/ 10 w 14"/>
                <a:gd name="T21" fmla="*/ 30 h 35"/>
                <a:gd name="T22" fmla="*/ 13 w 14"/>
                <a:gd name="T23" fmla="*/ 13 h 35"/>
                <a:gd name="T24" fmla="*/ 14 w 14"/>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35">
                  <a:moveTo>
                    <a:pt x="14" y="6"/>
                  </a:moveTo>
                  <a:cubicBezTo>
                    <a:pt x="14" y="4"/>
                    <a:pt x="13" y="2"/>
                    <a:pt x="11" y="1"/>
                  </a:cubicBezTo>
                  <a:cubicBezTo>
                    <a:pt x="10" y="0"/>
                    <a:pt x="8" y="1"/>
                    <a:pt x="7" y="1"/>
                  </a:cubicBezTo>
                  <a:cubicBezTo>
                    <a:pt x="0" y="2"/>
                    <a:pt x="0" y="4"/>
                    <a:pt x="0" y="10"/>
                  </a:cubicBezTo>
                  <a:cubicBezTo>
                    <a:pt x="1" y="13"/>
                    <a:pt x="1" y="16"/>
                    <a:pt x="2" y="18"/>
                  </a:cubicBezTo>
                  <a:cubicBezTo>
                    <a:pt x="3" y="20"/>
                    <a:pt x="4" y="22"/>
                    <a:pt x="6" y="23"/>
                  </a:cubicBezTo>
                  <a:cubicBezTo>
                    <a:pt x="6" y="23"/>
                    <a:pt x="7" y="23"/>
                    <a:pt x="7" y="24"/>
                  </a:cubicBezTo>
                  <a:cubicBezTo>
                    <a:pt x="7" y="24"/>
                    <a:pt x="7" y="25"/>
                    <a:pt x="7" y="25"/>
                  </a:cubicBezTo>
                  <a:cubicBezTo>
                    <a:pt x="7" y="29"/>
                    <a:pt x="7" y="32"/>
                    <a:pt x="6" y="35"/>
                  </a:cubicBezTo>
                  <a:cubicBezTo>
                    <a:pt x="7" y="35"/>
                    <a:pt x="9" y="34"/>
                    <a:pt x="9" y="33"/>
                  </a:cubicBezTo>
                  <a:cubicBezTo>
                    <a:pt x="10" y="32"/>
                    <a:pt x="10" y="31"/>
                    <a:pt x="10" y="30"/>
                  </a:cubicBezTo>
                  <a:cubicBezTo>
                    <a:pt x="10" y="24"/>
                    <a:pt x="11" y="19"/>
                    <a:pt x="13" y="13"/>
                  </a:cubicBezTo>
                  <a:cubicBezTo>
                    <a:pt x="14" y="11"/>
                    <a:pt x="14" y="9"/>
                    <a:pt x="14" y="6"/>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iŝlïḋe"/>
            <p:cNvSpPr/>
            <p:nvPr/>
          </p:nvSpPr>
          <p:spPr bwMode="auto">
            <a:xfrm>
              <a:off x="5655352" y="5400117"/>
              <a:ext cx="199866" cy="217177"/>
            </a:xfrm>
            <a:custGeom>
              <a:avLst/>
              <a:gdLst>
                <a:gd name="T0" fmla="*/ 30 w 33"/>
                <a:gd name="T1" fmla="*/ 25 h 36"/>
                <a:gd name="T2" fmla="*/ 25 w 33"/>
                <a:gd name="T3" fmla="*/ 25 h 36"/>
                <a:gd name="T4" fmla="*/ 15 w 33"/>
                <a:gd name="T5" fmla="*/ 14 h 36"/>
                <a:gd name="T6" fmla="*/ 15 w 33"/>
                <a:gd name="T7" fmla="*/ 7 h 36"/>
                <a:gd name="T8" fmla="*/ 12 w 33"/>
                <a:gd name="T9" fmla="*/ 1 h 36"/>
                <a:gd name="T10" fmla="*/ 6 w 33"/>
                <a:gd name="T11" fmla="*/ 0 h 36"/>
                <a:gd name="T12" fmla="*/ 1 w 33"/>
                <a:gd name="T13" fmla="*/ 5 h 36"/>
                <a:gd name="T14" fmla="*/ 3 w 33"/>
                <a:gd name="T15" fmla="*/ 14 h 36"/>
                <a:gd name="T16" fmla="*/ 3 w 33"/>
                <a:gd name="T17" fmla="*/ 33 h 36"/>
                <a:gd name="T18" fmla="*/ 3 w 33"/>
                <a:gd name="T19" fmla="*/ 35 h 36"/>
                <a:gd name="T20" fmla="*/ 4 w 33"/>
                <a:gd name="T21" fmla="*/ 35 h 36"/>
                <a:gd name="T22" fmla="*/ 8 w 33"/>
                <a:gd name="T23" fmla="*/ 35 h 36"/>
                <a:gd name="T24" fmla="*/ 7 w 33"/>
                <a:gd name="T25" fmla="*/ 25 h 36"/>
                <a:gd name="T26" fmla="*/ 9 w 33"/>
                <a:gd name="T27" fmla="*/ 22 h 36"/>
                <a:gd name="T28" fmla="*/ 10 w 33"/>
                <a:gd name="T29" fmla="*/ 24 h 36"/>
                <a:gd name="T30" fmla="*/ 13 w 33"/>
                <a:gd name="T31" fmla="*/ 34 h 36"/>
                <a:gd name="T32" fmla="*/ 20 w 33"/>
                <a:gd name="T33" fmla="*/ 35 h 36"/>
                <a:gd name="T34" fmla="*/ 30 w 33"/>
                <a:gd name="T35" fmla="*/ 33 h 36"/>
                <a:gd name="T36" fmla="*/ 33 w 33"/>
                <a:gd name="T37" fmla="*/ 29 h 36"/>
                <a:gd name="T38" fmla="*/ 30 w 33"/>
                <a:gd name="T39"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36">
                  <a:moveTo>
                    <a:pt x="30" y="25"/>
                  </a:moveTo>
                  <a:cubicBezTo>
                    <a:pt x="28" y="25"/>
                    <a:pt x="27" y="25"/>
                    <a:pt x="25" y="25"/>
                  </a:cubicBezTo>
                  <a:cubicBezTo>
                    <a:pt x="20" y="24"/>
                    <a:pt x="16" y="19"/>
                    <a:pt x="15" y="14"/>
                  </a:cubicBezTo>
                  <a:cubicBezTo>
                    <a:pt x="15" y="12"/>
                    <a:pt x="15" y="10"/>
                    <a:pt x="15" y="7"/>
                  </a:cubicBezTo>
                  <a:cubicBezTo>
                    <a:pt x="14" y="5"/>
                    <a:pt x="14" y="3"/>
                    <a:pt x="12" y="1"/>
                  </a:cubicBezTo>
                  <a:cubicBezTo>
                    <a:pt x="10" y="0"/>
                    <a:pt x="8" y="0"/>
                    <a:pt x="6" y="0"/>
                  </a:cubicBezTo>
                  <a:cubicBezTo>
                    <a:pt x="3" y="1"/>
                    <a:pt x="0" y="2"/>
                    <a:pt x="1" y="5"/>
                  </a:cubicBezTo>
                  <a:cubicBezTo>
                    <a:pt x="1" y="8"/>
                    <a:pt x="2" y="11"/>
                    <a:pt x="3" y="14"/>
                  </a:cubicBezTo>
                  <a:cubicBezTo>
                    <a:pt x="4" y="21"/>
                    <a:pt x="4" y="27"/>
                    <a:pt x="3" y="33"/>
                  </a:cubicBezTo>
                  <a:cubicBezTo>
                    <a:pt x="3" y="34"/>
                    <a:pt x="3" y="35"/>
                    <a:pt x="3" y="35"/>
                  </a:cubicBezTo>
                  <a:cubicBezTo>
                    <a:pt x="3" y="35"/>
                    <a:pt x="4" y="35"/>
                    <a:pt x="4" y="35"/>
                  </a:cubicBezTo>
                  <a:cubicBezTo>
                    <a:pt x="5" y="36"/>
                    <a:pt x="7" y="36"/>
                    <a:pt x="8" y="35"/>
                  </a:cubicBezTo>
                  <a:cubicBezTo>
                    <a:pt x="8" y="32"/>
                    <a:pt x="7" y="28"/>
                    <a:pt x="7" y="25"/>
                  </a:cubicBezTo>
                  <a:cubicBezTo>
                    <a:pt x="7" y="23"/>
                    <a:pt x="7" y="22"/>
                    <a:pt x="9" y="22"/>
                  </a:cubicBezTo>
                  <a:cubicBezTo>
                    <a:pt x="10" y="22"/>
                    <a:pt x="10" y="23"/>
                    <a:pt x="10" y="24"/>
                  </a:cubicBezTo>
                  <a:cubicBezTo>
                    <a:pt x="11" y="27"/>
                    <a:pt x="10" y="31"/>
                    <a:pt x="13" y="34"/>
                  </a:cubicBezTo>
                  <a:cubicBezTo>
                    <a:pt x="15" y="36"/>
                    <a:pt x="18" y="35"/>
                    <a:pt x="20" y="35"/>
                  </a:cubicBezTo>
                  <a:cubicBezTo>
                    <a:pt x="24" y="35"/>
                    <a:pt x="27" y="34"/>
                    <a:pt x="30" y="33"/>
                  </a:cubicBezTo>
                  <a:cubicBezTo>
                    <a:pt x="32" y="32"/>
                    <a:pt x="33" y="31"/>
                    <a:pt x="33" y="29"/>
                  </a:cubicBezTo>
                  <a:cubicBezTo>
                    <a:pt x="33" y="27"/>
                    <a:pt x="32" y="26"/>
                    <a:pt x="30" y="25"/>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iş1îde"/>
            <p:cNvSpPr/>
            <p:nvPr/>
          </p:nvSpPr>
          <p:spPr bwMode="auto">
            <a:xfrm>
              <a:off x="7995512" y="3245659"/>
              <a:ext cx="59802" cy="144785"/>
            </a:xfrm>
            <a:custGeom>
              <a:avLst/>
              <a:gdLst>
                <a:gd name="T0" fmla="*/ 10 w 10"/>
                <a:gd name="T1" fmla="*/ 15 h 24"/>
                <a:gd name="T2" fmla="*/ 9 w 10"/>
                <a:gd name="T3" fmla="*/ 7 h 24"/>
                <a:gd name="T4" fmla="*/ 6 w 10"/>
                <a:gd name="T5" fmla="*/ 2 h 24"/>
                <a:gd name="T6" fmla="*/ 4 w 10"/>
                <a:gd name="T7" fmla="*/ 0 h 24"/>
                <a:gd name="T8" fmla="*/ 1 w 10"/>
                <a:gd name="T9" fmla="*/ 1 h 24"/>
                <a:gd name="T10" fmla="*/ 0 w 10"/>
                <a:gd name="T11" fmla="*/ 3 h 24"/>
                <a:gd name="T12" fmla="*/ 1 w 10"/>
                <a:gd name="T13" fmla="*/ 9 h 24"/>
                <a:gd name="T14" fmla="*/ 2 w 10"/>
                <a:gd name="T15" fmla="*/ 11 h 24"/>
                <a:gd name="T16" fmla="*/ 1 w 10"/>
                <a:gd name="T17" fmla="*/ 13 h 24"/>
                <a:gd name="T18" fmla="*/ 0 w 10"/>
                <a:gd name="T19" fmla="*/ 13 h 24"/>
                <a:gd name="T20" fmla="*/ 0 w 10"/>
                <a:gd name="T21" fmla="*/ 13 h 24"/>
                <a:gd name="T22" fmla="*/ 3 w 10"/>
                <a:gd name="T23" fmla="*/ 19 h 24"/>
                <a:gd name="T24" fmla="*/ 5 w 10"/>
                <a:gd name="T25" fmla="*/ 24 h 24"/>
                <a:gd name="T26" fmla="*/ 9 w 10"/>
                <a:gd name="T27" fmla="*/ 23 h 24"/>
                <a:gd name="T28" fmla="*/ 10 w 10"/>
                <a:gd name="T29" fmla="*/ 22 h 24"/>
                <a:gd name="T30" fmla="*/ 10 w 10"/>
                <a:gd name="T31"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24">
                  <a:moveTo>
                    <a:pt x="10" y="15"/>
                  </a:moveTo>
                  <a:cubicBezTo>
                    <a:pt x="10" y="13"/>
                    <a:pt x="10" y="10"/>
                    <a:pt x="9" y="7"/>
                  </a:cubicBezTo>
                  <a:cubicBezTo>
                    <a:pt x="8" y="6"/>
                    <a:pt x="8" y="4"/>
                    <a:pt x="6" y="2"/>
                  </a:cubicBezTo>
                  <a:cubicBezTo>
                    <a:pt x="6" y="1"/>
                    <a:pt x="5" y="1"/>
                    <a:pt x="4" y="0"/>
                  </a:cubicBezTo>
                  <a:cubicBezTo>
                    <a:pt x="3" y="0"/>
                    <a:pt x="2" y="0"/>
                    <a:pt x="1" y="1"/>
                  </a:cubicBezTo>
                  <a:cubicBezTo>
                    <a:pt x="0" y="1"/>
                    <a:pt x="0" y="2"/>
                    <a:pt x="0" y="3"/>
                  </a:cubicBezTo>
                  <a:cubicBezTo>
                    <a:pt x="0" y="5"/>
                    <a:pt x="0" y="7"/>
                    <a:pt x="1" y="9"/>
                  </a:cubicBezTo>
                  <a:cubicBezTo>
                    <a:pt x="2" y="10"/>
                    <a:pt x="2" y="10"/>
                    <a:pt x="2" y="11"/>
                  </a:cubicBezTo>
                  <a:cubicBezTo>
                    <a:pt x="2" y="12"/>
                    <a:pt x="2" y="13"/>
                    <a:pt x="1" y="13"/>
                  </a:cubicBezTo>
                  <a:cubicBezTo>
                    <a:pt x="0" y="13"/>
                    <a:pt x="0" y="13"/>
                    <a:pt x="0" y="13"/>
                  </a:cubicBezTo>
                  <a:cubicBezTo>
                    <a:pt x="0" y="13"/>
                    <a:pt x="0" y="13"/>
                    <a:pt x="0" y="13"/>
                  </a:cubicBezTo>
                  <a:cubicBezTo>
                    <a:pt x="0" y="15"/>
                    <a:pt x="2" y="17"/>
                    <a:pt x="3" y="19"/>
                  </a:cubicBezTo>
                  <a:cubicBezTo>
                    <a:pt x="4" y="20"/>
                    <a:pt x="4" y="23"/>
                    <a:pt x="5" y="24"/>
                  </a:cubicBezTo>
                  <a:cubicBezTo>
                    <a:pt x="6" y="24"/>
                    <a:pt x="9" y="24"/>
                    <a:pt x="9" y="23"/>
                  </a:cubicBezTo>
                  <a:cubicBezTo>
                    <a:pt x="10" y="22"/>
                    <a:pt x="10" y="22"/>
                    <a:pt x="10" y="22"/>
                  </a:cubicBezTo>
                  <a:cubicBezTo>
                    <a:pt x="10" y="20"/>
                    <a:pt x="10" y="17"/>
                    <a:pt x="10" y="15"/>
                  </a:cubicBezTo>
                  <a:close/>
                </a:path>
              </a:pathLst>
            </a:custGeom>
            <a:solidFill>
              <a:srgbClr val="F9E9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iśľïḍê"/>
            <p:cNvSpPr/>
            <p:nvPr/>
          </p:nvSpPr>
          <p:spPr bwMode="auto">
            <a:xfrm>
              <a:off x="7644566" y="5135728"/>
              <a:ext cx="108589" cy="306881"/>
            </a:xfrm>
            <a:custGeom>
              <a:avLst/>
              <a:gdLst>
                <a:gd name="T0" fmla="*/ 3 w 18"/>
                <a:gd name="T1" fmla="*/ 46 h 51"/>
                <a:gd name="T2" fmla="*/ 4 w 18"/>
                <a:gd name="T3" fmla="*/ 51 h 51"/>
                <a:gd name="T4" fmla="*/ 8 w 18"/>
                <a:gd name="T5" fmla="*/ 50 h 51"/>
                <a:gd name="T6" fmla="*/ 10 w 18"/>
                <a:gd name="T7" fmla="*/ 46 h 51"/>
                <a:gd name="T8" fmla="*/ 18 w 18"/>
                <a:gd name="T9" fmla="*/ 8 h 51"/>
                <a:gd name="T10" fmla="*/ 17 w 18"/>
                <a:gd name="T11" fmla="*/ 3 h 51"/>
                <a:gd name="T12" fmla="*/ 13 w 18"/>
                <a:gd name="T13" fmla="*/ 0 h 51"/>
                <a:gd name="T14" fmla="*/ 6 w 18"/>
                <a:gd name="T15" fmla="*/ 1 h 51"/>
                <a:gd name="T16" fmla="*/ 3 w 18"/>
                <a:gd name="T17" fmla="*/ 21 h 51"/>
                <a:gd name="T18" fmla="*/ 3 w 18"/>
                <a:gd name="T1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1">
                  <a:moveTo>
                    <a:pt x="3" y="46"/>
                  </a:moveTo>
                  <a:cubicBezTo>
                    <a:pt x="3" y="48"/>
                    <a:pt x="3" y="50"/>
                    <a:pt x="4" y="51"/>
                  </a:cubicBezTo>
                  <a:cubicBezTo>
                    <a:pt x="6" y="51"/>
                    <a:pt x="7" y="51"/>
                    <a:pt x="8" y="50"/>
                  </a:cubicBezTo>
                  <a:cubicBezTo>
                    <a:pt x="9" y="49"/>
                    <a:pt x="10" y="47"/>
                    <a:pt x="10" y="46"/>
                  </a:cubicBezTo>
                  <a:cubicBezTo>
                    <a:pt x="13" y="33"/>
                    <a:pt x="17" y="21"/>
                    <a:pt x="18" y="8"/>
                  </a:cubicBezTo>
                  <a:cubicBezTo>
                    <a:pt x="18" y="6"/>
                    <a:pt x="18" y="4"/>
                    <a:pt x="17" y="3"/>
                  </a:cubicBezTo>
                  <a:cubicBezTo>
                    <a:pt x="16" y="2"/>
                    <a:pt x="14" y="1"/>
                    <a:pt x="13" y="0"/>
                  </a:cubicBezTo>
                  <a:cubicBezTo>
                    <a:pt x="11" y="0"/>
                    <a:pt x="8" y="0"/>
                    <a:pt x="6" y="1"/>
                  </a:cubicBezTo>
                  <a:cubicBezTo>
                    <a:pt x="0" y="4"/>
                    <a:pt x="3" y="16"/>
                    <a:pt x="3" y="21"/>
                  </a:cubicBezTo>
                  <a:cubicBezTo>
                    <a:pt x="3" y="29"/>
                    <a:pt x="3" y="38"/>
                    <a:pt x="3" y="46"/>
                  </a:cubicBezTo>
                  <a:close/>
                </a:path>
              </a:pathLst>
            </a:custGeom>
            <a:solidFill>
              <a:srgbClr val="F9E9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ïṡlíḋè"/>
            <p:cNvSpPr/>
            <p:nvPr/>
          </p:nvSpPr>
          <p:spPr bwMode="auto">
            <a:xfrm>
              <a:off x="7284179" y="4852454"/>
              <a:ext cx="758545" cy="464256"/>
            </a:xfrm>
            <a:custGeom>
              <a:avLst/>
              <a:gdLst>
                <a:gd name="T0" fmla="*/ 125 w 126"/>
                <a:gd name="T1" fmla="*/ 57 h 77"/>
                <a:gd name="T2" fmla="*/ 121 w 126"/>
                <a:gd name="T3" fmla="*/ 49 h 77"/>
                <a:gd name="T4" fmla="*/ 108 w 126"/>
                <a:gd name="T5" fmla="*/ 18 h 77"/>
                <a:gd name="T6" fmla="*/ 104 w 126"/>
                <a:gd name="T7" fmla="*/ 7 h 77"/>
                <a:gd name="T8" fmla="*/ 89 w 126"/>
                <a:gd name="T9" fmla="*/ 7 h 77"/>
                <a:gd name="T10" fmla="*/ 76 w 126"/>
                <a:gd name="T11" fmla="*/ 4 h 77"/>
                <a:gd name="T12" fmla="*/ 29 w 126"/>
                <a:gd name="T13" fmla="*/ 6 h 77"/>
                <a:gd name="T14" fmla="*/ 22 w 126"/>
                <a:gd name="T15" fmla="*/ 9 h 77"/>
                <a:gd name="T16" fmla="*/ 16 w 126"/>
                <a:gd name="T17" fmla="*/ 22 h 77"/>
                <a:gd name="T18" fmla="*/ 6 w 126"/>
                <a:gd name="T19" fmla="*/ 44 h 77"/>
                <a:gd name="T20" fmla="*/ 3 w 126"/>
                <a:gd name="T21" fmla="*/ 68 h 77"/>
                <a:gd name="T22" fmla="*/ 5 w 126"/>
                <a:gd name="T23" fmla="*/ 72 h 77"/>
                <a:gd name="T24" fmla="*/ 8 w 126"/>
                <a:gd name="T25" fmla="*/ 74 h 77"/>
                <a:gd name="T26" fmla="*/ 25 w 126"/>
                <a:gd name="T27" fmla="*/ 75 h 77"/>
                <a:gd name="T28" fmla="*/ 33 w 126"/>
                <a:gd name="T29" fmla="*/ 73 h 77"/>
                <a:gd name="T30" fmla="*/ 42 w 126"/>
                <a:gd name="T31" fmla="*/ 74 h 77"/>
                <a:gd name="T32" fmla="*/ 44 w 126"/>
                <a:gd name="T33" fmla="*/ 75 h 77"/>
                <a:gd name="T34" fmla="*/ 47 w 126"/>
                <a:gd name="T35" fmla="*/ 75 h 77"/>
                <a:gd name="T36" fmla="*/ 62 w 126"/>
                <a:gd name="T37" fmla="*/ 73 h 77"/>
                <a:gd name="T38" fmla="*/ 76 w 126"/>
                <a:gd name="T39" fmla="*/ 77 h 77"/>
                <a:gd name="T40" fmla="*/ 89 w 126"/>
                <a:gd name="T41" fmla="*/ 71 h 77"/>
                <a:gd name="T42" fmla="*/ 113 w 126"/>
                <a:gd name="T43" fmla="*/ 74 h 77"/>
                <a:gd name="T44" fmla="*/ 125 w 126"/>
                <a:gd name="T4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77">
                  <a:moveTo>
                    <a:pt x="125" y="57"/>
                  </a:moveTo>
                  <a:cubicBezTo>
                    <a:pt x="124" y="54"/>
                    <a:pt x="122" y="51"/>
                    <a:pt x="121" y="49"/>
                  </a:cubicBezTo>
                  <a:cubicBezTo>
                    <a:pt x="115" y="39"/>
                    <a:pt x="111" y="29"/>
                    <a:pt x="108" y="18"/>
                  </a:cubicBezTo>
                  <a:cubicBezTo>
                    <a:pt x="107" y="15"/>
                    <a:pt x="107" y="9"/>
                    <a:pt x="104" y="7"/>
                  </a:cubicBezTo>
                  <a:cubicBezTo>
                    <a:pt x="100" y="4"/>
                    <a:pt x="93" y="6"/>
                    <a:pt x="89" y="7"/>
                  </a:cubicBezTo>
                  <a:cubicBezTo>
                    <a:pt x="84" y="7"/>
                    <a:pt x="80" y="5"/>
                    <a:pt x="76" y="4"/>
                  </a:cubicBezTo>
                  <a:cubicBezTo>
                    <a:pt x="61" y="0"/>
                    <a:pt x="44" y="0"/>
                    <a:pt x="29" y="6"/>
                  </a:cubicBezTo>
                  <a:cubicBezTo>
                    <a:pt x="26" y="7"/>
                    <a:pt x="24" y="8"/>
                    <a:pt x="22" y="9"/>
                  </a:cubicBezTo>
                  <a:cubicBezTo>
                    <a:pt x="19" y="13"/>
                    <a:pt x="18" y="17"/>
                    <a:pt x="16" y="22"/>
                  </a:cubicBezTo>
                  <a:cubicBezTo>
                    <a:pt x="14" y="30"/>
                    <a:pt x="9" y="37"/>
                    <a:pt x="6" y="44"/>
                  </a:cubicBezTo>
                  <a:cubicBezTo>
                    <a:pt x="2" y="52"/>
                    <a:pt x="0" y="61"/>
                    <a:pt x="3" y="68"/>
                  </a:cubicBezTo>
                  <a:cubicBezTo>
                    <a:pt x="3" y="70"/>
                    <a:pt x="4" y="71"/>
                    <a:pt x="5" y="72"/>
                  </a:cubicBezTo>
                  <a:cubicBezTo>
                    <a:pt x="6" y="73"/>
                    <a:pt x="7" y="74"/>
                    <a:pt x="8" y="74"/>
                  </a:cubicBezTo>
                  <a:cubicBezTo>
                    <a:pt x="13" y="76"/>
                    <a:pt x="19" y="76"/>
                    <a:pt x="25" y="75"/>
                  </a:cubicBezTo>
                  <a:cubicBezTo>
                    <a:pt x="28" y="74"/>
                    <a:pt x="30" y="73"/>
                    <a:pt x="33" y="73"/>
                  </a:cubicBezTo>
                  <a:cubicBezTo>
                    <a:pt x="36" y="72"/>
                    <a:pt x="40" y="72"/>
                    <a:pt x="42" y="74"/>
                  </a:cubicBezTo>
                  <a:cubicBezTo>
                    <a:pt x="43" y="75"/>
                    <a:pt x="44" y="75"/>
                    <a:pt x="44" y="75"/>
                  </a:cubicBezTo>
                  <a:cubicBezTo>
                    <a:pt x="45" y="76"/>
                    <a:pt x="46" y="75"/>
                    <a:pt x="47" y="75"/>
                  </a:cubicBezTo>
                  <a:cubicBezTo>
                    <a:pt x="52" y="73"/>
                    <a:pt x="57" y="72"/>
                    <a:pt x="62" y="73"/>
                  </a:cubicBezTo>
                  <a:cubicBezTo>
                    <a:pt x="67" y="74"/>
                    <a:pt x="71" y="77"/>
                    <a:pt x="76" y="77"/>
                  </a:cubicBezTo>
                  <a:cubicBezTo>
                    <a:pt x="80" y="77"/>
                    <a:pt x="84" y="73"/>
                    <a:pt x="89" y="71"/>
                  </a:cubicBezTo>
                  <a:cubicBezTo>
                    <a:pt x="97" y="69"/>
                    <a:pt x="105" y="75"/>
                    <a:pt x="113" y="74"/>
                  </a:cubicBezTo>
                  <a:cubicBezTo>
                    <a:pt x="121" y="72"/>
                    <a:pt x="126" y="64"/>
                    <a:pt x="125" y="57"/>
                  </a:cubicBezTo>
                  <a:close/>
                </a:path>
              </a:pathLst>
            </a:custGeom>
            <a:solidFill>
              <a:srgbClr val="5D73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íŝlîḓe"/>
            <p:cNvSpPr/>
            <p:nvPr/>
          </p:nvSpPr>
          <p:spPr bwMode="auto">
            <a:xfrm>
              <a:off x="7825548" y="3366838"/>
              <a:ext cx="283274" cy="865560"/>
            </a:xfrm>
            <a:custGeom>
              <a:avLst/>
              <a:gdLst>
                <a:gd name="T0" fmla="*/ 31 w 47"/>
                <a:gd name="T1" fmla="*/ 63 h 144"/>
                <a:gd name="T2" fmla="*/ 33 w 47"/>
                <a:gd name="T3" fmla="*/ 41 h 144"/>
                <a:gd name="T4" fmla="*/ 34 w 47"/>
                <a:gd name="T5" fmla="*/ 29 h 144"/>
                <a:gd name="T6" fmla="*/ 32 w 47"/>
                <a:gd name="T7" fmla="*/ 19 h 144"/>
                <a:gd name="T8" fmla="*/ 30 w 47"/>
                <a:gd name="T9" fmla="*/ 0 h 144"/>
                <a:gd name="T10" fmla="*/ 37 w 47"/>
                <a:gd name="T11" fmla="*/ 0 h 144"/>
                <a:gd name="T12" fmla="*/ 38 w 47"/>
                <a:gd name="T13" fmla="*/ 0 h 144"/>
                <a:gd name="T14" fmla="*/ 39 w 47"/>
                <a:gd name="T15" fmla="*/ 1 h 144"/>
                <a:gd name="T16" fmla="*/ 45 w 47"/>
                <a:gd name="T17" fmla="*/ 42 h 144"/>
                <a:gd name="T18" fmla="*/ 46 w 47"/>
                <a:gd name="T19" fmla="*/ 73 h 144"/>
                <a:gd name="T20" fmla="*/ 35 w 47"/>
                <a:gd name="T21" fmla="*/ 129 h 144"/>
                <a:gd name="T22" fmla="*/ 30 w 47"/>
                <a:gd name="T23" fmla="*/ 138 h 144"/>
                <a:gd name="T24" fmla="*/ 8 w 47"/>
                <a:gd name="T25" fmla="*/ 137 h 144"/>
                <a:gd name="T26" fmla="*/ 11 w 47"/>
                <a:gd name="T27" fmla="*/ 108 h 144"/>
                <a:gd name="T28" fmla="*/ 26 w 47"/>
                <a:gd name="T29" fmla="*/ 86 h 144"/>
                <a:gd name="T30" fmla="*/ 31 w 47"/>
                <a:gd name="T31" fmla="*/ 6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144">
                  <a:moveTo>
                    <a:pt x="31" y="63"/>
                  </a:moveTo>
                  <a:cubicBezTo>
                    <a:pt x="32" y="55"/>
                    <a:pt x="33" y="48"/>
                    <a:pt x="33" y="41"/>
                  </a:cubicBezTo>
                  <a:cubicBezTo>
                    <a:pt x="34" y="37"/>
                    <a:pt x="34" y="33"/>
                    <a:pt x="34" y="29"/>
                  </a:cubicBezTo>
                  <a:cubicBezTo>
                    <a:pt x="33" y="25"/>
                    <a:pt x="32" y="22"/>
                    <a:pt x="32" y="19"/>
                  </a:cubicBezTo>
                  <a:cubicBezTo>
                    <a:pt x="31" y="13"/>
                    <a:pt x="33" y="6"/>
                    <a:pt x="30" y="0"/>
                  </a:cubicBezTo>
                  <a:cubicBezTo>
                    <a:pt x="32" y="0"/>
                    <a:pt x="35" y="0"/>
                    <a:pt x="37" y="0"/>
                  </a:cubicBezTo>
                  <a:cubicBezTo>
                    <a:pt x="37" y="0"/>
                    <a:pt x="38" y="0"/>
                    <a:pt x="38" y="0"/>
                  </a:cubicBezTo>
                  <a:cubicBezTo>
                    <a:pt x="39" y="0"/>
                    <a:pt x="39" y="1"/>
                    <a:pt x="39" y="1"/>
                  </a:cubicBezTo>
                  <a:cubicBezTo>
                    <a:pt x="44" y="14"/>
                    <a:pt x="45" y="28"/>
                    <a:pt x="45" y="42"/>
                  </a:cubicBezTo>
                  <a:cubicBezTo>
                    <a:pt x="46" y="52"/>
                    <a:pt x="47" y="63"/>
                    <a:pt x="46" y="73"/>
                  </a:cubicBezTo>
                  <a:cubicBezTo>
                    <a:pt x="46" y="92"/>
                    <a:pt x="42" y="111"/>
                    <a:pt x="35" y="129"/>
                  </a:cubicBezTo>
                  <a:cubicBezTo>
                    <a:pt x="33" y="132"/>
                    <a:pt x="32" y="135"/>
                    <a:pt x="30" y="138"/>
                  </a:cubicBezTo>
                  <a:cubicBezTo>
                    <a:pt x="24" y="144"/>
                    <a:pt x="14" y="143"/>
                    <a:pt x="8" y="137"/>
                  </a:cubicBezTo>
                  <a:cubicBezTo>
                    <a:pt x="0" y="128"/>
                    <a:pt x="4" y="116"/>
                    <a:pt x="11" y="108"/>
                  </a:cubicBezTo>
                  <a:cubicBezTo>
                    <a:pt x="17" y="101"/>
                    <a:pt x="22" y="94"/>
                    <a:pt x="26" y="86"/>
                  </a:cubicBezTo>
                  <a:cubicBezTo>
                    <a:pt x="29" y="78"/>
                    <a:pt x="30" y="71"/>
                    <a:pt x="31" y="63"/>
                  </a:cubicBezTo>
                  <a:close/>
                </a:path>
              </a:pathLst>
            </a:custGeom>
            <a:solidFill>
              <a:srgbClr val="8489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iSḷîḍé"/>
            <p:cNvSpPr/>
            <p:nvPr/>
          </p:nvSpPr>
          <p:spPr bwMode="auto">
            <a:xfrm>
              <a:off x="7795646" y="3895616"/>
              <a:ext cx="289569" cy="415469"/>
            </a:xfrm>
            <a:custGeom>
              <a:avLst/>
              <a:gdLst>
                <a:gd name="T0" fmla="*/ 10 w 48"/>
                <a:gd name="T1" fmla="*/ 11 h 69"/>
                <a:gd name="T2" fmla="*/ 17 w 48"/>
                <a:gd name="T3" fmla="*/ 4 h 69"/>
                <a:gd name="T4" fmla="*/ 25 w 48"/>
                <a:gd name="T5" fmla="*/ 0 h 69"/>
                <a:gd name="T6" fmla="*/ 34 w 48"/>
                <a:gd name="T7" fmla="*/ 8 h 69"/>
                <a:gd name="T8" fmla="*/ 38 w 48"/>
                <a:gd name="T9" fmla="*/ 20 h 69"/>
                <a:gd name="T10" fmla="*/ 41 w 48"/>
                <a:gd name="T11" fmla="*/ 29 h 69"/>
                <a:gd name="T12" fmla="*/ 41 w 48"/>
                <a:gd name="T13" fmla="*/ 38 h 69"/>
                <a:gd name="T14" fmla="*/ 46 w 48"/>
                <a:gd name="T15" fmla="*/ 47 h 69"/>
                <a:gd name="T16" fmla="*/ 46 w 48"/>
                <a:gd name="T17" fmla="*/ 59 h 69"/>
                <a:gd name="T18" fmla="*/ 44 w 48"/>
                <a:gd name="T19" fmla="*/ 67 h 69"/>
                <a:gd name="T20" fmla="*/ 44 w 48"/>
                <a:gd name="T21" fmla="*/ 68 h 69"/>
                <a:gd name="T22" fmla="*/ 42 w 48"/>
                <a:gd name="T23" fmla="*/ 69 h 69"/>
                <a:gd name="T24" fmla="*/ 35 w 48"/>
                <a:gd name="T25" fmla="*/ 66 h 69"/>
                <a:gd name="T26" fmla="*/ 25 w 48"/>
                <a:gd name="T27" fmla="*/ 55 h 69"/>
                <a:gd name="T28" fmla="*/ 11 w 48"/>
                <a:gd name="T29" fmla="*/ 36 h 69"/>
                <a:gd name="T30" fmla="*/ 6 w 48"/>
                <a:gd name="T31" fmla="*/ 27 h 69"/>
                <a:gd name="T32" fmla="*/ 1 w 48"/>
                <a:gd name="T33" fmla="*/ 15 h 69"/>
                <a:gd name="T34" fmla="*/ 10 w 48"/>
                <a:gd name="T35"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9">
                  <a:moveTo>
                    <a:pt x="10" y="11"/>
                  </a:moveTo>
                  <a:cubicBezTo>
                    <a:pt x="12" y="9"/>
                    <a:pt x="14" y="6"/>
                    <a:pt x="17" y="4"/>
                  </a:cubicBezTo>
                  <a:cubicBezTo>
                    <a:pt x="19" y="2"/>
                    <a:pt x="22" y="0"/>
                    <a:pt x="25" y="0"/>
                  </a:cubicBezTo>
                  <a:cubicBezTo>
                    <a:pt x="29" y="0"/>
                    <a:pt x="32" y="4"/>
                    <a:pt x="34" y="8"/>
                  </a:cubicBezTo>
                  <a:cubicBezTo>
                    <a:pt x="36" y="12"/>
                    <a:pt x="36" y="16"/>
                    <a:pt x="38" y="20"/>
                  </a:cubicBezTo>
                  <a:cubicBezTo>
                    <a:pt x="39" y="23"/>
                    <a:pt x="41" y="26"/>
                    <a:pt x="41" y="29"/>
                  </a:cubicBezTo>
                  <a:cubicBezTo>
                    <a:pt x="41" y="32"/>
                    <a:pt x="41" y="35"/>
                    <a:pt x="41" y="38"/>
                  </a:cubicBezTo>
                  <a:cubicBezTo>
                    <a:pt x="42" y="41"/>
                    <a:pt x="45" y="44"/>
                    <a:pt x="46" y="47"/>
                  </a:cubicBezTo>
                  <a:cubicBezTo>
                    <a:pt x="48" y="51"/>
                    <a:pt x="47" y="55"/>
                    <a:pt x="46" y="59"/>
                  </a:cubicBezTo>
                  <a:cubicBezTo>
                    <a:pt x="45" y="62"/>
                    <a:pt x="45" y="64"/>
                    <a:pt x="44" y="67"/>
                  </a:cubicBezTo>
                  <a:cubicBezTo>
                    <a:pt x="44" y="67"/>
                    <a:pt x="44" y="68"/>
                    <a:pt x="44" y="68"/>
                  </a:cubicBezTo>
                  <a:cubicBezTo>
                    <a:pt x="43" y="69"/>
                    <a:pt x="42" y="69"/>
                    <a:pt x="42" y="69"/>
                  </a:cubicBezTo>
                  <a:cubicBezTo>
                    <a:pt x="39" y="69"/>
                    <a:pt x="37" y="67"/>
                    <a:pt x="35" y="66"/>
                  </a:cubicBezTo>
                  <a:cubicBezTo>
                    <a:pt x="32" y="63"/>
                    <a:pt x="29" y="59"/>
                    <a:pt x="25" y="55"/>
                  </a:cubicBezTo>
                  <a:cubicBezTo>
                    <a:pt x="20" y="49"/>
                    <a:pt x="14" y="43"/>
                    <a:pt x="11" y="36"/>
                  </a:cubicBezTo>
                  <a:cubicBezTo>
                    <a:pt x="9" y="33"/>
                    <a:pt x="8" y="29"/>
                    <a:pt x="6" y="27"/>
                  </a:cubicBezTo>
                  <a:cubicBezTo>
                    <a:pt x="4" y="24"/>
                    <a:pt x="0" y="20"/>
                    <a:pt x="1" y="15"/>
                  </a:cubicBezTo>
                  <a:cubicBezTo>
                    <a:pt x="1" y="12"/>
                    <a:pt x="7" y="13"/>
                    <a:pt x="10" y="11"/>
                  </a:cubicBezTo>
                  <a:close/>
                </a:path>
              </a:pathLst>
            </a:custGeom>
            <a:solidFill>
              <a:srgbClr val="5D73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î$ļíḓe"/>
            <p:cNvSpPr/>
            <p:nvPr/>
          </p:nvSpPr>
          <p:spPr bwMode="auto">
            <a:xfrm>
              <a:off x="7458864" y="3486442"/>
              <a:ext cx="330487" cy="398158"/>
            </a:xfrm>
            <a:custGeom>
              <a:avLst/>
              <a:gdLst>
                <a:gd name="T0" fmla="*/ 4 w 55"/>
                <a:gd name="T1" fmla="*/ 35 h 66"/>
                <a:gd name="T2" fmla="*/ 14 w 55"/>
                <a:gd name="T3" fmla="*/ 60 h 66"/>
                <a:gd name="T4" fmla="*/ 32 w 55"/>
                <a:gd name="T5" fmla="*/ 65 h 66"/>
                <a:gd name="T6" fmla="*/ 47 w 55"/>
                <a:gd name="T7" fmla="*/ 55 h 66"/>
                <a:gd name="T8" fmla="*/ 51 w 55"/>
                <a:gd name="T9" fmla="*/ 47 h 66"/>
                <a:gd name="T10" fmla="*/ 55 w 55"/>
                <a:gd name="T11" fmla="*/ 17 h 66"/>
                <a:gd name="T12" fmla="*/ 52 w 55"/>
                <a:gd name="T13" fmla="*/ 7 h 66"/>
                <a:gd name="T14" fmla="*/ 42 w 55"/>
                <a:gd name="T15" fmla="*/ 3 h 66"/>
                <a:gd name="T16" fmla="*/ 20 w 55"/>
                <a:gd name="T17" fmla="*/ 1 h 66"/>
                <a:gd name="T18" fmla="*/ 3 w 55"/>
                <a:gd name="T19" fmla="*/ 11 h 66"/>
                <a:gd name="T20" fmla="*/ 4 w 55"/>
                <a:gd name="T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66">
                  <a:moveTo>
                    <a:pt x="4" y="35"/>
                  </a:moveTo>
                  <a:cubicBezTo>
                    <a:pt x="6" y="44"/>
                    <a:pt x="8" y="53"/>
                    <a:pt x="14" y="60"/>
                  </a:cubicBezTo>
                  <a:cubicBezTo>
                    <a:pt x="19" y="64"/>
                    <a:pt x="25" y="66"/>
                    <a:pt x="32" y="65"/>
                  </a:cubicBezTo>
                  <a:cubicBezTo>
                    <a:pt x="38" y="65"/>
                    <a:pt x="44" y="61"/>
                    <a:pt x="47" y="55"/>
                  </a:cubicBezTo>
                  <a:cubicBezTo>
                    <a:pt x="49" y="53"/>
                    <a:pt x="50" y="50"/>
                    <a:pt x="51" y="47"/>
                  </a:cubicBezTo>
                  <a:cubicBezTo>
                    <a:pt x="54" y="37"/>
                    <a:pt x="55" y="27"/>
                    <a:pt x="55" y="17"/>
                  </a:cubicBezTo>
                  <a:cubicBezTo>
                    <a:pt x="55" y="14"/>
                    <a:pt x="55" y="10"/>
                    <a:pt x="52" y="7"/>
                  </a:cubicBezTo>
                  <a:cubicBezTo>
                    <a:pt x="50" y="4"/>
                    <a:pt x="46" y="4"/>
                    <a:pt x="42" y="3"/>
                  </a:cubicBezTo>
                  <a:cubicBezTo>
                    <a:pt x="35" y="1"/>
                    <a:pt x="28" y="0"/>
                    <a:pt x="20" y="1"/>
                  </a:cubicBezTo>
                  <a:cubicBezTo>
                    <a:pt x="14" y="2"/>
                    <a:pt x="6" y="5"/>
                    <a:pt x="3" y="11"/>
                  </a:cubicBezTo>
                  <a:cubicBezTo>
                    <a:pt x="0" y="18"/>
                    <a:pt x="3" y="28"/>
                    <a:pt x="4" y="35"/>
                  </a:cubicBezTo>
                  <a:close/>
                </a:path>
              </a:pathLst>
            </a:custGeom>
            <a:solidFill>
              <a:srgbClr val="F9E9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íṩļíḍé"/>
            <p:cNvSpPr/>
            <p:nvPr/>
          </p:nvSpPr>
          <p:spPr bwMode="auto">
            <a:xfrm>
              <a:off x="7235392" y="3925517"/>
              <a:ext cx="879724" cy="517763"/>
            </a:xfrm>
            <a:custGeom>
              <a:avLst/>
              <a:gdLst>
                <a:gd name="T0" fmla="*/ 143 w 146"/>
                <a:gd name="T1" fmla="*/ 67 h 86"/>
                <a:gd name="T2" fmla="*/ 136 w 146"/>
                <a:gd name="T3" fmla="*/ 60 h 86"/>
                <a:gd name="T4" fmla="*/ 130 w 146"/>
                <a:gd name="T5" fmla="*/ 50 h 86"/>
                <a:gd name="T6" fmla="*/ 116 w 146"/>
                <a:gd name="T7" fmla="*/ 27 h 86"/>
                <a:gd name="T8" fmla="*/ 99 w 146"/>
                <a:gd name="T9" fmla="*/ 7 h 86"/>
                <a:gd name="T10" fmla="*/ 72 w 146"/>
                <a:gd name="T11" fmla="*/ 1 h 86"/>
                <a:gd name="T12" fmla="*/ 54 w 146"/>
                <a:gd name="T13" fmla="*/ 2 h 86"/>
                <a:gd name="T14" fmla="*/ 13 w 146"/>
                <a:gd name="T15" fmla="*/ 32 h 86"/>
                <a:gd name="T16" fmla="*/ 4 w 146"/>
                <a:gd name="T17" fmla="*/ 61 h 86"/>
                <a:gd name="T18" fmla="*/ 4 w 146"/>
                <a:gd name="T19" fmla="*/ 75 h 86"/>
                <a:gd name="T20" fmla="*/ 17 w 146"/>
                <a:gd name="T21" fmla="*/ 77 h 86"/>
                <a:gd name="T22" fmla="*/ 33 w 146"/>
                <a:gd name="T23" fmla="*/ 76 h 86"/>
                <a:gd name="T24" fmla="*/ 60 w 146"/>
                <a:gd name="T25" fmla="*/ 76 h 86"/>
                <a:gd name="T26" fmla="*/ 71 w 146"/>
                <a:gd name="T27" fmla="*/ 81 h 86"/>
                <a:gd name="T28" fmla="*/ 118 w 146"/>
                <a:gd name="T29" fmla="*/ 80 h 86"/>
                <a:gd name="T30" fmla="*/ 134 w 146"/>
                <a:gd name="T31" fmla="*/ 82 h 86"/>
                <a:gd name="T32" fmla="*/ 145 w 146"/>
                <a:gd name="T33" fmla="*/ 76 h 86"/>
                <a:gd name="T34" fmla="*/ 143 w 146"/>
                <a:gd name="T35"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6" h="86">
                  <a:moveTo>
                    <a:pt x="143" y="67"/>
                  </a:moveTo>
                  <a:cubicBezTo>
                    <a:pt x="141" y="64"/>
                    <a:pt x="139" y="62"/>
                    <a:pt x="136" y="60"/>
                  </a:cubicBezTo>
                  <a:cubicBezTo>
                    <a:pt x="134" y="57"/>
                    <a:pt x="132" y="54"/>
                    <a:pt x="130" y="50"/>
                  </a:cubicBezTo>
                  <a:cubicBezTo>
                    <a:pt x="125" y="43"/>
                    <a:pt x="121" y="35"/>
                    <a:pt x="116" y="27"/>
                  </a:cubicBezTo>
                  <a:cubicBezTo>
                    <a:pt x="111" y="20"/>
                    <a:pt x="107" y="12"/>
                    <a:pt x="99" y="7"/>
                  </a:cubicBezTo>
                  <a:cubicBezTo>
                    <a:pt x="91" y="2"/>
                    <a:pt x="81" y="1"/>
                    <a:pt x="72" y="1"/>
                  </a:cubicBezTo>
                  <a:cubicBezTo>
                    <a:pt x="66" y="0"/>
                    <a:pt x="60" y="1"/>
                    <a:pt x="54" y="2"/>
                  </a:cubicBezTo>
                  <a:cubicBezTo>
                    <a:pt x="37" y="5"/>
                    <a:pt x="21" y="16"/>
                    <a:pt x="13" y="32"/>
                  </a:cubicBezTo>
                  <a:cubicBezTo>
                    <a:pt x="8" y="41"/>
                    <a:pt x="6" y="51"/>
                    <a:pt x="4" y="61"/>
                  </a:cubicBezTo>
                  <a:cubicBezTo>
                    <a:pt x="3" y="65"/>
                    <a:pt x="0" y="72"/>
                    <a:pt x="4" y="75"/>
                  </a:cubicBezTo>
                  <a:cubicBezTo>
                    <a:pt x="7" y="78"/>
                    <a:pt x="13" y="78"/>
                    <a:pt x="17" y="77"/>
                  </a:cubicBezTo>
                  <a:cubicBezTo>
                    <a:pt x="22" y="77"/>
                    <a:pt x="28" y="76"/>
                    <a:pt x="33" y="76"/>
                  </a:cubicBezTo>
                  <a:cubicBezTo>
                    <a:pt x="42" y="74"/>
                    <a:pt x="52" y="73"/>
                    <a:pt x="60" y="76"/>
                  </a:cubicBezTo>
                  <a:cubicBezTo>
                    <a:pt x="64" y="77"/>
                    <a:pt x="67" y="79"/>
                    <a:pt x="71" y="81"/>
                  </a:cubicBezTo>
                  <a:cubicBezTo>
                    <a:pt x="86" y="86"/>
                    <a:pt x="102" y="78"/>
                    <a:pt x="118" y="80"/>
                  </a:cubicBezTo>
                  <a:cubicBezTo>
                    <a:pt x="123" y="80"/>
                    <a:pt x="128" y="82"/>
                    <a:pt x="134" y="82"/>
                  </a:cubicBezTo>
                  <a:cubicBezTo>
                    <a:pt x="138" y="82"/>
                    <a:pt x="144" y="80"/>
                    <a:pt x="145" y="76"/>
                  </a:cubicBezTo>
                  <a:cubicBezTo>
                    <a:pt x="146" y="73"/>
                    <a:pt x="145" y="69"/>
                    <a:pt x="143" y="67"/>
                  </a:cubicBezTo>
                  <a:close/>
                </a:path>
              </a:pathLst>
            </a:custGeom>
            <a:solidFill>
              <a:srgbClr val="5D738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islïḓé"/>
            <p:cNvSpPr/>
            <p:nvPr/>
          </p:nvSpPr>
          <p:spPr bwMode="auto">
            <a:xfrm>
              <a:off x="7211787" y="4027811"/>
              <a:ext cx="819922" cy="1024509"/>
            </a:xfrm>
            <a:custGeom>
              <a:avLst/>
              <a:gdLst>
                <a:gd name="T0" fmla="*/ 15 w 136"/>
                <a:gd name="T1" fmla="*/ 52 h 170"/>
                <a:gd name="T2" fmla="*/ 23 w 136"/>
                <a:gd name="T3" fmla="*/ 25 h 170"/>
                <a:gd name="T4" fmla="*/ 42 w 136"/>
                <a:gd name="T5" fmla="*/ 4 h 170"/>
                <a:gd name="T6" fmla="*/ 95 w 136"/>
                <a:gd name="T7" fmla="*/ 2 h 170"/>
                <a:gd name="T8" fmla="*/ 103 w 136"/>
                <a:gd name="T9" fmla="*/ 3 h 170"/>
                <a:gd name="T10" fmla="*/ 110 w 136"/>
                <a:gd name="T11" fmla="*/ 11 h 170"/>
                <a:gd name="T12" fmla="*/ 125 w 136"/>
                <a:gd name="T13" fmla="*/ 47 h 170"/>
                <a:gd name="T14" fmla="*/ 136 w 136"/>
                <a:gd name="T15" fmla="*/ 147 h 170"/>
                <a:gd name="T16" fmla="*/ 135 w 136"/>
                <a:gd name="T17" fmla="*/ 158 h 170"/>
                <a:gd name="T18" fmla="*/ 128 w 136"/>
                <a:gd name="T19" fmla="*/ 162 h 170"/>
                <a:gd name="T20" fmla="*/ 33 w 136"/>
                <a:gd name="T21" fmla="*/ 167 h 170"/>
                <a:gd name="T22" fmla="*/ 4 w 136"/>
                <a:gd name="T23" fmla="*/ 154 h 170"/>
                <a:gd name="T24" fmla="*/ 6 w 136"/>
                <a:gd name="T25" fmla="*/ 123 h 170"/>
                <a:gd name="T26" fmla="*/ 15 w 136"/>
                <a:gd name="T27" fmla="*/ 5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70">
                  <a:moveTo>
                    <a:pt x="15" y="52"/>
                  </a:moveTo>
                  <a:cubicBezTo>
                    <a:pt x="17" y="41"/>
                    <a:pt x="17" y="35"/>
                    <a:pt x="23" y="25"/>
                  </a:cubicBezTo>
                  <a:cubicBezTo>
                    <a:pt x="29" y="14"/>
                    <a:pt x="30" y="8"/>
                    <a:pt x="42" y="4"/>
                  </a:cubicBezTo>
                  <a:cubicBezTo>
                    <a:pt x="55" y="0"/>
                    <a:pt x="82" y="3"/>
                    <a:pt x="95" y="2"/>
                  </a:cubicBezTo>
                  <a:cubicBezTo>
                    <a:pt x="98" y="2"/>
                    <a:pt x="101" y="2"/>
                    <a:pt x="103" y="3"/>
                  </a:cubicBezTo>
                  <a:cubicBezTo>
                    <a:pt x="107" y="5"/>
                    <a:pt x="109" y="8"/>
                    <a:pt x="110" y="11"/>
                  </a:cubicBezTo>
                  <a:cubicBezTo>
                    <a:pt x="121" y="30"/>
                    <a:pt x="123" y="25"/>
                    <a:pt x="125" y="47"/>
                  </a:cubicBezTo>
                  <a:cubicBezTo>
                    <a:pt x="129" y="80"/>
                    <a:pt x="132" y="113"/>
                    <a:pt x="136" y="147"/>
                  </a:cubicBezTo>
                  <a:cubicBezTo>
                    <a:pt x="136" y="149"/>
                    <a:pt x="136" y="156"/>
                    <a:pt x="135" y="158"/>
                  </a:cubicBezTo>
                  <a:cubicBezTo>
                    <a:pt x="133" y="160"/>
                    <a:pt x="131" y="161"/>
                    <a:pt x="128" y="162"/>
                  </a:cubicBezTo>
                  <a:cubicBezTo>
                    <a:pt x="97" y="170"/>
                    <a:pt x="65" y="169"/>
                    <a:pt x="33" y="167"/>
                  </a:cubicBezTo>
                  <a:cubicBezTo>
                    <a:pt x="23" y="167"/>
                    <a:pt x="8" y="164"/>
                    <a:pt x="4" y="154"/>
                  </a:cubicBezTo>
                  <a:cubicBezTo>
                    <a:pt x="0" y="146"/>
                    <a:pt x="5" y="132"/>
                    <a:pt x="6" y="123"/>
                  </a:cubicBezTo>
                  <a:cubicBezTo>
                    <a:pt x="9" y="94"/>
                    <a:pt x="12" y="81"/>
                    <a:pt x="15" y="52"/>
                  </a:cubicBezTo>
                  <a:close/>
                </a:path>
              </a:pathLst>
            </a:cu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íṧľïḑè"/>
            <p:cNvSpPr/>
            <p:nvPr/>
          </p:nvSpPr>
          <p:spPr bwMode="auto">
            <a:xfrm>
              <a:off x="7277884" y="5003533"/>
              <a:ext cx="108589" cy="745956"/>
            </a:xfrm>
            <a:custGeom>
              <a:avLst/>
              <a:gdLst>
                <a:gd name="T0" fmla="*/ 8 w 18"/>
                <a:gd name="T1" fmla="*/ 46 h 124"/>
                <a:gd name="T2" fmla="*/ 13 w 18"/>
                <a:gd name="T3" fmla="*/ 1 h 124"/>
                <a:gd name="T4" fmla="*/ 18 w 18"/>
                <a:gd name="T5" fmla="*/ 4 h 124"/>
                <a:gd name="T6" fmla="*/ 18 w 18"/>
                <a:gd name="T7" fmla="*/ 9 h 124"/>
                <a:gd name="T8" fmla="*/ 15 w 18"/>
                <a:gd name="T9" fmla="*/ 28 h 124"/>
                <a:gd name="T10" fmla="*/ 14 w 18"/>
                <a:gd name="T11" fmla="*/ 45 h 124"/>
                <a:gd name="T12" fmla="*/ 11 w 18"/>
                <a:gd name="T13" fmla="*/ 68 h 124"/>
                <a:gd name="T14" fmla="*/ 8 w 18"/>
                <a:gd name="T15" fmla="*/ 95 h 124"/>
                <a:gd name="T16" fmla="*/ 6 w 18"/>
                <a:gd name="T17" fmla="*/ 122 h 124"/>
                <a:gd name="T18" fmla="*/ 2 w 18"/>
                <a:gd name="T19" fmla="*/ 111 h 124"/>
                <a:gd name="T20" fmla="*/ 4 w 18"/>
                <a:gd name="T21" fmla="*/ 89 h 124"/>
                <a:gd name="T22" fmla="*/ 8 w 18"/>
                <a:gd name="T23" fmla="*/ 4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4">
                  <a:moveTo>
                    <a:pt x="8" y="46"/>
                  </a:moveTo>
                  <a:cubicBezTo>
                    <a:pt x="9" y="31"/>
                    <a:pt x="11" y="16"/>
                    <a:pt x="13" y="1"/>
                  </a:cubicBezTo>
                  <a:cubicBezTo>
                    <a:pt x="15" y="0"/>
                    <a:pt x="17" y="2"/>
                    <a:pt x="18" y="4"/>
                  </a:cubicBezTo>
                  <a:cubicBezTo>
                    <a:pt x="18" y="5"/>
                    <a:pt x="18" y="7"/>
                    <a:pt x="18" y="9"/>
                  </a:cubicBezTo>
                  <a:cubicBezTo>
                    <a:pt x="17" y="16"/>
                    <a:pt x="15" y="22"/>
                    <a:pt x="15" y="28"/>
                  </a:cubicBezTo>
                  <a:cubicBezTo>
                    <a:pt x="14" y="34"/>
                    <a:pt x="15" y="40"/>
                    <a:pt x="14" y="45"/>
                  </a:cubicBezTo>
                  <a:cubicBezTo>
                    <a:pt x="14" y="53"/>
                    <a:pt x="13" y="60"/>
                    <a:pt x="11" y="68"/>
                  </a:cubicBezTo>
                  <a:cubicBezTo>
                    <a:pt x="10" y="77"/>
                    <a:pt x="9" y="86"/>
                    <a:pt x="8" y="95"/>
                  </a:cubicBezTo>
                  <a:cubicBezTo>
                    <a:pt x="7" y="104"/>
                    <a:pt x="7" y="113"/>
                    <a:pt x="6" y="122"/>
                  </a:cubicBezTo>
                  <a:cubicBezTo>
                    <a:pt x="0" y="124"/>
                    <a:pt x="2" y="114"/>
                    <a:pt x="2" y="111"/>
                  </a:cubicBezTo>
                  <a:cubicBezTo>
                    <a:pt x="3" y="104"/>
                    <a:pt x="3" y="96"/>
                    <a:pt x="4" y="89"/>
                  </a:cubicBezTo>
                  <a:cubicBezTo>
                    <a:pt x="5" y="75"/>
                    <a:pt x="7" y="60"/>
                    <a:pt x="8" y="46"/>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ïṥlïḍe"/>
            <p:cNvSpPr/>
            <p:nvPr/>
          </p:nvSpPr>
          <p:spPr bwMode="auto">
            <a:xfrm>
              <a:off x="7897940" y="4990944"/>
              <a:ext cx="127474" cy="747530"/>
            </a:xfrm>
            <a:custGeom>
              <a:avLst/>
              <a:gdLst>
                <a:gd name="T0" fmla="*/ 0 w 21"/>
                <a:gd name="T1" fmla="*/ 11 h 124"/>
                <a:gd name="T2" fmla="*/ 0 w 21"/>
                <a:gd name="T3" fmla="*/ 3 h 124"/>
                <a:gd name="T4" fmla="*/ 4 w 21"/>
                <a:gd name="T5" fmla="*/ 2 h 124"/>
                <a:gd name="T6" fmla="*/ 20 w 21"/>
                <a:gd name="T7" fmla="*/ 109 h 124"/>
                <a:gd name="T8" fmla="*/ 21 w 21"/>
                <a:gd name="T9" fmla="*/ 122 h 124"/>
                <a:gd name="T10" fmla="*/ 17 w 21"/>
                <a:gd name="T11" fmla="*/ 121 h 124"/>
                <a:gd name="T12" fmla="*/ 14 w 21"/>
                <a:gd name="T13" fmla="*/ 107 h 124"/>
                <a:gd name="T14" fmla="*/ 10 w 21"/>
                <a:gd name="T15" fmla="*/ 74 h 124"/>
                <a:gd name="T16" fmla="*/ 0 w 21"/>
                <a:gd name="T17" fmla="*/ 1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4">
                  <a:moveTo>
                    <a:pt x="0" y="11"/>
                  </a:moveTo>
                  <a:cubicBezTo>
                    <a:pt x="0" y="8"/>
                    <a:pt x="0" y="6"/>
                    <a:pt x="0" y="3"/>
                  </a:cubicBezTo>
                  <a:cubicBezTo>
                    <a:pt x="1" y="1"/>
                    <a:pt x="3" y="0"/>
                    <a:pt x="4" y="2"/>
                  </a:cubicBezTo>
                  <a:cubicBezTo>
                    <a:pt x="10" y="37"/>
                    <a:pt x="15" y="73"/>
                    <a:pt x="20" y="109"/>
                  </a:cubicBezTo>
                  <a:cubicBezTo>
                    <a:pt x="20" y="114"/>
                    <a:pt x="21" y="118"/>
                    <a:pt x="21" y="122"/>
                  </a:cubicBezTo>
                  <a:cubicBezTo>
                    <a:pt x="20" y="124"/>
                    <a:pt x="18" y="123"/>
                    <a:pt x="17" y="121"/>
                  </a:cubicBezTo>
                  <a:cubicBezTo>
                    <a:pt x="15" y="118"/>
                    <a:pt x="15" y="110"/>
                    <a:pt x="14" y="107"/>
                  </a:cubicBezTo>
                  <a:cubicBezTo>
                    <a:pt x="13" y="96"/>
                    <a:pt x="12" y="84"/>
                    <a:pt x="10" y="74"/>
                  </a:cubicBezTo>
                  <a:cubicBezTo>
                    <a:pt x="8" y="52"/>
                    <a:pt x="3" y="32"/>
                    <a:pt x="0" y="11"/>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íṥḻïde"/>
            <p:cNvSpPr/>
            <p:nvPr/>
          </p:nvSpPr>
          <p:spPr bwMode="auto">
            <a:xfrm>
              <a:off x="7469881" y="3432935"/>
              <a:ext cx="350946" cy="462681"/>
            </a:xfrm>
            <a:custGeom>
              <a:avLst/>
              <a:gdLst>
                <a:gd name="T0" fmla="*/ 57 w 58"/>
                <a:gd name="T1" fmla="*/ 15 h 77"/>
                <a:gd name="T2" fmla="*/ 51 w 58"/>
                <a:gd name="T3" fmla="*/ 8 h 77"/>
                <a:gd name="T4" fmla="*/ 27 w 58"/>
                <a:gd name="T5" fmla="*/ 0 h 77"/>
                <a:gd name="T6" fmla="*/ 5 w 58"/>
                <a:gd name="T7" fmla="*/ 11 h 77"/>
                <a:gd name="T8" fmla="*/ 0 w 58"/>
                <a:gd name="T9" fmla="*/ 18 h 77"/>
                <a:gd name="T10" fmla="*/ 0 w 58"/>
                <a:gd name="T11" fmla="*/ 35 h 77"/>
                <a:gd name="T12" fmla="*/ 2 w 58"/>
                <a:gd name="T13" fmla="*/ 40 h 77"/>
                <a:gd name="T14" fmla="*/ 6 w 58"/>
                <a:gd name="T15" fmla="*/ 45 h 77"/>
                <a:gd name="T16" fmla="*/ 4 w 58"/>
                <a:gd name="T17" fmla="*/ 49 h 77"/>
                <a:gd name="T18" fmla="*/ 3 w 58"/>
                <a:gd name="T19" fmla="*/ 54 h 77"/>
                <a:gd name="T20" fmla="*/ 5 w 58"/>
                <a:gd name="T21" fmla="*/ 67 h 77"/>
                <a:gd name="T22" fmla="*/ 11 w 58"/>
                <a:gd name="T23" fmla="*/ 72 h 77"/>
                <a:gd name="T24" fmla="*/ 29 w 58"/>
                <a:gd name="T25" fmla="*/ 77 h 77"/>
                <a:gd name="T26" fmla="*/ 33 w 58"/>
                <a:gd name="T27" fmla="*/ 77 h 77"/>
                <a:gd name="T28" fmla="*/ 39 w 58"/>
                <a:gd name="T29" fmla="*/ 75 h 77"/>
                <a:gd name="T30" fmla="*/ 46 w 58"/>
                <a:gd name="T31" fmla="*/ 71 h 77"/>
                <a:gd name="T32" fmla="*/ 51 w 58"/>
                <a:gd name="T33" fmla="*/ 65 h 77"/>
                <a:gd name="T34" fmla="*/ 58 w 58"/>
                <a:gd name="T35" fmla="*/ 24 h 77"/>
                <a:gd name="T36" fmla="*/ 57 w 58"/>
                <a:gd name="T37" fmla="*/ 1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7">
                  <a:moveTo>
                    <a:pt x="57" y="15"/>
                  </a:moveTo>
                  <a:cubicBezTo>
                    <a:pt x="56" y="12"/>
                    <a:pt x="54" y="10"/>
                    <a:pt x="51" y="8"/>
                  </a:cubicBezTo>
                  <a:cubicBezTo>
                    <a:pt x="45" y="2"/>
                    <a:pt x="36" y="0"/>
                    <a:pt x="27" y="0"/>
                  </a:cubicBezTo>
                  <a:cubicBezTo>
                    <a:pt x="19" y="1"/>
                    <a:pt x="11" y="5"/>
                    <a:pt x="5" y="11"/>
                  </a:cubicBezTo>
                  <a:cubicBezTo>
                    <a:pt x="3" y="13"/>
                    <a:pt x="1" y="16"/>
                    <a:pt x="0" y="18"/>
                  </a:cubicBezTo>
                  <a:cubicBezTo>
                    <a:pt x="0" y="35"/>
                    <a:pt x="0" y="35"/>
                    <a:pt x="0" y="35"/>
                  </a:cubicBezTo>
                  <a:cubicBezTo>
                    <a:pt x="0" y="37"/>
                    <a:pt x="1" y="38"/>
                    <a:pt x="2" y="40"/>
                  </a:cubicBezTo>
                  <a:cubicBezTo>
                    <a:pt x="4" y="41"/>
                    <a:pt x="6" y="43"/>
                    <a:pt x="6" y="45"/>
                  </a:cubicBezTo>
                  <a:cubicBezTo>
                    <a:pt x="6" y="46"/>
                    <a:pt x="5" y="48"/>
                    <a:pt x="4" y="49"/>
                  </a:cubicBezTo>
                  <a:cubicBezTo>
                    <a:pt x="3" y="50"/>
                    <a:pt x="3" y="52"/>
                    <a:pt x="3" y="54"/>
                  </a:cubicBezTo>
                  <a:cubicBezTo>
                    <a:pt x="3" y="58"/>
                    <a:pt x="3" y="63"/>
                    <a:pt x="5" y="67"/>
                  </a:cubicBezTo>
                  <a:cubicBezTo>
                    <a:pt x="7" y="69"/>
                    <a:pt x="9" y="70"/>
                    <a:pt x="11" y="72"/>
                  </a:cubicBezTo>
                  <a:cubicBezTo>
                    <a:pt x="17" y="74"/>
                    <a:pt x="23" y="76"/>
                    <a:pt x="29" y="77"/>
                  </a:cubicBezTo>
                  <a:cubicBezTo>
                    <a:pt x="30" y="77"/>
                    <a:pt x="32" y="77"/>
                    <a:pt x="33" y="77"/>
                  </a:cubicBezTo>
                  <a:cubicBezTo>
                    <a:pt x="36" y="77"/>
                    <a:pt x="37" y="76"/>
                    <a:pt x="39" y="75"/>
                  </a:cubicBezTo>
                  <a:cubicBezTo>
                    <a:pt x="42" y="74"/>
                    <a:pt x="44" y="72"/>
                    <a:pt x="46" y="71"/>
                  </a:cubicBezTo>
                  <a:cubicBezTo>
                    <a:pt x="48" y="69"/>
                    <a:pt x="49" y="67"/>
                    <a:pt x="51" y="65"/>
                  </a:cubicBezTo>
                  <a:cubicBezTo>
                    <a:pt x="57" y="52"/>
                    <a:pt x="58" y="38"/>
                    <a:pt x="58" y="24"/>
                  </a:cubicBezTo>
                  <a:cubicBezTo>
                    <a:pt x="58" y="21"/>
                    <a:pt x="58" y="18"/>
                    <a:pt x="57" y="15"/>
                  </a:cubicBezTo>
                  <a:close/>
                </a:path>
              </a:pathLst>
            </a:custGeom>
            <a:solidFill>
              <a:srgbClr val="EDDD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iṡļidê"/>
            <p:cNvSpPr/>
            <p:nvPr/>
          </p:nvSpPr>
          <p:spPr bwMode="auto">
            <a:xfrm>
              <a:off x="7428964" y="3469131"/>
              <a:ext cx="119605" cy="191997"/>
            </a:xfrm>
            <a:custGeom>
              <a:avLst/>
              <a:gdLst>
                <a:gd name="T0" fmla="*/ 19 w 20"/>
                <a:gd name="T1" fmla="*/ 8 h 32"/>
                <a:gd name="T2" fmla="*/ 17 w 20"/>
                <a:gd name="T3" fmla="*/ 3 h 32"/>
                <a:gd name="T4" fmla="*/ 8 w 20"/>
                <a:gd name="T5" fmla="*/ 7 h 32"/>
                <a:gd name="T6" fmla="*/ 0 w 20"/>
                <a:gd name="T7" fmla="*/ 30 h 32"/>
                <a:gd name="T8" fmla="*/ 0 w 20"/>
                <a:gd name="T9" fmla="*/ 31 h 32"/>
                <a:gd name="T10" fmla="*/ 1 w 20"/>
                <a:gd name="T11" fmla="*/ 31 h 32"/>
                <a:gd name="T12" fmla="*/ 15 w 20"/>
                <a:gd name="T13" fmla="*/ 32 h 32"/>
                <a:gd name="T14" fmla="*/ 17 w 20"/>
                <a:gd name="T15" fmla="*/ 32 h 32"/>
                <a:gd name="T16" fmla="*/ 18 w 20"/>
                <a:gd name="T17" fmla="*/ 31 h 32"/>
                <a:gd name="T18" fmla="*/ 19 w 20"/>
                <a:gd name="T19" fmla="*/ 24 h 32"/>
                <a:gd name="T20" fmla="*/ 20 w 20"/>
                <a:gd name="T21" fmla="*/ 16 h 32"/>
                <a:gd name="T22" fmla="*/ 19 w 20"/>
                <a:gd name="T23"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32">
                  <a:moveTo>
                    <a:pt x="19" y="8"/>
                  </a:moveTo>
                  <a:cubicBezTo>
                    <a:pt x="19" y="7"/>
                    <a:pt x="19" y="4"/>
                    <a:pt x="17" y="3"/>
                  </a:cubicBezTo>
                  <a:cubicBezTo>
                    <a:pt x="15" y="0"/>
                    <a:pt x="9" y="5"/>
                    <a:pt x="8" y="7"/>
                  </a:cubicBezTo>
                  <a:cubicBezTo>
                    <a:pt x="2" y="13"/>
                    <a:pt x="0" y="22"/>
                    <a:pt x="0" y="30"/>
                  </a:cubicBezTo>
                  <a:cubicBezTo>
                    <a:pt x="0" y="31"/>
                    <a:pt x="0" y="31"/>
                    <a:pt x="0" y="31"/>
                  </a:cubicBezTo>
                  <a:cubicBezTo>
                    <a:pt x="1" y="31"/>
                    <a:pt x="1" y="31"/>
                    <a:pt x="1" y="31"/>
                  </a:cubicBezTo>
                  <a:cubicBezTo>
                    <a:pt x="6" y="32"/>
                    <a:pt x="11" y="32"/>
                    <a:pt x="15" y="32"/>
                  </a:cubicBezTo>
                  <a:cubicBezTo>
                    <a:pt x="16" y="32"/>
                    <a:pt x="17" y="32"/>
                    <a:pt x="17" y="32"/>
                  </a:cubicBezTo>
                  <a:cubicBezTo>
                    <a:pt x="18" y="31"/>
                    <a:pt x="18" y="31"/>
                    <a:pt x="18" y="31"/>
                  </a:cubicBezTo>
                  <a:cubicBezTo>
                    <a:pt x="18" y="28"/>
                    <a:pt x="19" y="26"/>
                    <a:pt x="19" y="24"/>
                  </a:cubicBezTo>
                  <a:cubicBezTo>
                    <a:pt x="20" y="21"/>
                    <a:pt x="20" y="18"/>
                    <a:pt x="20" y="16"/>
                  </a:cubicBezTo>
                  <a:cubicBezTo>
                    <a:pt x="20" y="13"/>
                    <a:pt x="20" y="11"/>
                    <a:pt x="19" y="8"/>
                  </a:cubicBezTo>
                  <a:close/>
                </a:path>
              </a:pathLst>
            </a:custGeom>
            <a:solidFill>
              <a:srgbClr val="EDDD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ïslîḍé"/>
            <p:cNvSpPr/>
            <p:nvPr/>
          </p:nvSpPr>
          <p:spPr bwMode="auto">
            <a:xfrm>
              <a:off x="7422669" y="3505327"/>
              <a:ext cx="536648" cy="528779"/>
            </a:xfrm>
            <a:custGeom>
              <a:avLst/>
              <a:gdLst>
                <a:gd name="T0" fmla="*/ 84 w 89"/>
                <a:gd name="T1" fmla="*/ 39 h 88"/>
                <a:gd name="T2" fmla="*/ 76 w 89"/>
                <a:gd name="T3" fmla="*/ 21 h 88"/>
                <a:gd name="T4" fmla="*/ 69 w 89"/>
                <a:gd name="T5" fmla="*/ 7 h 88"/>
                <a:gd name="T6" fmla="*/ 57 w 89"/>
                <a:gd name="T7" fmla="*/ 0 h 88"/>
                <a:gd name="T8" fmla="*/ 39 w 89"/>
                <a:gd name="T9" fmla="*/ 9 h 88"/>
                <a:gd name="T10" fmla="*/ 15 w 89"/>
                <a:gd name="T11" fmla="*/ 36 h 88"/>
                <a:gd name="T12" fmla="*/ 13 w 89"/>
                <a:gd name="T13" fmla="*/ 41 h 88"/>
                <a:gd name="T14" fmla="*/ 5 w 89"/>
                <a:gd name="T15" fmla="*/ 53 h 88"/>
                <a:gd name="T16" fmla="*/ 1 w 89"/>
                <a:gd name="T17" fmla="*/ 67 h 88"/>
                <a:gd name="T18" fmla="*/ 1 w 89"/>
                <a:gd name="T19" fmla="*/ 72 h 88"/>
                <a:gd name="T20" fmla="*/ 4 w 89"/>
                <a:gd name="T21" fmla="*/ 77 h 88"/>
                <a:gd name="T22" fmla="*/ 18 w 89"/>
                <a:gd name="T23" fmla="*/ 83 h 88"/>
                <a:gd name="T24" fmla="*/ 27 w 89"/>
                <a:gd name="T25" fmla="*/ 80 h 88"/>
                <a:gd name="T26" fmla="*/ 40 w 89"/>
                <a:gd name="T27" fmla="*/ 82 h 88"/>
                <a:gd name="T28" fmla="*/ 44 w 89"/>
                <a:gd name="T29" fmla="*/ 86 h 88"/>
                <a:gd name="T30" fmla="*/ 59 w 89"/>
                <a:gd name="T31" fmla="*/ 82 h 88"/>
                <a:gd name="T32" fmla="*/ 66 w 89"/>
                <a:gd name="T33" fmla="*/ 74 h 88"/>
                <a:gd name="T34" fmla="*/ 69 w 89"/>
                <a:gd name="T35" fmla="*/ 69 h 88"/>
                <a:gd name="T36" fmla="*/ 78 w 89"/>
                <a:gd name="T37" fmla="*/ 65 h 88"/>
                <a:gd name="T38" fmla="*/ 87 w 89"/>
                <a:gd name="T39" fmla="*/ 57 h 88"/>
                <a:gd name="T40" fmla="*/ 84 w 89"/>
                <a:gd name="T41" fmla="*/ 3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88">
                  <a:moveTo>
                    <a:pt x="84" y="39"/>
                  </a:moveTo>
                  <a:cubicBezTo>
                    <a:pt x="82" y="33"/>
                    <a:pt x="79" y="27"/>
                    <a:pt x="76" y="21"/>
                  </a:cubicBezTo>
                  <a:cubicBezTo>
                    <a:pt x="74" y="16"/>
                    <a:pt x="72" y="11"/>
                    <a:pt x="69" y="7"/>
                  </a:cubicBezTo>
                  <a:cubicBezTo>
                    <a:pt x="66" y="4"/>
                    <a:pt x="62" y="0"/>
                    <a:pt x="57" y="0"/>
                  </a:cubicBezTo>
                  <a:cubicBezTo>
                    <a:pt x="50" y="0"/>
                    <a:pt x="44" y="4"/>
                    <a:pt x="39" y="9"/>
                  </a:cubicBezTo>
                  <a:cubicBezTo>
                    <a:pt x="29" y="17"/>
                    <a:pt x="20" y="25"/>
                    <a:pt x="15" y="36"/>
                  </a:cubicBezTo>
                  <a:cubicBezTo>
                    <a:pt x="13" y="41"/>
                    <a:pt x="13" y="41"/>
                    <a:pt x="13" y="41"/>
                  </a:cubicBezTo>
                  <a:cubicBezTo>
                    <a:pt x="13" y="46"/>
                    <a:pt x="8" y="49"/>
                    <a:pt x="5" y="53"/>
                  </a:cubicBezTo>
                  <a:cubicBezTo>
                    <a:pt x="2" y="57"/>
                    <a:pt x="2" y="62"/>
                    <a:pt x="1" y="67"/>
                  </a:cubicBezTo>
                  <a:cubicBezTo>
                    <a:pt x="1" y="69"/>
                    <a:pt x="0" y="71"/>
                    <a:pt x="1" y="72"/>
                  </a:cubicBezTo>
                  <a:cubicBezTo>
                    <a:pt x="1" y="74"/>
                    <a:pt x="3" y="75"/>
                    <a:pt x="4" y="77"/>
                  </a:cubicBezTo>
                  <a:cubicBezTo>
                    <a:pt x="8" y="80"/>
                    <a:pt x="13" y="83"/>
                    <a:pt x="18" y="83"/>
                  </a:cubicBezTo>
                  <a:cubicBezTo>
                    <a:pt x="21" y="82"/>
                    <a:pt x="24" y="81"/>
                    <a:pt x="27" y="80"/>
                  </a:cubicBezTo>
                  <a:cubicBezTo>
                    <a:pt x="32" y="79"/>
                    <a:pt x="36" y="79"/>
                    <a:pt x="40" y="82"/>
                  </a:cubicBezTo>
                  <a:cubicBezTo>
                    <a:pt x="41" y="83"/>
                    <a:pt x="43" y="85"/>
                    <a:pt x="44" y="86"/>
                  </a:cubicBezTo>
                  <a:cubicBezTo>
                    <a:pt x="49" y="88"/>
                    <a:pt x="55" y="86"/>
                    <a:pt x="59" y="82"/>
                  </a:cubicBezTo>
                  <a:cubicBezTo>
                    <a:pt x="62" y="80"/>
                    <a:pt x="65" y="77"/>
                    <a:pt x="66" y="74"/>
                  </a:cubicBezTo>
                  <a:cubicBezTo>
                    <a:pt x="67" y="72"/>
                    <a:pt x="68" y="70"/>
                    <a:pt x="69" y="69"/>
                  </a:cubicBezTo>
                  <a:cubicBezTo>
                    <a:pt x="72" y="67"/>
                    <a:pt x="75" y="66"/>
                    <a:pt x="78" y="65"/>
                  </a:cubicBezTo>
                  <a:cubicBezTo>
                    <a:pt x="81" y="63"/>
                    <a:pt x="85" y="60"/>
                    <a:pt x="87" y="57"/>
                  </a:cubicBezTo>
                  <a:cubicBezTo>
                    <a:pt x="89" y="51"/>
                    <a:pt x="87" y="45"/>
                    <a:pt x="84" y="39"/>
                  </a:cubicBezTo>
                  <a:close/>
                </a:path>
              </a:pathLst>
            </a:custGeom>
            <a:solidFill>
              <a:srgbClr val="EDDDB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ïṡlíḋé"/>
            <p:cNvSpPr/>
            <p:nvPr/>
          </p:nvSpPr>
          <p:spPr bwMode="auto">
            <a:xfrm>
              <a:off x="7620961" y="5365495"/>
              <a:ext cx="121179" cy="234489"/>
            </a:xfrm>
            <a:custGeom>
              <a:avLst/>
              <a:gdLst>
                <a:gd name="T0" fmla="*/ 15 w 20"/>
                <a:gd name="T1" fmla="*/ 0 h 39"/>
                <a:gd name="T2" fmla="*/ 17 w 20"/>
                <a:gd name="T3" fmla="*/ 1 h 39"/>
                <a:gd name="T4" fmla="*/ 18 w 20"/>
                <a:gd name="T5" fmla="*/ 5 h 39"/>
                <a:gd name="T6" fmla="*/ 19 w 20"/>
                <a:gd name="T7" fmla="*/ 30 h 39"/>
                <a:gd name="T8" fmla="*/ 18 w 20"/>
                <a:gd name="T9" fmla="*/ 37 h 39"/>
                <a:gd name="T10" fmla="*/ 12 w 20"/>
                <a:gd name="T11" fmla="*/ 35 h 39"/>
                <a:gd name="T12" fmla="*/ 12 w 20"/>
                <a:gd name="T13" fmla="*/ 32 h 39"/>
                <a:gd name="T14" fmla="*/ 11 w 20"/>
                <a:gd name="T15" fmla="*/ 30 h 39"/>
                <a:gd name="T16" fmla="*/ 11 w 20"/>
                <a:gd name="T17" fmla="*/ 36 h 39"/>
                <a:gd name="T18" fmla="*/ 0 w 20"/>
                <a:gd name="T19" fmla="*/ 33 h 39"/>
                <a:gd name="T20" fmla="*/ 0 w 20"/>
                <a:gd name="T21" fmla="*/ 27 h 39"/>
                <a:gd name="T22" fmla="*/ 0 w 20"/>
                <a:gd name="T23" fmla="*/ 24 h 39"/>
                <a:gd name="T24" fmla="*/ 3 w 20"/>
                <a:gd name="T25" fmla="*/ 23 h 39"/>
                <a:gd name="T26" fmla="*/ 6 w 20"/>
                <a:gd name="T27" fmla="*/ 16 h 39"/>
                <a:gd name="T28" fmla="*/ 5 w 20"/>
                <a:gd name="T29" fmla="*/ 8 h 39"/>
                <a:gd name="T30" fmla="*/ 6 w 20"/>
                <a:gd name="T31" fmla="*/ 1 h 39"/>
                <a:gd name="T32" fmla="*/ 15 w 20"/>
                <a:gd name="T3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15" y="0"/>
                  </a:moveTo>
                  <a:cubicBezTo>
                    <a:pt x="16" y="0"/>
                    <a:pt x="16" y="1"/>
                    <a:pt x="17" y="1"/>
                  </a:cubicBezTo>
                  <a:cubicBezTo>
                    <a:pt x="18" y="2"/>
                    <a:pt x="18" y="4"/>
                    <a:pt x="18" y="5"/>
                  </a:cubicBezTo>
                  <a:cubicBezTo>
                    <a:pt x="18" y="13"/>
                    <a:pt x="18" y="22"/>
                    <a:pt x="19" y="30"/>
                  </a:cubicBezTo>
                  <a:cubicBezTo>
                    <a:pt x="20" y="33"/>
                    <a:pt x="20" y="36"/>
                    <a:pt x="18" y="37"/>
                  </a:cubicBezTo>
                  <a:cubicBezTo>
                    <a:pt x="16" y="39"/>
                    <a:pt x="13" y="37"/>
                    <a:pt x="12" y="35"/>
                  </a:cubicBezTo>
                  <a:cubicBezTo>
                    <a:pt x="12" y="34"/>
                    <a:pt x="13" y="33"/>
                    <a:pt x="12" y="32"/>
                  </a:cubicBezTo>
                  <a:cubicBezTo>
                    <a:pt x="12" y="31"/>
                    <a:pt x="12" y="31"/>
                    <a:pt x="11" y="30"/>
                  </a:cubicBezTo>
                  <a:cubicBezTo>
                    <a:pt x="11" y="32"/>
                    <a:pt x="11" y="34"/>
                    <a:pt x="11" y="36"/>
                  </a:cubicBezTo>
                  <a:cubicBezTo>
                    <a:pt x="7" y="38"/>
                    <a:pt x="2" y="37"/>
                    <a:pt x="0" y="33"/>
                  </a:cubicBezTo>
                  <a:cubicBezTo>
                    <a:pt x="0" y="31"/>
                    <a:pt x="0" y="29"/>
                    <a:pt x="0" y="27"/>
                  </a:cubicBezTo>
                  <a:cubicBezTo>
                    <a:pt x="0" y="26"/>
                    <a:pt x="0" y="25"/>
                    <a:pt x="0" y="24"/>
                  </a:cubicBezTo>
                  <a:cubicBezTo>
                    <a:pt x="1" y="23"/>
                    <a:pt x="2" y="23"/>
                    <a:pt x="3" y="23"/>
                  </a:cubicBezTo>
                  <a:cubicBezTo>
                    <a:pt x="5" y="22"/>
                    <a:pt x="6" y="19"/>
                    <a:pt x="6" y="16"/>
                  </a:cubicBezTo>
                  <a:cubicBezTo>
                    <a:pt x="6" y="13"/>
                    <a:pt x="6" y="10"/>
                    <a:pt x="5" y="8"/>
                  </a:cubicBezTo>
                  <a:cubicBezTo>
                    <a:pt x="5" y="5"/>
                    <a:pt x="4" y="2"/>
                    <a:pt x="6" y="1"/>
                  </a:cubicBezTo>
                  <a:cubicBezTo>
                    <a:pt x="8" y="0"/>
                    <a:pt x="13" y="0"/>
                    <a:pt x="15" y="0"/>
                  </a:cubicBezTo>
                  <a:close/>
                </a:path>
              </a:pathLst>
            </a:custGeom>
            <a:solidFill>
              <a:srgbClr val="6D4F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iṧḷiḑè"/>
            <p:cNvSpPr/>
            <p:nvPr/>
          </p:nvSpPr>
          <p:spPr bwMode="auto">
            <a:xfrm>
              <a:off x="7433684" y="5365495"/>
              <a:ext cx="206161" cy="228194"/>
            </a:xfrm>
            <a:custGeom>
              <a:avLst/>
              <a:gdLst>
                <a:gd name="T0" fmla="*/ 33 w 34"/>
                <a:gd name="T1" fmla="*/ 2 h 38"/>
                <a:gd name="T2" fmla="*/ 32 w 34"/>
                <a:gd name="T3" fmla="*/ 1 h 38"/>
                <a:gd name="T4" fmla="*/ 29 w 34"/>
                <a:gd name="T5" fmla="*/ 0 h 38"/>
                <a:gd name="T6" fmla="*/ 24 w 34"/>
                <a:gd name="T7" fmla="*/ 0 h 38"/>
                <a:gd name="T8" fmla="*/ 23 w 34"/>
                <a:gd name="T9" fmla="*/ 1 h 38"/>
                <a:gd name="T10" fmla="*/ 23 w 34"/>
                <a:gd name="T11" fmla="*/ 2 h 38"/>
                <a:gd name="T12" fmla="*/ 17 w 34"/>
                <a:gd name="T13" fmla="*/ 15 h 38"/>
                <a:gd name="T14" fmla="*/ 6 w 34"/>
                <a:gd name="T15" fmla="*/ 20 h 38"/>
                <a:gd name="T16" fmla="*/ 2 w 34"/>
                <a:gd name="T17" fmla="*/ 21 h 38"/>
                <a:gd name="T18" fmla="*/ 0 w 34"/>
                <a:gd name="T19" fmla="*/ 27 h 38"/>
                <a:gd name="T20" fmla="*/ 3 w 34"/>
                <a:gd name="T21" fmla="*/ 35 h 38"/>
                <a:gd name="T22" fmla="*/ 4 w 34"/>
                <a:gd name="T23" fmla="*/ 37 h 38"/>
                <a:gd name="T24" fmla="*/ 7 w 34"/>
                <a:gd name="T25" fmla="*/ 38 h 38"/>
                <a:gd name="T26" fmla="*/ 19 w 34"/>
                <a:gd name="T27" fmla="*/ 37 h 38"/>
                <a:gd name="T28" fmla="*/ 21 w 34"/>
                <a:gd name="T29" fmla="*/ 37 h 38"/>
                <a:gd name="T30" fmla="*/ 21 w 34"/>
                <a:gd name="T31" fmla="*/ 35 h 38"/>
                <a:gd name="T32" fmla="*/ 22 w 34"/>
                <a:gd name="T33" fmla="*/ 33 h 38"/>
                <a:gd name="T34" fmla="*/ 25 w 34"/>
                <a:gd name="T35" fmla="*/ 33 h 38"/>
                <a:gd name="T36" fmla="*/ 25 w 34"/>
                <a:gd name="T37" fmla="*/ 35 h 38"/>
                <a:gd name="T38" fmla="*/ 28 w 34"/>
                <a:gd name="T39" fmla="*/ 38 h 38"/>
                <a:gd name="T40" fmla="*/ 32 w 34"/>
                <a:gd name="T41" fmla="*/ 36 h 38"/>
                <a:gd name="T42" fmla="*/ 33 w 34"/>
                <a:gd name="T43" fmla="*/ 32 h 38"/>
                <a:gd name="T44" fmla="*/ 33 w 34"/>
                <a:gd name="T45"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38">
                  <a:moveTo>
                    <a:pt x="33" y="2"/>
                  </a:moveTo>
                  <a:cubicBezTo>
                    <a:pt x="33" y="2"/>
                    <a:pt x="32" y="1"/>
                    <a:pt x="32" y="1"/>
                  </a:cubicBezTo>
                  <a:cubicBezTo>
                    <a:pt x="31" y="0"/>
                    <a:pt x="30" y="0"/>
                    <a:pt x="29" y="0"/>
                  </a:cubicBezTo>
                  <a:cubicBezTo>
                    <a:pt x="28" y="0"/>
                    <a:pt x="26" y="0"/>
                    <a:pt x="24" y="0"/>
                  </a:cubicBezTo>
                  <a:cubicBezTo>
                    <a:pt x="23" y="1"/>
                    <a:pt x="23" y="1"/>
                    <a:pt x="23" y="1"/>
                  </a:cubicBezTo>
                  <a:cubicBezTo>
                    <a:pt x="23" y="1"/>
                    <a:pt x="23" y="1"/>
                    <a:pt x="23" y="2"/>
                  </a:cubicBezTo>
                  <a:cubicBezTo>
                    <a:pt x="22" y="7"/>
                    <a:pt x="20" y="12"/>
                    <a:pt x="17" y="15"/>
                  </a:cubicBezTo>
                  <a:cubicBezTo>
                    <a:pt x="14" y="18"/>
                    <a:pt x="10" y="20"/>
                    <a:pt x="6" y="20"/>
                  </a:cubicBezTo>
                  <a:cubicBezTo>
                    <a:pt x="4" y="19"/>
                    <a:pt x="3" y="19"/>
                    <a:pt x="2" y="21"/>
                  </a:cubicBezTo>
                  <a:cubicBezTo>
                    <a:pt x="1" y="23"/>
                    <a:pt x="0" y="25"/>
                    <a:pt x="0" y="27"/>
                  </a:cubicBezTo>
                  <a:cubicBezTo>
                    <a:pt x="0" y="30"/>
                    <a:pt x="2" y="32"/>
                    <a:pt x="3" y="35"/>
                  </a:cubicBezTo>
                  <a:cubicBezTo>
                    <a:pt x="3" y="36"/>
                    <a:pt x="3" y="37"/>
                    <a:pt x="4" y="37"/>
                  </a:cubicBezTo>
                  <a:cubicBezTo>
                    <a:pt x="5" y="38"/>
                    <a:pt x="6" y="38"/>
                    <a:pt x="7" y="38"/>
                  </a:cubicBezTo>
                  <a:cubicBezTo>
                    <a:pt x="11" y="37"/>
                    <a:pt x="15" y="37"/>
                    <a:pt x="19" y="37"/>
                  </a:cubicBezTo>
                  <a:cubicBezTo>
                    <a:pt x="20" y="37"/>
                    <a:pt x="20" y="37"/>
                    <a:pt x="21" y="37"/>
                  </a:cubicBezTo>
                  <a:cubicBezTo>
                    <a:pt x="21" y="36"/>
                    <a:pt x="21" y="36"/>
                    <a:pt x="21" y="35"/>
                  </a:cubicBezTo>
                  <a:cubicBezTo>
                    <a:pt x="21" y="34"/>
                    <a:pt x="22" y="33"/>
                    <a:pt x="22" y="33"/>
                  </a:cubicBezTo>
                  <a:cubicBezTo>
                    <a:pt x="23" y="32"/>
                    <a:pt x="24" y="32"/>
                    <a:pt x="25" y="33"/>
                  </a:cubicBezTo>
                  <a:cubicBezTo>
                    <a:pt x="25" y="33"/>
                    <a:pt x="25" y="34"/>
                    <a:pt x="25" y="35"/>
                  </a:cubicBezTo>
                  <a:cubicBezTo>
                    <a:pt x="25" y="36"/>
                    <a:pt x="26" y="37"/>
                    <a:pt x="28" y="38"/>
                  </a:cubicBezTo>
                  <a:cubicBezTo>
                    <a:pt x="29" y="38"/>
                    <a:pt x="31" y="37"/>
                    <a:pt x="32" y="36"/>
                  </a:cubicBezTo>
                  <a:cubicBezTo>
                    <a:pt x="32" y="35"/>
                    <a:pt x="33" y="34"/>
                    <a:pt x="33" y="32"/>
                  </a:cubicBezTo>
                  <a:cubicBezTo>
                    <a:pt x="34" y="22"/>
                    <a:pt x="34" y="12"/>
                    <a:pt x="33" y="2"/>
                  </a:cubicBezTo>
                  <a:close/>
                </a:path>
              </a:pathLst>
            </a:custGeom>
            <a:solidFill>
              <a:srgbClr val="6D4F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ïś1îďê"/>
            <p:cNvSpPr/>
            <p:nvPr/>
          </p:nvSpPr>
          <p:spPr bwMode="auto">
            <a:xfrm>
              <a:off x="6656254" y="4954747"/>
              <a:ext cx="193571" cy="547664"/>
            </a:xfrm>
            <a:custGeom>
              <a:avLst/>
              <a:gdLst>
                <a:gd name="T0" fmla="*/ 30 w 32"/>
                <a:gd name="T1" fmla="*/ 3 h 91"/>
                <a:gd name="T2" fmla="*/ 24 w 32"/>
                <a:gd name="T3" fmla="*/ 0 h 91"/>
                <a:gd name="T4" fmla="*/ 8 w 32"/>
                <a:gd name="T5" fmla="*/ 0 h 91"/>
                <a:gd name="T6" fmla="*/ 1 w 32"/>
                <a:gd name="T7" fmla="*/ 3 h 91"/>
                <a:gd name="T8" fmla="*/ 1 w 32"/>
                <a:gd name="T9" fmla="*/ 9 h 91"/>
                <a:gd name="T10" fmla="*/ 1 w 32"/>
                <a:gd name="T11" fmla="*/ 27 h 91"/>
                <a:gd name="T12" fmla="*/ 1 w 32"/>
                <a:gd name="T13" fmla="*/ 65 h 91"/>
                <a:gd name="T14" fmla="*/ 2 w 32"/>
                <a:gd name="T15" fmla="*/ 85 h 91"/>
                <a:gd name="T16" fmla="*/ 2 w 32"/>
                <a:gd name="T17" fmla="*/ 88 h 91"/>
                <a:gd name="T18" fmla="*/ 6 w 32"/>
                <a:gd name="T19" fmla="*/ 89 h 91"/>
                <a:gd name="T20" fmla="*/ 15 w 32"/>
                <a:gd name="T21" fmla="*/ 89 h 91"/>
                <a:gd name="T22" fmla="*/ 17 w 32"/>
                <a:gd name="T23" fmla="*/ 85 h 91"/>
                <a:gd name="T24" fmla="*/ 24 w 32"/>
                <a:gd name="T25" fmla="*/ 68 h 91"/>
                <a:gd name="T26" fmla="*/ 27 w 32"/>
                <a:gd name="T27" fmla="*/ 49 h 91"/>
                <a:gd name="T28" fmla="*/ 31 w 32"/>
                <a:gd name="T29" fmla="*/ 9 h 91"/>
                <a:gd name="T30" fmla="*/ 30 w 32"/>
                <a:gd name="T31" fmla="*/ 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91">
                  <a:moveTo>
                    <a:pt x="30" y="3"/>
                  </a:moveTo>
                  <a:cubicBezTo>
                    <a:pt x="29" y="1"/>
                    <a:pt x="27" y="1"/>
                    <a:pt x="24" y="0"/>
                  </a:cubicBezTo>
                  <a:cubicBezTo>
                    <a:pt x="19" y="0"/>
                    <a:pt x="14" y="0"/>
                    <a:pt x="8" y="0"/>
                  </a:cubicBezTo>
                  <a:cubicBezTo>
                    <a:pt x="6" y="1"/>
                    <a:pt x="3" y="1"/>
                    <a:pt x="1" y="3"/>
                  </a:cubicBezTo>
                  <a:cubicBezTo>
                    <a:pt x="0" y="5"/>
                    <a:pt x="1" y="7"/>
                    <a:pt x="1" y="9"/>
                  </a:cubicBezTo>
                  <a:cubicBezTo>
                    <a:pt x="1" y="15"/>
                    <a:pt x="1" y="21"/>
                    <a:pt x="1" y="27"/>
                  </a:cubicBezTo>
                  <a:cubicBezTo>
                    <a:pt x="1" y="40"/>
                    <a:pt x="0" y="52"/>
                    <a:pt x="1" y="65"/>
                  </a:cubicBezTo>
                  <a:cubicBezTo>
                    <a:pt x="1" y="71"/>
                    <a:pt x="1" y="78"/>
                    <a:pt x="2" y="85"/>
                  </a:cubicBezTo>
                  <a:cubicBezTo>
                    <a:pt x="2" y="86"/>
                    <a:pt x="2" y="87"/>
                    <a:pt x="2" y="88"/>
                  </a:cubicBezTo>
                  <a:cubicBezTo>
                    <a:pt x="3" y="89"/>
                    <a:pt x="5" y="89"/>
                    <a:pt x="6" y="89"/>
                  </a:cubicBezTo>
                  <a:cubicBezTo>
                    <a:pt x="9" y="89"/>
                    <a:pt x="13" y="91"/>
                    <a:pt x="15" y="89"/>
                  </a:cubicBezTo>
                  <a:cubicBezTo>
                    <a:pt x="16" y="88"/>
                    <a:pt x="17" y="86"/>
                    <a:pt x="17" y="85"/>
                  </a:cubicBezTo>
                  <a:cubicBezTo>
                    <a:pt x="20" y="80"/>
                    <a:pt x="22" y="74"/>
                    <a:pt x="24" y="68"/>
                  </a:cubicBezTo>
                  <a:cubicBezTo>
                    <a:pt x="26" y="62"/>
                    <a:pt x="26" y="55"/>
                    <a:pt x="27" y="49"/>
                  </a:cubicBezTo>
                  <a:cubicBezTo>
                    <a:pt x="28" y="36"/>
                    <a:pt x="30" y="22"/>
                    <a:pt x="31" y="9"/>
                  </a:cubicBezTo>
                  <a:cubicBezTo>
                    <a:pt x="31" y="7"/>
                    <a:pt x="32" y="5"/>
                    <a:pt x="30" y="3"/>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îṡ1iḑè"/>
            <p:cNvSpPr/>
            <p:nvPr/>
          </p:nvSpPr>
          <p:spPr bwMode="auto">
            <a:xfrm>
              <a:off x="6428061" y="4852454"/>
              <a:ext cx="258094" cy="662547"/>
            </a:xfrm>
            <a:custGeom>
              <a:avLst/>
              <a:gdLst>
                <a:gd name="T0" fmla="*/ 38 w 43"/>
                <a:gd name="T1" fmla="*/ 10 h 110"/>
                <a:gd name="T2" fmla="*/ 26 w 43"/>
                <a:gd name="T3" fmla="*/ 2 h 110"/>
                <a:gd name="T4" fmla="*/ 12 w 43"/>
                <a:gd name="T5" fmla="*/ 4 h 110"/>
                <a:gd name="T6" fmla="*/ 5 w 43"/>
                <a:gd name="T7" fmla="*/ 10 h 110"/>
                <a:gd name="T8" fmla="*/ 3 w 43"/>
                <a:gd name="T9" fmla="*/ 17 h 110"/>
                <a:gd name="T10" fmla="*/ 4 w 43"/>
                <a:gd name="T11" fmla="*/ 99 h 110"/>
                <a:gd name="T12" fmla="*/ 4 w 43"/>
                <a:gd name="T13" fmla="*/ 106 h 110"/>
                <a:gd name="T14" fmla="*/ 9 w 43"/>
                <a:gd name="T15" fmla="*/ 108 h 110"/>
                <a:gd name="T16" fmla="*/ 22 w 43"/>
                <a:gd name="T17" fmla="*/ 109 h 110"/>
                <a:gd name="T18" fmla="*/ 24 w 43"/>
                <a:gd name="T19" fmla="*/ 108 h 110"/>
                <a:gd name="T20" fmla="*/ 24 w 43"/>
                <a:gd name="T21" fmla="*/ 107 h 110"/>
                <a:gd name="T22" fmla="*/ 25 w 43"/>
                <a:gd name="T23" fmla="*/ 100 h 110"/>
                <a:gd name="T24" fmla="*/ 25 w 43"/>
                <a:gd name="T25" fmla="*/ 70 h 110"/>
                <a:gd name="T26" fmla="*/ 30 w 43"/>
                <a:gd name="T27" fmla="*/ 37 h 110"/>
                <a:gd name="T28" fmla="*/ 40 w 43"/>
                <a:gd name="T29" fmla="*/ 23 h 110"/>
                <a:gd name="T30" fmla="*/ 43 w 43"/>
                <a:gd name="T31" fmla="*/ 17 h 110"/>
                <a:gd name="T32" fmla="*/ 38 w 43"/>
                <a:gd name="T33" fmla="*/ 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10">
                  <a:moveTo>
                    <a:pt x="38" y="10"/>
                  </a:moveTo>
                  <a:cubicBezTo>
                    <a:pt x="34" y="7"/>
                    <a:pt x="30" y="4"/>
                    <a:pt x="26" y="2"/>
                  </a:cubicBezTo>
                  <a:cubicBezTo>
                    <a:pt x="21" y="0"/>
                    <a:pt x="16" y="3"/>
                    <a:pt x="12" y="4"/>
                  </a:cubicBezTo>
                  <a:cubicBezTo>
                    <a:pt x="9" y="6"/>
                    <a:pt x="6" y="7"/>
                    <a:pt x="5" y="10"/>
                  </a:cubicBezTo>
                  <a:cubicBezTo>
                    <a:pt x="3" y="12"/>
                    <a:pt x="3" y="15"/>
                    <a:pt x="3" y="17"/>
                  </a:cubicBezTo>
                  <a:cubicBezTo>
                    <a:pt x="0" y="44"/>
                    <a:pt x="7" y="72"/>
                    <a:pt x="4" y="99"/>
                  </a:cubicBezTo>
                  <a:cubicBezTo>
                    <a:pt x="3" y="101"/>
                    <a:pt x="3" y="104"/>
                    <a:pt x="4" y="106"/>
                  </a:cubicBezTo>
                  <a:cubicBezTo>
                    <a:pt x="5" y="107"/>
                    <a:pt x="7" y="108"/>
                    <a:pt x="9" y="108"/>
                  </a:cubicBezTo>
                  <a:cubicBezTo>
                    <a:pt x="14" y="110"/>
                    <a:pt x="16" y="109"/>
                    <a:pt x="22" y="109"/>
                  </a:cubicBezTo>
                  <a:cubicBezTo>
                    <a:pt x="22" y="109"/>
                    <a:pt x="23" y="108"/>
                    <a:pt x="24" y="108"/>
                  </a:cubicBezTo>
                  <a:cubicBezTo>
                    <a:pt x="24" y="108"/>
                    <a:pt x="24" y="107"/>
                    <a:pt x="24" y="107"/>
                  </a:cubicBezTo>
                  <a:cubicBezTo>
                    <a:pt x="25" y="104"/>
                    <a:pt x="25" y="102"/>
                    <a:pt x="25" y="100"/>
                  </a:cubicBezTo>
                  <a:cubicBezTo>
                    <a:pt x="25" y="89"/>
                    <a:pt x="25" y="80"/>
                    <a:pt x="25" y="70"/>
                  </a:cubicBezTo>
                  <a:cubicBezTo>
                    <a:pt x="25" y="59"/>
                    <a:pt x="25" y="47"/>
                    <a:pt x="30" y="37"/>
                  </a:cubicBezTo>
                  <a:cubicBezTo>
                    <a:pt x="33" y="32"/>
                    <a:pt x="36" y="28"/>
                    <a:pt x="40" y="23"/>
                  </a:cubicBezTo>
                  <a:cubicBezTo>
                    <a:pt x="42" y="21"/>
                    <a:pt x="43" y="19"/>
                    <a:pt x="43" y="17"/>
                  </a:cubicBezTo>
                  <a:cubicBezTo>
                    <a:pt x="43" y="14"/>
                    <a:pt x="41" y="12"/>
                    <a:pt x="38" y="10"/>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i$ḷîdè"/>
            <p:cNvSpPr/>
            <p:nvPr/>
          </p:nvSpPr>
          <p:spPr bwMode="auto">
            <a:xfrm>
              <a:off x="6240785" y="3944402"/>
              <a:ext cx="790020" cy="854544"/>
            </a:xfrm>
            <a:custGeom>
              <a:avLst/>
              <a:gdLst>
                <a:gd name="T0" fmla="*/ 126 w 131"/>
                <a:gd name="T1" fmla="*/ 109 h 142"/>
                <a:gd name="T2" fmla="*/ 124 w 131"/>
                <a:gd name="T3" fmla="*/ 86 h 142"/>
                <a:gd name="T4" fmla="*/ 127 w 131"/>
                <a:gd name="T5" fmla="*/ 42 h 142"/>
                <a:gd name="T6" fmla="*/ 121 w 131"/>
                <a:gd name="T7" fmla="*/ 13 h 142"/>
                <a:gd name="T8" fmla="*/ 91 w 131"/>
                <a:gd name="T9" fmla="*/ 3 h 142"/>
                <a:gd name="T10" fmla="*/ 67 w 131"/>
                <a:gd name="T11" fmla="*/ 3 h 142"/>
                <a:gd name="T12" fmla="*/ 20 w 131"/>
                <a:gd name="T13" fmla="*/ 15 h 142"/>
                <a:gd name="T14" fmla="*/ 7 w 131"/>
                <a:gd name="T15" fmla="*/ 57 h 142"/>
                <a:gd name="T16" fmla="*/ 4 w 131"/>
                <a:gd name="T17" fmla="*/ 101 h 142"/>
                <a:gd name="T18" fmla="*/ 1 w 131"/>
                <a:gd name="T19" fmla="*/ 123 h 142"/>
                <a:gd name="T20" fmla="*/ 12 w 131"/>
                <a:gd name="T21" fmla="*/ 139 h 142"/>
                <a:gd name="T22" fmla="*/ 41 w 131"/>
                <a:gd name="T23" fmla="*/ 141 h 142"/>
                <a:gd name="T24" fmla="*/ 72 w 131"/>
                <a:gd name="T25" fmla="*/ 142 h 142"/>
                <a:gd name="T26" fmla="*/ 102 w 131"/>
                <a:gd name="T27" fmla="*/ 140 h 142"/>
                <a:gd name="T28" fmla="*/ 124 w 131"/>
                <a:gd name="T29" fmla="*/ 130 h 142"/>
                <a:gd name="T30" fmla="*/ 126 w 131"/>
                <a:gd name="T3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42">
                  <a:moveTo>
                    <a:pt x="126" y="109"/>
                  </a:moveTo>
                  <a:cubicBezTo>
                    <a:pt x="126" y="101"/>
                    <a:pt x="125" y="93"/>
                    <a:pt x="124" y="86"/>
                  </a:cubicBezTo>
                  <a:cubicBezTo>
                    <a:pt x="122" y="72"/>
                    <a:pt x="131" y="56"/>
                    <a:pt x="127" y="42"/>
                  </a:cubicBezTo>
                  <a:cubicBezTo>
                    <a:pt x="125" y="34"/>
                    <a:pt x="125" y="20"/>
                    <a:pt x="121" y="13"/>
                  </a:cubicBezTo>
                  <a:cubicBezTo>
                    <a:pt x="117" y="7"/>
                    <a:pt x="98" y="7"/>
                    <a:pt x="91" y="3"/>
                  </a:cubicBezTo>
                  <a:cubicBezTo>
                    <a:pt x="84" y="0"/>
                    <a:pt x="75" y="1"/>
                    <a:pt x="67" y="3"/>
                  </a:cubicBezTo>
                  <a:cubicBezTo>
                    <a:pt x="55" y="3"/>
                    <a:pt x="26" y="7"/>
                    <a:pt x="20" y="15"/>
                  </a:cubicBezTo>
                  <a:cubicBezTo>
                    <a:pt x="9" y="26"/>
                    <a:pt x="12" y="44"/>
                    <a:pt x="7" y="57"/>
                  </a:cubicBezTo>
                  <a:cubicBezTo>
                    <a:pt x="1" y="72"/>
                    <a:pt x="7" y="86"/>
                    <a:pt x="4" y="101"/>
                  </a:cubicBezTo>
                  <a:cubicBezTo>
                    <a:pt x="2" y="108"/>
                    <a:pt x="1" y="116"/>
                    <a:pt x="1" y="123"/>
                  </a:cubicBezTo>
                  <a:cubicBezTo>
                    <a:pt x="0" y="131"/>
                    <a:pt x="2" y="136"/>
                    <a:pt x="12" y="139"/>
                  </a:cubicBezTo>
                  <a:cubicBezTo>
                    <a:pt x="21" y="142"/>
                    <a:pt x="31" y="141"/>
                    <a:pt x="41" y="141"/>
                  </a:cubicBezTo>
                  <a:cubicBezTo>
                    <a:pt x="51" y="142"/>
                    <a:pt x="61" y="142"/>
                    <a:pt x="72" y="142"/>
                  </a:cubicBezTo>
                  <a:cubicBezTo>
                    <a:pt x="82" y="141"/>
                    <a:pt x="92" y="141"/>
                    <a:pt x="102" y="140"/>
                  </a:cubicBezTo>
                  <a:cubicBezTo>
                    <a:pt x="112" y="139"/>
                    <a:pt x="121" y="137"/>
                    <a:pt x="124" y="130"/>
                  </a:cubicBezTo>
                  <a:cubicBezTo>
                    <a:pt x="127" y="123"/>
                    <a:pt x="127" y="115"/>
                    <a:pt x="126" y="109"/>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iślîdê"/>
            <p:cNvSpPr/>
            <p:nvPr/>
          </p:nvSpPr>
          <p:spPr bwMode="auto">
            <a:xfrm>
              <a:off x="6457962" y="3552540"/>
              <a:ext cx="336782" cy="398158"/>
            </a:xfrm>
            <a:custGeom>
              <a:avLst/>
              <a:gdLst>
                <a:gd name="T0" fmla="*/ 5 w 56"/>
                <a:gd name="T1" fmla="*/ 35 h 66"/>
                <a:gd name="T2" fmla="*/ 15 w 56"/>
                <a:gd name="T3" fmla="*/ 59 h 66"/>
                <a:gd name="T4" fmla="*/ 32 w 56"/>
                <a:gd name="T5" fmla="*/ 65 h 66"/>
                <a:gd name="T6" fmla="*/ 48 w 56"/>
                <a:gd name="T7" fmla="*/ 55 h 66"/>
                <a:gd name="T8" fmla="*/ 51 w 56"/>
                <a:gd name="T9" fmla="*/ 46 h 66"/>
                <a:gd name="T10" fmla="*/ 55 w 56"/>
                <a:gd name="T11" fmla="*/ 16 h 66"/>
                <a:gd name="T12" fmla="*/ 53 w 56"/>
                <a:gd name="T13" fmla="*/ 7 h 66"/>
                <a:gd name="T14" fmla="*/ 43 w 56"/>
                <a:gd name="T15" fmla="*/ 2 h 66"/>
                <a:gd name="T16" fmla="*/ 21 w 56"/>
                <a:gd name="T17" fmla="*/ 1 h 66"/>
                <a:gd name="T18" fmla="*/ 3 w 56"/>
                <a:gd name="T19" fmla="*/ 11 h 66"/>
                <a:gd name="T20" fmla="*/ 5 w 56"/>
                <a:gd name="T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66">
                  <a:moveTo>
                    <a:pt x="5" y="35"/>
                  </a:moveTo>
                  <a:cubicBezTo>
                    <a:pt x="6" y="43"/>
                    <a:pt x="8" y="53"/>
                    <a:pt x="15" y="59"/>
                  </a:cubicBezTo>
                  <a:cubicBezTo>
                    <a:pt x="19" y="63"/>
                    <a:pt x="26" y="66"/>
                    <a:pt x="32" y="65"/>
                  </a:cubicBezTo>
                  <a:cubicBezTo>
                    <a:pt x="39" y="64"/>
                    <a:pt x="45" y="60"/>
                    <a:pt x="48" y="55"/>
                  </a:cubicBezTo>
                  <a:cubicBezTo>
                    <a:pt x="50" y="52"/>
                    <a:pt x="51" y="49"/>
                    <a:pt x="51" y="46"/>
                  </a:cubicBezTo>
                  <a:cubicBezTo>
                    <a:pt x="54" y="37"/>
                    <a:pt x="56" y="27"/>
                    <a:pt x="55" y="16"/>
                  </a:cubicBezTo>
                  <a:cubicBezTo>
                    <a:pt x="55" y="13"/>
                    <a:pt x="55" y="9"/>
                    <a:pt x="53" y="7"/>
                  </a:cubicBezTo>
                  <a:cubicBezTo>
                    <a:pt x="50" y="4"/>
                    <a:pt x="47" y="3"/>
                    <a:pt x="43" y="2"/>
                  </a:cubicBezTo>
                  <a:cubicBezTo>
                    <a:pt x="36" y="1"/>
                    <a:pt x="28" y="0"/>
                    <a:pt x="21" y="1"/>
                  </a:cubicBezTo>
                  <a:cubicBezTo>
                    <a:pt x="15" y="1"/>
                    <a:pt x="6" y="5"/>
                    <a:pt x="3" y="11"/>
                  </a:cubicBezTo>
                  <a:cubicBezTo>
                    <a:pt x="0" y="17"/>
                    <a:pt x="4" y="28"/>
                    <a:pt x="5" y="35"/>
                  </a:cubicBezTo>
                  <a:close/>
                </a:path>
              </a:pathLst>
            </a:custGeom>
            <a:solidFill>
              <a:srgbClr val="F9E9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îSlíḑè"/>
            <p:cNvSpPr/>
            <p:nvPr/>
          </p:nvSpPr>
          <p:spPr bwMode="auto">
            <a:xfrm>
              <a:off x="6428061" y="3505327"/>
              <a:ext cx="402879" cy="426486"/>
            </a:xfrm>
            <a:custGeom>
              <a:avLst/>
              <a:gdLst>
                <a:gd name="T0" fmla="*/ 1 w 67"/>
                <a:gd name="T1" fmla="*/ 32 h 71"/>
                <a:gd name="T2" fmla="*/ 4 w 67"/>
                <a:gd name="T3" fmla="*/ 44 h 71"/>
                <a:gd name="T4" fmla="*/ 11 w 67"/>
                <a:gd name="T5" fmla="*/ 55 h 71"/>
                <a:gd name="T6" fmla="*/ 28 w 67"/>
                <a:gd name="T7" fmla="*/ 65 h 71"/>
                <a:gd name="T8" fmla="*/ 39 w 67"/>
                <a:gd name="T9" fmla="*/ 71 h 71"/>
                <a:gd name="T10" fmla="*/ 42 w 67"/>
                <a:gd name="T11" fmla="*/ 70 h 71"/>
                <a:gd name="T12" fmla="*/ 45 w 67"/>
                <a:gd name="T13" fmla="*/ 68 h 71"/>
                <a:gd name="T14" fmla="*/ 62 w 67"/>
                <a:gd name="T15" fmla="*/ 50 h 71"/>
                <a:gd name="T16" fmla="*/ 67 w 67"/>
                <a:gd name="T17" fmla="*/ 25 h 71"/>
                <a:gd name="T18" fmla="*/ 65 w 67"/>
                <a:gd name="T19" fmla="*/ 14 h 71"/>
                <a:gd name="T20" fmla="*/ 56 w 67"/>
                <a:gd name="T21" fmla="*/ 5 h 71"/>
                <a:gd name="T22" fmla="*/ 43 w 67"/>
                <a:gd name="T23" fmla="*/ 1 h 71"/>
                <a:gd name="T24" fmla="*/ 23 w 67"/>
                <a:gd name="T25" fmla="*/ 1 h 71"/>
                <a:gd name="T26" fmla="*/ 4 w 67"/>
                <a:gd name="T27" fmla="*/ 9 h 71"/>
                <a:gd name="T28" fmla="*/ 1 w 67"/>
                <a:gd name="T29"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71">
                  <a:moveTo>
                    <a:pt x="1" y="32"/>
                  </a:moveTo>
                  <a:cubicBezTo>
                    <a:pt x="2" y="37"/>
                    <a:pt x="2" y="41"/>
                    <a:pt x="4" y="44"/>
                  </a:cubicBezTo>
                  <a:cubicBezTo>
                    <a:pt x="6" y="47"/>
                    <a:pt x="9" y="53"/>
                    <a:pt x="11" y="55"/>
                  </a:cubicBezTo>
                  <a:cubicBezTo>
                    <a:pt x="16" y="61"/>
                    <a:pt x="21" y="62"/>
                    <a:pt x="28" y="65"/>
                  </a:cubicBezTo>
                  <a:cubicBezTo>
                    <a:pt x="32" y="67"/>
                    <a:pt x="36" y="68"/>
                    <a:pt x="39" y="71"/>
                  </a:cubicBezTo>
                  <a:cubicBezTo>
                    <a:pt x="39" y="69"/>
                    <a:pt x="41" y="69"/>
                    <a:pt x="42" y="70"/>
                  </a:cubicBezTo>
                  <a:cubicBezTo>
                    <a:pt x="42" y="69"/>
                    <a:pt x="44" y="68"/>
                    <a:pt x="45" y="68"/>
                  </a:cubicBezTo>
                  <a:cubicBezTo>
                    <a:pt x="53" y="65"/>
                    <a:pt x="59" y="58"/>
                    <a:pt x="62" y="50"/>
                  </a:cubicBezTo>
                  <a:cubicBezTo>
                    <a:pt x="65" y="42"/>
                    <a:pt x="66" y="34"/>
                    <a:pt x="67" y="25"/>
                  </a:cubicBezTo>
                  <a:cubicBezTo>
                    <a:pt x="67" y="21"/>
                    <a:pt x="67" y="17"/>
                    <a:pt x="65" y="14"/>
                  </a:cubicBezTo>
                  <a:cubicBezTo>
                    <a:pt x="64" y="9"/>
                    <a:pt x="60" y="6"/>
                    <a:pt x="56" y="5"/>
                  </a:cubicBezTo>
                  <a:cubicBezTo>
                    <a:pt x="52" y="3"/>
                    <a:pt x="48" y="2"/>
                    <a:pt x="43" y="1"/>
                  </a:cubicBezTo>
                  <a:cubicBezTo>
                    <a:pt x="37" y="1"/>
                    <a:pt x="30" y="0"/>
                    <a:pt x="23" y="1"/>
                  </a:cubicBezTo>
                  <a:cubicBezTo>
                    <a:pt x="17" y="2"/>
                    <a:pt x="7" y="4"/>
                    <a:pt x="4" y="9"/>
                  </a:cubicBezTo>
                  <a:cubicBezTo>
                    <a:pt x="0" y="14"/>
                    <a:pt x="1" y="26"/>
                    <a:pt x="1" y="32"/>
                  </a:cubicBezTo>
                  <a:close/>
                </a:path>
              </a:pathLst>
            </a:custGeom>
            <a:solidFill>
              <a:srgbClr val="443B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íşḷídé"/>
            <p:cNvSpPr/>
            <p:nvPr/>
          </p:nvSpPr>
          <p:spPr bwMode="auto">
            <a:xfrm>
              <a:off x="6421766" y="3426640"/>
              <a:ext cx="409174" cy="217177"/>
            </a:xfrm>
            <a:custGeom>
              <a:avLst/>
              <a:gdLst>
                <a:gd name="T0" fmla="*/ 67 w 68"/>
                <a:gd name="T1" fmla="*/ 17 h 36"/>
                <a:gd name="T2" fmla="*/ 63 w 68"/>
                <a:gd name="T3" fmla="*/ 8 h 36"/>
                <a:gd name="T4" fmla="*/ 48 w 68"/>
                <a:gd name="T5" fmla="*/ 3 h 36"/>
                <a:gd name="T6" fmla="*/ 13 w 68"/>
                <a:gd name="T7" fmla="*/ 7 h 36"/>
                <a:gd name="T8" fmla="*/ 7 w 68"/>
                <a:gd name="T9" fmla="*/ 5 h 36"/>
                <a:gd name="T10" fmla="*/ 4 w 68"/>
                <a:gd name="T11" fmla="*/ 0 h 36"/>
                <a:gd name="T12" fmla="*/ 0 w 68"/>
                <a:gd name="T13" fmla="*/ 11 h 36"/>
                <a:gd name="T14" fmla="*/ 8 w 68"/>
                <a:gd name="T15" fmla="*/ 26 h 36"/>
                <a:gd name="T16" fmla="*/ 25 w 68"/>
                <a:gd name="T17" fmla="*/ 33 h 36"/>
                <a:gd name="T18" fmla="*/ 48 w 68"/>
                <a:gd name="T19" fmla="*/ 35 h 36"/>
                <a:gd name="T20" fmla="*/ 57 w 68"/>
                <a:gd name="T21" fmla="*/ 36 h 36"/>
                <a:gd name="T22" fmla="*/ 64 w 68"/>
                <a:gd name="T23" fmla="*/ 31 h 36"/>
                <a:gd name="T24" fmla="*/ 67 w 68"/>
                <a:gd name="T25" fmla="*/ 22 h 36"/>
                <a:gd name="T26" fmla="*/ 67 w 68"/>
                <a:gd name="T27"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6">
                  <a:moveTo>
                    <a:pt x="67" y="17"/>
                  </a:moveTo>
                  <a:cubicBezTo>
                    <a:pt x="67" y="16"/>
                    <a:pt x="64" y="9"/>
                    <a:pt x="63" y="8"/>
                  </a:cubicBezTo>
                  <a:cubicBezTo>
                    <a:pt x="58" y="5"/>
                    <a:pt x="54" y="3"/>
                    <a:pt x="48" y="3"/>
                  </a:cubicBezTo>
                  <a:cubicBezTo>
                    <a:pt x="37" y="3"/>
                    <a:pt x="24" y="10"/>
                    <a:pt x="13" y="7"/>
                  </a:cubicBezTo>
                  <a:cubicBezTo>
                    <a:pt x="11" y="7"/>
                    <a:pt x="9" y="6"/>
                    <a:pt x="7" y="5"/>
                  </a:cubicBezTo>
                  <a:cubicBezTo>
                    <a:pt x="5" y="4"/>
                    <a:pt x="4" y="2"/>
                    <a:pt x="4" y="0"/>
                  </a:cubicBezTo>
                  <a:cubicBezTo>
                    <a:pt x="2" y="3"/>
                    <a:pt x="1" y="7"/>
                    <a:pt x="0" y="11"/>
                  </a:cubicBezTo>
                  <a:cubicBezTo>
                    <a:pt x="0" y="17"/>
                    <a:pt x="4" y="23"/>
                    <a:pt x="8" y="26"/>
                  </a:cubicBezTo>
                  <a:cubicBezTo>
                    <a:pt x="13" y="30"/>
                    <a:pt x="19" y="32"/>
                    <a:pt x="25" y="33"/>
                  </a:cubicBezTo>
                  <a:cubicBezTo>
                    <a:pt x="32" y="35"/>
                    <a:pt x="40" y="36"/>
                    <a:pt x="48" y="35"/>
                  </a:cubicBezTo>
                  <a:cubicBezTo>
                    <a:pt x="57" y="36"/>
                    <a:pt x="57" y="36"/>
                    <a:pt x="57" y="36"/>
                  </a:cubicBezTo>
                  <a:cubicBezTo>
                    <a:pt x="60" y="35"/>
                    <a:pt x="63" y="33"/>
                    <a:pt x="64" y="31"/>
                  </a:cubicBezTo>
                  <a:cubicBezTo>
                    <a:pt x="66" y="28"/>
                    <a:pt x="67" y="25"/>
                    <a:pt x="67" y="22"/>
                  </a:cubicBezTo>
                  <a:cubicBezTo>
                    <a:pt x="68" y="20"/>
                    <a:pt x="68" y="18"/>
                    <a:pt x="67" y="17"/>
                  </a:cubicBezTo>
                  <a:close/>
                </a:path>
              </a:pathLst>
            </a:custGeom>
            <a:solidFill>
              <a:srgbClr val="443B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ïślídê"/>
            <p:cNvSpPr/>
            <p:nvPr/>
          </p:nvSpPr>
          <p:spPr bwMode="auto">
            <a:xfrm>
              <a:off x="6210884" y="4023089"/>
              <a:ext cx="819922" cy="1022935"/>
            </a:xfrm>
            <a:custGeom>
              <a:avLst/>
              <a:gdLst>
                <a:gd name="T0" fmla="*/ 15 w 136"/>
                <a:gd name="T1" fmla="*/ 52 h 170"/>
                <a:gd name="T2" fmla="*/ 22 w 136"/>
                <a:gd name="T3" fmla="*/ 26 h 170"/>
                <a:gd name="T4" fmla="*/ 42 w 136"/>
                <a:gd name="T5" fmla="*/ 4 h 170"/>
                <a:gd name="T6" fmla="*/ 95 w 136"/>
                <a:gd name="T7" fmla="*/ 3 h 170"/>
                <a:gd name="T8" fmla="*/ 103 w 136"/>
                <a:gd name="T9" fmla="*/ 4 h 170"/>
                <a:gd name="T10" fmla="*/ 110 w 136"/>
                <a:gd name="T11" fmla="*/ 11 h 170"/>
                <a:gd name="T12" fmla="*/ 125 w 136"/>
                <a:gd name="T13" fmla="*/ 47 h 170"/>
                <a:gd name="T14" fmla="*/ 136 w 136"/>
                <a:gd name="T15" fmla="*/ 147 h 170"/>
                <a:gd name="T16" fmla="*/ 135 w 136"/>
                <a:gd name="T17" fmla="*/ 159 h 170"/>
                <a:gd name="T18" fmla="*/ 128 w 136"/>
                <a:gd name="T19" fmla="*/ 162 h 170"/>
                <a:gd name="T20" fmla="*/ 33 w 136"/>
                <a:gd name="T21" fmla="*/ 168 h 170"/>
                <a:gd name="T22" fmla="*/ 4 w 136"/>
                <a:gd name="T23" fmla="*/ 155 h 170"/>
                <a:gd name="T24" fmla="*/ 6 w 136"/>
                <a:gd name="T25" fmla="*/ 124 h 170"/>
                <a:gd name="T26" fmla="*/ 15 w 136"/>
                <a:gd name="T27" fmla="*/ 5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70">
                  <a:moveTo>
                    <a:pt x="15" y="52"/>
                  </a:moveTo>
                  <a:cubicBezTo>
                    <a:pt x="17" y="41"/>
                    <a:pt x="17" y="35"/>
                    <a:pt x="22" y="26"/>
                  </a:cubicBezTo>
                  <a:cubicBezTo>
                    <a:pt x="29" y="14"/>
                    <a:pt x="30" y="8"/>
                    <a:pt x="42" y="4"/>
                  </a:cubicBezTo>
                  <a:cubicBezTo>
                    <a:pt x="55" y="0"/>
                    <a:pt x="81" y="3"/>
                    <a:pt x="95" y="3"/>
                  </a:cubicBezTo>
                  <a:cubicBezTo>
                    <a:pt x="98" y="3"/>
                    <a:pt x="101" y="3"/>
                    <a:pt x="103" y="4"/>
                  </a:cubicBezTo>
                  <a:cubicBezTo>
                    <a:pt x="106" y="5"/>
                    <a:pt x="108" y="8"/>
                    <a:pt x="110" y="11"/>
                  </a:cubicBezTo>
                  <a:cubicBezTo>
                    <a:pt x="120" y="30"/>
                    <a:pt x="123" y="26"/>
                    <a:pt x="125" y="47"/>
                  </a:cubicBezTo>
                  <a:cubicBezTo>
                    <a:pt x="129" y="80"/>
                    <a:pt x="132" y="114"/>
                    <a:pt x="136" y="147"/>
                  </a:cubicBezTo>
                  <a:cubicBezTo>
                    <a:pt x="136" y="150"/>
                    <a:pt x="136" y="156"/>
                    <a:pt x="135" y="159"/>
                  </a:cubicBezTo>
                  <a:cubicBezTo>
                    <a:pt x="133" y="161"/>
                    <a:pt x="130" y="162"/>
                    <a:pt x="128" y="162"/>
                  </a:cubicBezTo>
                  <a:cubicBezTo>
                    <a:pt x="97" y="170"/>
                    <a:pt x="65" y="170"/>
                    <a:pt x="33" y="168"/>
                  </a:cubicBezTo>
                  <a:cubicBezTo>
                    <a:pt x="23" y="167"/>
                    <a:pt x="8" y="165"/>
                    <a:pt x="4" y="155"/>
                  </a:cubicBezTo>
                  <a:cubicBezTo>
                    <a:pt x="0" y="147"/>
                    <a:pt x="5" y="132"/>
                    <a:pt x="6" y="124"/>
                  </a:cubicBezTo>
                  <a:cubicBezTo>
                    <a:pt x="9" y="95"/>
                    <a:pt x="12" y="81"/>
                    <a:pt x="15" y="52"/>
                  </a:cubicBezTo>
                  <a:close/>
                </a:path>
              </a:pathLst>
            </a:cu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îŝḷïḋe"/>
            <p:cNvSpPr/>
            <p:nvPr/>
          </p:nvSpPr>
          <p:spPr bwMode="auto">
            <a:xfrm>
              <a:off x="6270687" y="5003533"/>
              <a:ext cx="114884" cy="745956"/>
            </a:xfrm>
            <a:custGeom>
              <a:avLst/>
              <a:gdLst>
                <a:gd name="T0" fmla="*/ 9 w 19"/>
                <a:gd name="T1" fmla="*/ 46 h 124"/>
                <a:gd name="T2" fmla="*/ 14 w 19"/>
                <a:gd name="T3" fmla="*/ 1 h 124"/>
                <a:gd name="T4" fmla="*/ 19 w 19"/>
                <a:gd name="T5" fmla="*/ 4 h 124"/>
                <a:gd name="T6" fmla="*/ 19 w 19"/>
                <a:gd name="T7" fmla="*/ 9 h 124"/>
                <a:gd name="T8" fmla="*/ 16 w 19"/>
                <a:gd name="T9" fmla="*/ 28 h 124"/>
                <a:gd name="T10" fmla="*/ 15 w 19"/>
                <a:gd name="T11" fmla="*/ 45 h 124"/>
                <a:gd name="T12" fmla="*/ 12 w 19"/>
                <a:gd name="T13" fmla="*/ 68 h 124"/>
                <a:gd name="T14" fmla="*/ 9 w 19"/>
                <a:gd name="T15" fmla="*/ 95 h 124"/>
                <a:gd name="T16" fmla="*/ 7 w 19"/>
                <a:gd name="T17" fmla="*/ 122 h 124"/>
                <a:gd name="T18" fmla="*/ 3 w 19"/>
                <a:gd name="T19" fmla="*/ 111 h 124"/>
                <a:gd name="T20" fmla="*/ 5 w 19"/>
                <a:gd name="T21" fmla="*/ 89 h 124"/>
                <a:gd name="T22" fmla="*/ 9 w 19"/>
                <a:gd name="T23" fmla="*/ 4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24">
                  <a:moveTo>
                    <a:pt x="9" y="46"/>
                  </a:moveTo>
                  <a:cubicBezTo>
                    <a:pt x="10" y="31"/>
                    <a:pt x="11" y="16"/>
                    <a:pt x="14" y="1"/>
                  </a:cubicBezTo>
                  <a:cubicBezTo>
                    <a:pt x="16" y="0"/>
                    <a:pt x="18" y="2"/>
                    <a:pt x="19" y="4"/>
                  </a:cubicBezTo>
                  <a:cubicBezTo>
                    <a:pt x="19" y="5"/>
                    <a:pt x="19" y="7"/>
                    <a:pt x="19" y="9"/>
                  </a:cubicBezTo>
                  <a:cubicBezTo>
                    <a:pt x="18" y="16"/>
                    <a:pt x="16" y="22"/>
                    <a:pt x="16" y="28"/>
                  </a:cubicBezTo>
                  <a:cubicBezTo>
                    <a:pt x="15" y="34"/>
                    <a:pt x="16" y="40"/>
                    <a:pt x="15" y="45"/>
                  </a:cubicBezTo>
                  <a:cubicBezTo>
                    <a:pt x="15" y="53"/>
                    <a:pt x="14" y="60"/>
                    <a:pt x="12" y="68"/>
                  </a:cubicBezTo>
                  <a:cubicBezTo>
                    <a:pt x="11" y="77"/>
                    <a:pt x="10" y="86"/>
                    <a:pt x="9" y="95"/>
                  </a:cubicBezTo>
                  <a:cubicBezTo>
                    <a:pt x="8" y="104"/>
                    <a:pt x="8" y="113"/>
                    <a:pt x="7" y="122"/>
                  </a:cubicBezTo>
                  <a:cubicBezTo>
                    <a:pt x="0" y="124"/>
                    <a:pt x="3" y="114"/>
                    <a:pt x="3" y="111"/>
                  </a:cubicBezTo>
                  <a:cubicBezTo>
                    <a:pt x="4" y="104"/>
                    <a:pt x="4" y="96"/>
                    <a:pt x="5" y="89"/>
                  </a:cubicBezTo>
                  <a:cubicBezTo>
                    <a:pt x="6" y="75"/>
                    <a:pt x="7" y="60"/>
                    <a:pt x="9" y="46"/>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ïṥḷídè"/>
            <p:cNvSpPr/>
            <p:nvPr/>
          </p:nvSpPr>
          <p:spPr bwMode="auto">
            <a:xfrm>
              <a:off x="6897038" y="4990944"/>
              <a:ext cx="127474" cy="747530"/>
            </a:xfrm>
            <a:custGeom>
              <a:avLst/>
              <a:gdLst>
                <a:gd name="T0" fmla="*/ 0 w 21"/>
                <a:gd name="T1" fmla="*/ 11 h 124"/>
                <a:gd name="T2" fmla="*/ 0 w 21"/>
                <a:gd name="T3" fmla="*/ 3 h 124"/>
                <a:gd name="T4" fmla="*/ 4 w 21"/>
                <a:gd name="T5" fmla="*/ 2 h 124"/>
                <a:gd name="T6" fmla="*/ 20 w 21"/>
                <a:gd name="T7" fmla="*/ 109 h 124"/>
                <a:gd name="T8" fmla="*/ 20 w 21"/>
                <a:gd name="T9" fmla="*/ 122 h 124"/>
                <a:gd name="T10" fmla="*/ 17 w 21"/>
                <a:gd name="T11" fmla="*/ 121 h 124"/>
                <a:gd name="T12" fmla="*/ 14 w 21"/>
                <a:gd name="T13" fmla="*/ 107 h 124"/>
                <a:gd name="T14" fmla="*/ 10 w 21"/>
                <a:gd name="T15" fmla="*/ 74 h 124"/>
                <a:gd name="T16" fmla="*/ 0 w 21"/>
                <a:gd name="T17" fmla="*/ 1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4">
                  <a:moveTo>
                    <a:pt x="0" y="11"/>
                  </a:moveTo>
                  <a:cubicBezTo>
                    <a:pt x="0" y="8"/>
                    <a:pt x="0" y="6"/>
                    <a:pt x="0" y="3"/>
                  </a:cubicBezTo>
                  <a:cubicBezTo>
                    <a:pt x="1" y="1"/>
                    <a:pt x="3" y="0"/>
                    <a:pt x="4" y="2"/>
                  </a:cubicBezTo>
                  <a:cubicBezTo>
                    <a:pt x="10" y="37"/>
                    <a:pt x="15" y="73"/>
                    <a:pt x="20" y="109"/>
                  </a:cubicBezTo>
                  <a:cubicBezTo>
                    <a:pt x="20" y="114"/>
                    <a:pt x="21" y="118"/>
                    <a:pt x="20" y="122"/>
                  </a:cubicBezTo>
                  <a:cubicBezTo>
                    <a:pt x="20" y="124"/>
                    <a:pt x="18" y="123"/>
                    <a:pt x="17" y="121"/>
                  </a:cubicBezTo>
                  <a:cubicBezTo>
                    <a:pt x="15" y="118"/>
                    <a:pt x="15" y="110"/>
                    <a:pt x="14" y="107"/>
                  </a:cubicBezTo>
                  <a:cubicBezTo>
                    <a:pt x="13" y="96"/>
                    <a:pt x="12" y="84"/>
                    <a:pt x="10" y="74"/>
                  </a:cubicBezTo>
                  <a:cubicBezTo>
                    <a:pt x="8" y="52"/>
                    <a:pt x="3" y="32"/>
                    <a:pt x="0" y="11"/>
                  </a:cubicBezTo>
                  <a:close/>
                </a:path>
              </a:pathLst>
            </a:custGeom>
            <a:solidFill>
              <a:srgbClr val="3F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i$liďê"/>
            <p:cNvSpPr/>
            <p:nvPr/>
          </p:nvSpPr>
          <p:spPr bwMode="auto">
            <a:xfrm>
              <a:off x="6656254" y="5436313"/>
              <a:ext cx="193571" cy="157375"/>
            </a:xfrm>
            <a:custGeom>
              <a:avLst/>
              <a:gdLst>
                <a:gd name="T0" fmla="*/ 2 w 32"/>
                <a:gd name="T1" fmla="*/ 6 h 26"/>
                <a:gd name="T2" fmla="*/ 1 w 32"/>
                <a:gd name="T3" fmla="*/ 6 h 26"/>
                <a:gd name="T4" fmla="*/ 1 w 32"/>
                <a:gd name="T5" fmla="*/ 7 h 26"/>
                <a:gd name="T6" fmla="*/ 2 w 32"/>
                <a:gd name="T7" fmla="*/ 22 h 26"/>
                <a:gd name="T8" fmla="*/ 2 w 32"/>
                <a:gd name="T9" fmla="*/ 23 h 26"/>
                <a:gd name="T10" fmla="*/ 3 w 32"/>
                <a:gd name="T11" fmla="*/ 24 h 26"/>
                <a:gd name="T12" fmla="*/ 7 w 32"/>
                <a:gd name="T13" fmla="*/ 25 h 26"/>
                <a:gd name="T14" fmla="*/ 14 w 32"/>
                <a:gd name="T15" fmla="*/ 26 h 26"/>
                <a:gd name="T16" fmla="*/ 19 w 32"/>
                <a:gd name="T17" fmla="*/ 23 h 26"/>
                <a:gd name="T18" fmla="*/ 22 w 32"/>
                <a:gd name="T19" fmla="*/ 20 h 26"/>
                <a:gd name="T20" fmla="*/ 31 w 32"/>
                <a:gd name="T21" fmla="*/ 11 h 26"/>
                <a:gd name="T22" fmla="*/ 32 w 32"/>
                <a:gd name="T23" fmla="*/ 9 h 26"/>
                <a:gd name="T24" fmla="*/ 32 w 32"/>
                <a:gd name="T25" fmla="*/ 6 h 26"/>
                <a:gd name="T26" fmla="*/ 31 w 32"/>
                <a:gd name="T27" fmla="*/ 2 h 26"/>
                <a:gd name="T28" fmla="*/ 28 w 32"/>
                <a:gd name="T29" fmla="*/ 0 h 26"/>
                <a:gd name="T30" fmla="*/ 24 w 32"/>
                <a:gd name="T31" fmla="*/ 0 h 26"/>
                <a:gd name="T32" fmla="*/ 19 w 32"/>
                <a:gd name="T33" fmla="*/ 1 h 26"/>
                <a:gd name="T34" fmla="*/ 16 w 32"/>
                <a:gd name="T35" fmla="*/ 3 h 26"/>
                <a:gd name="T36" fmla="*/ 9 w 32"/>
                <a:gd name="T37" fmla="*/ 5 h 26"/>
                <a:gd name="T38" fmla="*/ 2 w 32"/>
                <a:gd name="T3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26">
                  <a:moveTo>
                    <a:pt x="2" y="6"/>
                  </a:moveTo>
                  <a:cubicBezTo>
                    <a:pt x="1" y="6"/>
                    <a:pt x="1" y="6"/>
                    <a:pt x="1" y="6"/>
                  </a:cubicBezTo>
                  <a:cubicBezTo>
                    <a:pt x="1" y="7"/>
                    <a:pt x="1" y="7"/>
                    <a:pt x="1" y="7"/>
                  </a:cubicBezTo>
                  <a:cubicBezTo>
                    <a:pt x="0" y="12"/>
                    <a:pt x="1" y="17"/>
                    <a:pt x="2" y="22"/>
                  </a:cubicBezTo>
                  <a:cubicBezTo>
                    <a:pt x="2" y="23"/>
                    <a:pt x="2" y="23"/>
                    <a:pt x="2" y="23"/>
                  </a:cubicBezTo>
                  <a:cubicBezTo>
                    <a:pt x="3" y="24"/>
                    <a:pt x="3" y="24"/>
                    <a:pt x="3" y="24"/>
                  </a:cubicBezTo>
                  <a:cubicBezTo>
                    <a:pt x="4" y="25"/>
                    <a:pt x="6" y="25"/>
                    <a:pt x="7" y="25"/>
                  </a:cubicBezTo>
                  <a:cubicBezTo>
                    <a:pt x="9" y="26"/>
                    <a:pt x="12" y="26"/>
                    <a:pt x="14" y="26"/>
                  </a:cubicBezTo>
                  <a:cubicBezTo>
                    <a:pt x="16" y="25"/>
                    <a:pt x="18" y="25"/>
                    <a:pt x="19" y="23"/>
                  </a:cubicBezTo>
                  <a:cubicBezTo>
                    <a:pt x="20" y="22"/>
                    <a:pt x="21" y="21"/>
                    <a:pt x="22" y="20"/>
                  </a:cubicBezTo>
                  <a:cubicBezTo>
                    <a:pt x="24" y="16"/>
                    <a:pt x="28" y="14"/>
                    <a:pt x="31" y="11"/>
                  </a:cubicBezTo>
                  <a:cubicBezTo>
                    <a:pt x="31" y="10"/>
                    <a:pt x="32" y="10"/>
                    <a:pt x="32" y="9"/>
                  </a:cubicBezTo>
                  <a:cubicBezTo>
                    <a:pt x="32" y="8"/>
                    <a:pt x="32" y="7"/>
                    <a:pt x="32" y="6"/>
                  </a:cubicBezTo>
                  <a:cubicBezTo>
                    <a:pt x="32" y="5"/>
                    <a:pt x="32" y="3"/>
                    <a:pt x="31" y="2"/>
                  </a:cubicBezTo>
                  <a:cubicBezTo>
                    <a:pt x="31" y="1"/>
                    <a:pt x="29" y="0"/>
                    <a:pt x="28" y="0"/>
                  </a:cubicBezTo>
                  <a:cubicBezTo>
                    <a:pt x="27" y="0"/>
                    <a:pt x="26" y="0"/>
                    <a:pt x="24" y="0"/>
                  </a:cubicBezTo>
                  <a:cubicBezTo>
                    <a:pt x="22" y="0"/>
                    <a:pt x="21" y="0"/>
                    <a:pt x="19" y="1"/>
                  </a:cubicBezTo>
                  <a:cubicBezTo>
                    <a:pt x="18" y="2"/>
                    <a:pt x="17" y="2"/>
                    <a:pt x="16" y="3"/>
                  </a:cubicBezTo>
                  <a:cubicBezTo>
                    <a:pt x="14" y="4"/>
                    <a:pt x="12" y="5"/>
                    <a:pt x="9" y="5"/>
                  </a:cubicBezTo>
                  <a:cubicBezTo>
                    <a:pt x="7" y="5"/>
                    <a:pt x="4" y="5"/>
                    <a:pt x="2" y="6"/>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î$ḷîḑé"/>
            <p:cNvSpPr/>
            <p:nvPr/>
          </p:nvSpPr>
          <p:spPr bwMode="auto">
            <a:xfrm>
              <a:off x="6402881" y="5406412"/>
              <a:ext cx="193571" cy="180981"/>
            </a:xfrm>
            <a:custGeom>
              <a:avLst/>
              <a:gdLst>
                <a:gd name="T0" fmla="*/ 30 w 32"/>
                <a:gd name="T1" fmla="*/ 12 h 30"/>
                <a:gd name="T2" fmla="*/ 28 w 32"/>
                <a:gd name="T3" fmla="*/ 8 h 30"/>
                <a:gd name="T4" fmla="*/ 25 w 32"/>
                <a:gd name="T5" fmla="*/ 7 h 30"/>
                <a:gd name="T6" fmla="*/ 20 w 32"/>
                <a:gd name="T7" fmla="*/ 7 h 30"/>
                <a:gd name="T8" fmla="*/ 18 w 32"/>
                <a:gd name="T9" fmla="*/ 7 h 30"/>
                <a:gd name="T10" fmla="*/ 13 w 32"/>
                <a:gd name="T11" fmla="*/ 2 h 30"/>
                <a:gd name="T12" fmla="*/ 7 w 32"/>
                <a:gd name="T13" fmla="*/ 0 h 30"/>
                <a:gd name="T14" fmla="*/ 2 w 32"/>
                <a:gd name="T15" fmla="*/ 2 h 30"/>
                <a:gd name="T16" fmla="*/ 0 w 32"/>
                <a:gd name="T17" fmla="*/ 8 h 30"/>
                <a:gd name="T18" fmla="*/ 3 w 32"/>
                <a:gd name="T19" fmla="*/ 17 h 30"/>
                <a:gd name="T20" fmla="*/ 8 w 32"/>
                <a:gd name="T21" fmla="*/ 24 h 30"/>
                <a:gd name="T22" fmla="*/ 13 w 32"/>
                <a:gd name="T23" fmla="*/ 29 h 30"/>
                <a:gd name="T24" fmla="*/ 17 w 32"/>
                <a:gd name="T25" fmla="*/ 29 h 30"/>
                <a:gd name="T26" fmla="*/ 26 w 32"/>
                <a:gd name="T27" fmla="*/ 29 h 30"/>
                <a:gd name="T28" fmla="*/ 27 w 32"/>
                <a:gd name="T29" fmla="*/ 28 h 30"/>
                <a:gd name="T30" fmla="*/ 29 w 32"/>
                <a:gd name="T31" fmla="*/ 26 h 30"/>
                <a:gd name="T32" fmla="*/ 30 w 32"/>
                <a:gd name="T3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0">
                  <a:moveTo>
                    <a:pt x="30" y="12"/>
                  </a:moveTo>
                  <a:cubicBezTo>
                    <a:pt x="30" y="10"/>
                    <a:pt x="29" y="9"/>
                    <a:pt x="28" y="8"/>
                  </a:cubicBezTo>
                  <a:cubicBezTo>
                    <a:pt x="27" y="7"/>
                    <a:pt x="26" y="7"/>
                    <a:pt x="25" y="7"/>
                  </a:cubicBezTo>
                  <a:cubicBezTo>
                    <a:pt x="23" y="7"/>
                    <a:pt x="22" y="7"/>
                    <a:pt x="20" y="7"/>
                  </a:cubicBezTo>
                  <a:cubicBezTo>
                    <a:pt x="19" y="7"/>
                    <a:pt x="18" y="7"/>
                    <a:pt x="18" y="7"/>
                  </a:cubicBezTo>
                  <a:cubicBezTo>
                    <a:pt x="15" y="7"/>
                    <a:pt x="14" y="4"/>
                    <a:pt x="13" y="2"/>
                  </a:cubicBezTo>
                  <a:cubicBezTo>
                    <a:pt x="11" y="0"/>
                    <a:pt x="9" y="0"/>
                    <a:pt x="7" y="0"/>
                  </a:cubicBezTo>
                  <a:cubicBezTo>
                    <a:pt x="5" y="0"/>
                    <a:pt x="3" y="1"/>
                    <a:pt x="2" y="2"/>
                  </a:cubicBezTo>
                  <a:cubicBezTo>
                    <a:pt x="1" y="4"/>
                    <a:pt x="0" y="6"/>
                    <a:pt x="0" y="8"/>
                  </a:cubicBezTo>
                  <a:cubicBezTo>
                    <a:pt x="0" y="11"/>
                    <a:pt x="1" y="14"/>
                    <a:pt x="3" y="17"/>
                  </a:cubicBezTo>
                  <a:cubicBezTo>
                    <a:pt x="4" y="19"/>
                    <a:pt x="6" y="22"/>
                    <a:pt x="8" y="24"/>
                  </a:cubicBezTo>
                  <a:cubicBezTo>
                    <a:pt x="9" y="26"/>
                    <a:pt x="11" y="28"/>
                    <a:pt x="13" y="29"/>
                  </a:cubicBezTo>
                  <a:cubicBezTo>
                    <a:pt x="15" y="29"/>
                    <a:pt x="16" y="29"/>
                    <a:pt x="17" y="29"/>
                  </a:cubicBezTo>
                  <a:cubicBezTo>
                    <a:pt x="20" y="30"/>
                    <a:pt x="23" y="29"/>
                    <a:pt x="26" y="29"/>
                  </a:cubicBezTo>
                  <a:cubicBezTo>
                    <a:pt x="26" y="29"/>
                    <a:pt x="27" y="29"/>
                    <a:pt x="27" y="28"/>
                  </a:cubicBezTo>
                  <a:cubicBezTo>
                    <a:pt x="28" y="28"/>
                    <a:pt x="28" y="27"/>
                    <a:pt x="29" y="26"/>
                  </a:cubicBezTo>
                  <a:cubicBezTo>
                    <a:pt x="31" y="22"/>
                    <a:pt x="32" y="16"/>
                    <a:pt x="30" y="12"/>
                  </a:cubicBezTo>
                  <a:close/>
                </a:path>
              </a:pathLst>
            </a:custGeom>
            <a:solidFill>
              <a:srgbClr val="19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îṧ1iḓê"/>
            <p:cNvSpPr/>
            <p:nvPr/>
          </p:nvSpPr>
          <p:spPr bwMode="auto">
            <a:xfrm>
              <a:off x="6681434" y="2866387"/>
              <a:ext cx="83409" cy="108589"/>
            </a:xfrm>
            <a:custGeom>
              <a:avLst/>
              <a:gdLst>
                <a:gd name="T0" fmla="*/ 12 w 14"/>
                <a:gd name="T1" fmla="*/ 14 h 18"/>
                <a:gd name="T2" fmla="*/ 14 w 14"/>
                <a:gd name="T3" fmla="*/ 12 h 18"/>
                <a:gd name="T4" fmla="*/ 12 w 14"/>
                <a:gd name="T5" fmla="*/ 9 h 18"/>
                <a:gd name="T6" fmla="*/ 13 w 14"/>
                <a:gd name="T7" fmla="*/ 7 h 18"/>
                <a:gd name="T8" fmla="*/ 13 w 14"/>
                <a:gd name="T9" fmla="*/ 2 h 18"/>
                <a:gd name="T10" fmla="*/ 8 w 14"/>
                <a:gd name="T11" fmla="*/ 0 h 18"/>
                <a:gd name="T12" fmla="*/ 6 w 14"/>
                <a:gd name="T13" fmla="*/ 0 h 18"/>
                <a:gd name="T14" fmla="*/ 1 w 14"/>
                <a:gd name="T15" fmla="*/ 5 h 18"/>
                <a:gd name="T16" fmla="*/ 2 w 14"/>
                <a:gd name="T17" fmla="*/ 11 h 18"/>
                <a:gd name="T18" fmla="*/ 6 w 14"/>
                <a:gd name="T19" fmla="*/ 16 h 18"/>
                <a:gd name="T20" fmla="*/ 12 w 14"/>
                <a:gd name="T21"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8">
                  <a:moveTo>
                    <a:pt x="12" y="14"/>
                  </a:moveTo>
                  <a:cubicBezTo>
                    <a:pt x="13" y="14"/>
                    <a:pt x="14" y="13"/>
                    <a:pt x="14" y="12"/>
                  </a:cubicBezTo>
                  <a:cubicBezTo>
                    <a:pt x="14" y="11"/>
                    <a:pt x="13" y="10"/>
                    <a:pt x="12" y="9"/>
                  </a:cubicBezTo>
                  <a:cubicBezTo>
                    <a:pt x="12" y="8"/>
                    <a:pt x="13" y="8"/>
                    <a:pt x="13" y="7"/>
                  </a:cubicBezTo>
                  <a:cubicBezTo>
                    <a:pt x="14" y="5"/>
                    <a:pt x="14" y="3"/>
                    <a:pt x="13" y="2"/>
                  </a:cubicBezTo>
                  <a:cubicBezTo>
                    <a:pt x="12" y="0"/>
                    <a:pt x="10" y="0"/>
                    <a:pt x="8" y="0"/>
                  </a:cubicBezTo>
                  <a:cubicBezTo>
                    <a:pt x="7" y="0"/>
                    <a:pt x="6" y="0"/>
                    <a:pt x="6" y="0"/>
                  </a:cubicBezTo>
                  <a:cubicBezTo>
                    <a:pt x="3" y="1"/>
                    <a:pt x="2" y="2"/>
                    <a:pt x="1" y="5"/>
                  </a:cubicBezTo>
                  <a:cubicBezTo>
                    <a:pt x="0" y="7"/>
                    <a:pt x="0" y="9"/>
                    <a:pt x="2" y="11"/>
                  </a:cubicBezTo>
                  <a:cubicBezTo>
                    <a:pt x="3" y="13"/>
                    <a:pt x="4" y="15"/>
                    <a:pt x="6" y="16"/>
                  </a:cubicBezTo>
                  <a:cubicBezTo>
                    <a:pt x="8" y="18"/>
                    <a:pt x="11" y="16"/>
                    <a:pt x="12" y="14"/>
                  </a:cubicBezTo>
                  <a:close/>
                </a:path>
              </a:pathLst>
            </a:custGeom>
            <a:solidFill>
              <a:srgbClr val="F2E7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8" name="iconfont-10123-4966221"/>
          <p:cNvSpPr/>
          <p:nvPr/>
        </p:nvSpPr>
        <p:spPr>
          <a:xfrm>
            <a:off x="720953" y="410210"/>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1169035" y="299085"/>
            <a:ext cx="2557780" cy="922020"/>
          </a:xfrm>
          <a:prstGeom prst="rect">
            <a:avLst/>
          </a:prstGeom>
          <a:noFill/>
        </p:spPr>
        <p:txBody>
          <a:bodyPr wrap="none" rtlCol="0" anchor="t">
            <a:spAutoFit/>
          </a:bodyPr>
          <a:lstStyle/>
          <a:p>
            <a:pPr indent="0" algn="l">
              <a:lnSpc>
                <a:spcPct val="150000"/>
              </a:lnSpc>
              <a:buFont typeface="+mj-lt"/>
              <a:buNone/>
            </a:pPr>
            <a:r>
              <a:rPr lang="en-US" altLang="zh-CN" dirty="0">
                <a:sym typeface="+mn-lt"/>
              </a:rPr>
              <a:t>5.  </a:t>
            </a:r>
            <a:r>
              <a:rPr lang="zh-CN" altLang="en-US" dirty="0">
                <a:sym typeface="+mn-lt"/>
              </a:rPr>
              <a:t>投资者维权常见问题</a:t>
            </a:r>
            <a:endParaRPr lang="zh-CN" altLang="en-US" dirty="0"/>
          </a:p>
          <a:p>
            <a:pPr indent="0">
              <a:lnSpc>
                <a:spcPct val="150000"/>
              </a:lnSpc>
              <a:buFont typeface="+mj-lt"/>
              <a:buNone/>
            </a:pPr>
            <a:endParaRPr lang="zh-CN" altLang="en-US"/>
          </a:p>
        </p:txBody>
      </p:sp>
      <p:sp>
        <p:nvSpPr>
          <p:cNvPr id="3" name="文本框 2"/>
          <p:cNvSpPr txBox="1"/>
          <p:nvPr/>
        </p:nvSpPr>
        <p:spPr>
          <a:xfrm>
            <a:off x="662940" y="410210"/>
            <a:ext cx="10572750" cy="6010910"/>
          </a:xfrm>
          <a:prstGeom prst="rect">
            <a:avLst/>
          </a:prstGeom>
          <a:noFill/>
        </p:spPr>
        <p:txBody>
          <a:bodyPr wrap="square" rtlCol="0" anchor="t">
            <a:spAutoFit/>
          </a:bodyPr>
          <a:lstStyle/>
          <a:p>
            <a:pPr algn="l">
              <a:lnSpc>
                <a:spcPct val="150000"/>
              </a:lnSpc>
              <a:buClrTx/>
              <a:buSzTx/>
              <a:buFontTx/>
            </a:pPr>
            <a:endParaRPr lang="zh-CN" altLang="en-US" sz="1400"/>
          </a:p>
          <a:p>
            <a:pPr indent="-342900" algn="l" defTabSz="457200">
              <a:lnSpc>
                <a:spcPct val="100000"/>
              </a:lnSpc>
              <a:spcBef>
                <a:spcPts val="1000"/>
              </a:spcBef>
              <a:spcAft>
                <a:spcPts val="0"/>
              </a:spcAft>
              <a:buClr>
                <a:schemeClr val="accent1"/>
              </a:buClr>
              <a:buSzPct val="80000"/>
              <a:buFont typeface="Wingdings" panose="05000000000000000000" pitchFamily="2" charset="2"/>
              <a:buChar char="l"/>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第一步：确定买入股票的时间符合索赔时间段的要求，卖出或者持有股票的 时间也是符合索赔时间段的要求，并且你是亏损的。</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这三个条件必须同时具备。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举例   ST中安/中安消 (600654) 索赔要求：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1，2014年6月11日至2016年12月23日之间有买入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2，2016年12月24日及以后卖出或继续持有</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3，受损投资者。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rPr>
              <a:t>2014年6月11日</a:t>
            </a: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之前买的不能索赔，</a:t>
            </a: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rPr>
              <a:t>2016年12月24日</a:t>
            </a: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之前清仓卖掉的不能索赔，在此时间段没有亏损的不能索赔。</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a:lnSpc>
                <a:spcPct val="100000"/>
              </a:lnSpc>
              <a:spcBef>
                <a:spcPts val="1000"/>
              </a:spcBef>
              <a:spcAft>
                <a:spcPts val="0"/>
              </a:spcAft>
              <a:buClr>
                <a:schemeClr val="accent1"/>
              </a:buClr>
              <a:buSzPct val="80000"/>
              <a:buFont typeface="Wingdings" panose="05000000000000000000" pitchFamily="2" charset="2"/>
              <a:buNone/>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a:lnSpc>
                <a:spcPct val="100000"/>
              </a:lnSpc>
              <a:spcBef>
                <a:spcPts val="1000"/>
              </a:spcBef>
              <a:spcAft>
                <a:spcPts val="0"/>
              </a:spcAft>
              <a:buClr>
                <a:schemeClr val="accent1"/>
              </a:buClr>
              <a:buSzPct val="80000"/>
              <a:buFont typeface="Wingdings" panose="05000000000000000000" pitchFamily="2" charset="2"/>
              <a:buChar char="l"/>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第二步：投资者准备索赔材料，包括开户证明交易，对账单，身份证复印件，另外还有律所相关的材料：起诉书，委托代理合同，委托书等。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a:lnSpc>
                <a:spcPct val="100000"/>
              </a:lnSpc>
              <a:spcBef>
                <a:spcPts val="1000"/>
              </a:spcBef>
              <a:spcAft>
                <a:spcPts val="0"/>
              </a:spcAft>
              <a:buClr>
                <a:schemeClr val="accent1"/>
              </a:buClr>
              <a:buSzPct val="80000"/>
              <a:buFont typeface="Wingdings" panose="05000000000000000000" pitchFamily="2" charset="2"/>
              <a:buChar char="l"/>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第三步：去法院立案。一般是收集一批股民材料一起去立案。立案时法院收取诉讼费，你可以简单地按 2%的索赔金额去计算诉讼费，诉讼费计算方法全国统一的。10 万元索赔金额的诉讼费 2000 元左右，直接交到法院指定账户。 </a:t>
            </a:r>
            <a:endPar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a:lnSpc>
                <a:spcPct val="100000"/>
              </a:lnSpc>
              <a:spcBef>
                <a:spcPts val="1000"/>
              </a:spcBef>
              <a:spcAft>
                <a:spcPts val="0"/>
              </a:spcAft>
              <a:buClr>
                <a:schemeClr val="accent1"/>
              </a:buClr>
              <a:buSzPct val="80000"/>
              <a:buFont typeface="Wingdings" panose="05000000000000000000" pitchFamily="2" charset="2"/>
              <a:buChar char="l"/>
            </a:pPr>
            <a:r>
              <a:rPr altLang="zh-CN" sz="1600" dirty="0">
                <a:solidFill>
                  <a:schemeClr val="tx1">
                    <a:lumMod val="75000"/>
                    <a:lumOff val="25000"/>
                  </a:schemeClr>
                </a:solidFill>
                <a:latin typeface="仿宋" panose="02010609060101010101" charset="-122"/>
                <a:ea typeface="仿宋" panose="02010609060101010101" charset="-122"/>
                <a:cs typeface="仿宋" panose="02010609060101010101" charset="-122"/>
              </a:rPr>
              <a:t>第四步：等开庭审理。开庭了律师去法院审理，大家有空可以去旁听，没空可以不去，律师全程代办。胜诉后申请法院执行，执行下来的赔偿款一般是集体划转到律师事务所的对公账户，再根据判决书每个人的赔偿金额扣除事先约定的律师费，划转到每个人的账户。</a:t>
            </a:r>
            <a:endParaRPr lang="zh-CN" altLang="en-US" sz="160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confont-10123-4966221"/>
          <p:cNvSpPr/>
          <p:nvPr/>
        </p:nvSpPr>
        <p:spPr>
          <a:xfrm>
            <a:off x="720953" y="410210"/>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1169035" y="299085"/>
            <a:ext cx="2557780" cy="922020"/>
          </a:xfrm>
          <a:prstGeom prst="rect">
            <a:avLst/>
          </a:prstGeom>
          <a:noFill/>
        </p:spPr>
        <p:txBody>
          <a:bodyPr wrap="none" rtlCol="0" anchor="t">
            <a:spAutoFit/>
          </a:bodyPr>
          <a:lstStyle/>
          <a:p>
            <a:pPr indent="0" algn="l">
              <a:lnSpc>
                <a:spcPct val="150000"/>
              </a:lnSpc>
              <a:buFont typeface="+mj-lt"/>
              <a:buNone/>
            </a:pPr>
            <a:r>
              <a:rPr lang="en-US" altLang="zh-CN" dirty="0">
                <a:sym typeface="+mn-lt"/>
              </a:rPr>
              <a:t>5.  </a:t>
            </a:r>
            <a:r>
              <a:rPr lang="zh-CN" altLang="en-US" dirty="0">
                <a:sym typeface="+mn-lt"/>
              </a:rPr>
              <a:t>投资者维权常见问题</a:t>
            </a:r>
            <a:endParaRPr lang="zh-CN" altLang="en-US" dirty="0"/>
          </a:p>
          <a:p>
            <a:pPr indent="0">
              <a:lnSpc>
                <a:spcPct val="150000"/>
              </a:lnSpc>
              <a:buFont typeface="+mj-lt"/>
              <a:buNone/>
            </a:pPr>
            <a:endParaRPr lang="zh-CN" altLang="en-US"/>
          </a:p>
        </p:txBody>
      </p:sp>
      <p:sp>
        <p:nvSpPr>
          <p:cNvPr id="4" name="OYpv6b3JG8oUyc2文本框 2"/>
          <p:cNvSpPr txBox="1"/>
          <p:nvPr/>
        </p:nvSpPr>
        <p:spPr>
          <a:xfrm>
            <a:off x="1169035" y="1089025"/>
            <a:ext cx="9892030" cy="5513070"/>
          </a:xfrm>
          <a:custGeom>
            <a:avLst/>
            <a:gdLst>
              <a:gd name="T0" fmla="*/ 1524 w 2673"/>
              <a:gd name="T1" fmla="*/ 710 h 2357"/>
              <a:gd name="T2" fmla="*/ 1666 w 2673"/>
              <a:gd name="T3" fmla="*/ 390 h 2357"/>
              <a:gd name="T4" fmla="*/ 1933 w 2673"/>
              <a:gd name="T5" fmla="*/ 290 h 2357"/>
              <a:gd name="T6" fmla="*/ 2214 w 2673"/>
              <a:gd name="T7" fmla="*/ 401 h 2357"/>
              <a:gd name="T8" fmla="*/ 2327 w 2673"/>
              <a:gd name="T9" fmla="*/ 655 h 2357"/>
              <a:gd name="T10" fmla="*/ 2289 w 2673"/>
              <a:gd name="T11" fmla="*/ 800 h 2357"/>
              <a:gd name="T12" fmla="*/ 2113 w 2673"/>
              <a:gd name="T13" fmla="*/ 990 h 2357"/>
              <a:gd name="T14" fmla="*/ 1914 w 2673"/>
              <a:gd name="T15" fmla="*/ 1184 h 2357"/>
              <a:gd name="T16" fmla="*/ 1801 w 2673"/>
              <a:gd name="T17" fmla="*/ 1370 h 2357"/>
              <a:gd name="T18" fmla="*/ 1753 w 2673"/>
              <a:gd name="T19" fmla="*/ 1658 h 2357"/>
              <a:gd name="T20" fmla="*/ 1755 w 2673"/>
              <a:gd name="T21" fmla="*/ 1740 h 2357"/>
              <a:gd name="T22" fmla="*/ 1756 w 2673"/>
              <a:gd name="T23" fmla="*/ 1773 h 2357"/>
              <a:gd name="T24" fmla="*/ 2082 w 2673"/>
              <a:gd name="T25" fmla="*/ 1773 h 2357"/>
              <a:gd name="T26" fmla="*/ 2083 w 2673"/>
              <a:gd name="T27" fmla="*/ 1740 h 2357"/>
              <a:gd name="T28" fmla="*/ 2104 w 2673"/>
              <a:gd name="T29" fmla="*/ 1513 h 2357"/>
              <a:gd name="T30" fmla="*/ 2159 w 2673"/>
              <a:gd name="T31" fmla="*/ 1395 h 2357"/>
              <a:gd name="T32" fmla="*/ 2328 w 2673"/>
              <a:gd name="T33" fmla="*/ 1227 h 2357"/>
              <a:gd name="T34" fmla="*/ 2601 w 2673"/>
              <a:gd name="T35" fmla="*/ 921 h 2357"/>
              <a:gd name="T36" fmla="*/ 2673 w 2673"/>
              <a:gd name="T37" fmla="*/ 637 h 2357"/>
              <a:gd name="T38" fmla="*/ 2469 w 2673"/>
              <a:gd name="T39" fmla="*/ 185 h 2357"/>
              <a:gd name="T40" fmla="*/ 1929 w 2673"/>
              <a:gd name="T41" fmla="*/ 0 h 2357"/>
              <a:gd name="T42" fmla="*/ 1414 w 2673"/>
              <a:gd name="T43" fmla="*/ 173 h 2357"/>
              <a:gd name="T44" fmla="*/ 1178 w 2673"/>
              <a:gd name="T45" fmla="*/ 668 h 2357"/>
              <a:gd name="T46" fmla="*/ 1174 w 2673"/>
              <a:gd name="T47" fmla="*/ 701 h 2357"/>
              <a:gd name="T48" fmla="*/ 1519 w 2673"/>
              <a:gd name="T49" fmla="*/ 742 h 2357"/>
              <a:gd name="T50" fmla="*/ 1524 w 2673"/>
              <a:gd name="T51" fmla="*/ 710 h 2357"/>
              <a:gd name="T52" fmla="*/ 1766 w 2673"/>
              <a:gd name="T53" fmla="*/ 1957 h 2357"/>
              <a:gd name="T54" fmla="*/ 1766 w 2673"/>
              <a:gd name="T55" fmla="*/ 2277 h 2357"/>
              <a:gd name="T56" fmla="*/ 2086 w 2673"/>
              <a:gd name="T57" fmla="*/ 2277 h 2357"/>
              <a:gd name="T58" fmla="*/ 2086 w 2673"/>
              <a:gd name="T59" fmla="*/ 1957 h 2357"/>
              <a:gd name="T60" fmla="*/ 1766 w 2673"/>
              <a:gd name="T61" fmla="*/ 1957 h 2357"/>
              <a:gd name="T62" fmla="*/ 1345 w 2673"/>
              <a:gd name="T63" fmla="*/ 1417 h 2357"/>
              <a:gd name="T64" fmla="*/ 0 w 2673"/>
              <a:gd name="T65" fmla="*/ 47 h 2357"/>
              <a:gd name="T66" fmla="*/ 0 w 2673"/>
              <a:gd name="T67" fmla="*/ 1966 h 2357"/>
              <a:gd name="T68" fmla="*/ 391 w 2673"/>
              <a:gd name="T69" fmla="*/ 1627 h 2357"/>
              <a:gd name="T70" fmla="*/ 690 w 2673"/>
              <a:gd name="T71" fmla="*/ 2357 h 2357"/>
              <a:gd name="T72" fmla="*/ 1126 w 2673"/>
              <a:gd name="T73" fmla="*/ 2179 h 2357"/>
              <a:gd name="T74" fmla="*/ 828 w 2673"/>
              <a:gd name="T75" fmla="*/ 1448 h 2357"/>
              <a:gd name="T76" fmla="*/ 1345 w 2673"/>
              <a:gd name="T77" fmla="*/ 1417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73" h="2357">
                <a:moveTo>
                  <a:pt x="1524" y="710"/>
                </a:moveTo>
                <a:cubicBezTo>
                  <a:pt x="1547" y="564"/>
                  <a:pt x="1594" y="457"/>
                  <a:pt x="1666" y="390"/>
                </a:cubicBezTo>
                <a:cubicBezTo>
                  <a:pt x="1738" y="323"/>
                  <a:pt x="1825" y="290"/>
                  <a:pt x="1933" y="290"/>
                </a:cubicBezTo>
                <a:cubicBezTo>
                  <a:pt x="2045" y="290"/>
                  <a:pt x="2137" y="326"/>
                  <a:pt x="2214" y="401"/>
                </a:cubicBezTo>
                <a:cubicBezTo>
                  <a:pt x="2290" y="475"/>
                  <a:pt x="2327" y="558"/>
                  <a:pt x="2327" y="655"/>
                </a:cubicBezTo>
                <a:cubicBezTo>
                  <a:pt x="2327" y="708"/>
                  <a:pt x="2314" y="756"/>
                  <a:pt x="2289" y="800"/>
                </a:cubicBezTo>
                <a:cubicBezTo>
                  <a:pt x="2263" y="846"/>
                  <a:pt x="2204" y="910"/>
                  <a:pt x="2113" y="990"/>
                </a:cubicBezTo>
                <a:cubicBezTo>
                  <a:pt x="2018" y="1074"/>
                  <a:pt x="1951" y="1139"/>
                  <a:pt x="1914" y="1184"/>
                </a:cubicBezTo>
                <a:cubicBezTo>
                  <a:pt x="1862" y="1246"/>
                  <a:pt x="1824" y="1308"/>
                  <a:pt x="1801" y="1370"/>
                </a:cubicBezTo>
                <a:cubicBezTo>
                  <a:pt x="1769" y="1451"/>
                  <a:pt x="1753" y="1548"/>
                  <a:pt x="1753" y="1658"/>
                </a:cubicBezTo>
                <a:cubicBezTo>
                  <a:pt x="1753" y="1677"/>
                  <a:pt x="1754" y="1704"/>
                  <a:pt x="1755" y="1740"/>
                </a:cubicBezTo>
                <a:lnTo>
                  <a:pt x="1756" y="1773"/>
                </a:lnTo>
                <a:lnTo>
                  <a:pt x="2082" y="1773"/>
                </a:lnTo>
                <a:lnTo>
                  <a:pt x="2083" y="1740"/>
                </a:lnTo>
                <a:cubicBezTo>
                  <a:pt x="2085" y="1635"/>
                  <a:pt x="2092" y="1558"/>
                  <a:pt x="2104" y="1513"/>
                </a:cubicBezTo>
                <a:cubicBezTo>
                  <a:pt x="2116" y="1469"/>
                  <a:pt x="2135" y="1429"/>
                  <a:pt x="2159" y="1395"/>
                </a:cubicBezTo>
                <a:cubicBezTo>
                  <a:pt x="2185" y="1360"/>
                  <a:pt x="2242" y="1303"/>
                  <a:pt x="2328" y="1227"/>
                </a:cubicBezTo>
                <a:cubicBezTo>
                  <a:pt x="2464" y="1107"/>
                  <a:pt x="2554" y="1006"/>
                  <a:pt x="2601" y="921"/>
                </a:cubicBezTo>
                <a:cubicBezTo>
                  <a:pt x="2649" y="834"/>
                  <a:pt x="2673" y="739"/>
                  <a:pt x="2673" y="637"/>
                </a:cubicBezTo>
                <a:cubicBezTo>
                  <a:pt x="2673" y="461"/>
                  <a:pt x="2605" y="309"/>
                  <a:pt x="2469" y="185"/>
                </a:cubicBezTo>
                <a:cubicBezTo>
                  <a:pt x="2335" y="62"/>
                  <a:pt x="2153" y="0"/>
                  <a:pt x="1929" y="0"/>
                </a:cubicBezTo>
                <a:cubicBezTo>
                  <a:pt x="1717" y="0"/>
                  <a:pt x="1544" y="58"/>
                  <a:pt x="1414" y="173"/>
                </a:cubicBezTo>
                <a:cubicBezTo>
                  <a:pt x="1283" y="288"/>
                  <a:pt x="1204" y="454"/>
                  <a:pt x="1178" y="668"/>
                </a:cubicBezTo>
                <a:lnTo>
                  <a:pt x="1174" y="701"/>
                </a:lnTo>
                <a:lnTo>
                  <a:pt x="1519" y="742"/>
                </a:lnTo>
                <a:lnTo>
                  <a:pt x="1524" y="710"/>
                </a:lnTo>
                <a:close/>
                <a:moveTo>
                  <a:pt x="1766" y="1957"/>
                </a:moveTo>
                <a:lnTo>
                  <a:pt x="1766" y="2277"/>
                </a:lnTo>
                <a:lnTo>
                  <a:pt x="2086" y="2277"/>
                </a:lnTo>
                <a:lnTo>
                  <a:pt x="2086" y="1957"/>
                </a:lnTo>
                <a:lnTo>
                  <a:pt x="1766" y="1957"/>
                </a:lnTo>
                <a:close/>
                <a:moveTo>
                  <a:pt x="1345" y="1417"/>
                </a:moveTo>
                <a:lnTo>
                  <a:pt x="0" y="47"/>
                </a:lnTo>
                <a:lnTo>
                  <a:pt x="0" y="1966"/>
                </a:lnTo>
                <a:lnTo>
                  <a:pt x="391" y="1627"/>
                </a:lnTo>
                <a:lnTo>
                  <a:pt x="690" y="2357"/>
                </a:lnTo>
                <a:lnTo>
                  <a:pt x="1126" y="2179"/>
                </a:lnTo>
                <a:lnTo>
                  <a:pt x="828" y="1448"/>
                </a:lnTo>
                <a:lnTo>
                  <a:pt x="1345" y="1417"/>
                </a:lnTo>
                <a:close/>
              </a:path>
            </a:pathLst>
          </a:custGeom>
          <a:noFill/>
        </p:spPr>
        <p:txBody>
          <a:bodyPr wrap="square" rtlCol="0" anchor="t">
            <a:spAutoFit/>
          </a:bodyPr>
          <a:lstStyle/>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股民参加证券维权诉讼需要亲自出庭吗</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不需要。股民证券维权实践中，往往需要到上市公司所在的省会中级法院进行诉讼，对大部分股民来说路途遥远，多有不便，因此很少有投资者亲自到场参加诉讼的。为方便股民索赔，</a:t>
            </a:r>
            <a:r>
              <a:rPr 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有些律所会</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全程代为办理起诉、开庭、执行等事宜。在与投资者建立委托关系后，股民需要做的就是配合律师进行诉讼，把诉讼的材料准备好。若有相关案件的最新进展情况，律师也会及时通知股民。</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股民索赔是否有时限要求</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有。虚假陈述民事赔偿诉讼跟其他民事案件一样，也有诉讼时效的要求，这个时效期限为三年。（从</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rPr>
              <a:t>揭露日或更正日起算诉讼时效）</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索赔股票公司已退市，还能索赔吗</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可以的，上市公司退市只是不能在二级市场交易，不再是上市公司而已，但公司还在，依然可以主张索赔。</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fontAlgn="auto">
              <a:lnSpc>
                <a:spcPct val="150000"/>
              </a:lnSpc>
            </a:pPr>
            <a:endParaRPr lang="zh-CN" altLang="en-US" sz="1400"/>
          </a:p>
          <a:p>
            <a:pPr fontAlgn="auto">
              <a:lnSpc>
                <a:spcPct val="150000"/>
              </a:lnSpc>
            </a:pPr>
            <a:endParaRPr lang="zh-CN" altLang="en-US" sz="1400"/>
          </a:p>
        </p:txBody>
      </p:sp>
      <p:sp>
        <p:nvSpPr>
          <p:cNvPr id="6" name="question_326774"/>
          <p:cNvSpPr/>
          <p:nvPr/>
        </p:nvSpPr>
        <p:spPr>
          <a:xfrm>
            <a:off x="5170170" y="958215"/>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question_326774"/>
          <p:cNvSpPr/>
          <p:nvPr/>
        </p:nvSpPr>
        <p:spPr>
          <a:xfrm>
            <a:off x="3810000" y="3312160"/>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question_326774"/>
          <p:cNvSpPr/>
          <p:nvPr/>
        </p:nvSpPr>
        <p:spPr>
          <a:xfrm>
            <a:off x="4741545" y="4808855"/>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confont-10123-4966221"/>
          <p:cNvSpPr/>
          <p:nvPr/>
        </p:nvSpPr>
        <p:spPr>
          <a:xfrm>
            <a:off x="720953" y="410210"/>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1169035" y="299085"/>
            <a:ext cx="2557780" cy="922020"/>
          </a:xfrm>
          <a:prstGeom prst="rect">
            <a:avLst/>
          </a:prstGeom>
          <a:noFill/>
        </p:spPr>
        <p:txBody>
          <a:bodyPr wrap="none" rtlCol="0" anchor="t">
            <a:spAutoFit/>
          </a:bodyPr>
          <a:lstStyle/>
          <a:p>
            <a:pPr indent="0" algn="l">
              <a:lnSpc>
                <a:spcPct val="150000"/>
              </a:lnSpc>
              <a:buFont typeface="+mj-lt"/>
              <a:buNone/>
            </a:pPr>
            <a:r>
              <a:rPr lang="en-US" altLang="zh-CN" dirty="0">
                <a:sym typeface="+mn-lt"/>
              </a:rPr>
              <a:t>5.  </a:t>
            </a:r>
            <a:r>
              <a:rPr lang="zh-CN" altLang="en-US" dirty="0">
                <a:sym typeface="+mn-lt"/>
              </a:rPr>
              <a:t>投资者维权常见问题</a:t>
            </a:r>
            <a:endParaRPr lang="zh-CN" altLang="en-US" dirty="0"/>
          </a:p>
          <a:p>
            <a:pPr indent="0">
              <a:lnSpc>
                <a:spcPct val="150000"/>
              </a:lnSpc>
              <a:buFont typeface="+mj-lt"/>
              <a:buNone/>
            </a:pPr>
            <a:endParaRPr lang="zh-CN" altLang="en-US"/>
          </a:p>
        </p:txBody>
      </p:sp>
      <p:sp>
        <p:nvSpPr>
          <p:cNvPr id="4" name="OYpv6b3JG8oUyc2文本框 2"/>
          <p:cNvSpPr txBox="1"/>
          <p:nvPr/>
        </p:nvSpPr>
        <p:spPr>
          <a:xfrm>
            <a:off x="1068070" y="1384935"/>
            <a:ext cx="9892030" cy="3225165"/>
          </a:xfrm>
          <a:custGeom>
            <a:avLst/>
            <a:gdLst>
              <a:gd name="T0" fmla="*/ 1524 w 2673"/>
              <a:gd name="T1" fmla="*/ 710 h 2357"/>
              <a:gd name="T2" fmla="*/ 1666 w 2673"/>
              <a:gd name="T3" fmla="*/ 390 h 2357"/>
              <a:gd name="T4" fmla="*/ 1933 w 2673"/>
              <a:gd name="T5" fmla="*/ 290 h 2357"/>
              <a:gd name="T6" fmla="*/ 2214 w 2673"/>
              <a:gd name="T7" fmla="*/ 401 h 2357"/>
              <a:gd name="T8" fmla="*/ 2327 w 2673"/>
              <a:gd name="T9" fmla="*/ 655 h 2357"/>
              <a:gd name="T10" fmla="*/ 2289 w 2673"/>
              <a:gd name="T11" fmla="*/ 800 h 2357"/>
              <a:gd name="T12" fmla="*/ 2113 w 2673"/>
              <a:gd name="T13" fmla="*/ 990 h 2357"/>
              <a:gd name="T14" fmla="*/ 1914 w 2673"/>
              <a:gd name="T15" fmla="*/ 1184 h 2357"/>
              <a:gd name="T16" fmla="*/ 1801 w 2673"/>
              <a:gd name="T17" fmla="*/ 1370 h 2357"/>
              <a:gd name="T18" fmla="*/ 1753 w 2673"/>
              <a:gd name="T19" fmla="*/ 1658 h 2357"/>
              <a:gd name="T20" fmla="*/ 1755 w 2673"/>
              <a:gd name="T21" fmla="*/ 1740 h 2357"/>
              <a:gd name="T22" fmla="*/ 1756 w 2673"/>
              <a:gd name="T23" fmla="*/ 1773 h 2357"/>
              <a:gd name="T24" fmla="*/ 2082 w 2673"/>
              <a:gd name="T25" fmla="*/ 1773 h 2357"/>
              <a:gd name="T26" fmla="*/ 2083 w 2673"/>
              <a:gd name="T27" fmla="*/ 1740 h 2357"/>
              <a:gd name="T28" fmla="*/ 2104 w 2673"/>
              <a:gd name="T29" fmla="*/ 1513 h 2357"/>
              <a:gd name="T30" fmla="*/ 2159 w 2673"/>
              <a:gd name="T31" fmla="*/ 1395 h 2357"/>
              <a:gd name="T32" fmla="*/ 2328 w 2673"/>
              <a:gd name="T33" fmla="*/ 1227 h 2357"/>
              <a:gd name="T34" fmla="*/ 2601 w 2673"/>
              <a:gd name="T35" fmla="*/ 921 h 2357"/>
              <a:gd name="T36" fmla="*/ 2673 w 2673"/>
              <a:gd name="T37" fmla="*/ 637 h 2357"/>
              <a:gd name="T38" fmla="*/ 2469 w 2673"/>
              <a:gd name="T39" fmla="*/ 185 h 2357"/>
              <a:gd name="T40" fmla="*/ 1929 w 2673"/>
              <a:gd name="T41" fmla="*/ 0 h 2357"/>
              <a:gd name="T42" fmla="*/ 1414 w 2673"/>
              <a:gd name="T43" fmla="*/ 173 h 2357"/>
              <a:gd name="T44" fmla="*/ 1178 w 2673"/>
              <a:gd name="T45" fmla="*/ 668 h 2357"/>
              <a:gd name="T46" fmla="*/ 1174 w 2673"/>
              <a:gd name="T47" fmla="*/ 701 h 2357"/>
              <a:gd name="T48" fmla="*/ 1519 w 2673"/>
              <a:gd name="T49" fmla="*/ 742 h 2357"/>
              <a:gd name="T50" fmla="*/ 1524 w 2673"/>
              <a:gd name="T51" fmla="*/ 710 h 2357"/>
              <a:gd name="T52" fmla="*/ 1766 w 2673"/>
              <a:gd name="T53" fmla="*/ 1957 h 2357"/>
              <a:gd name="T54" fmla="*/ 1766 w 2673"/>
              <a:gd name="T55" fmla="*/ 2277 h 2357"/>
              <a:gd name="T56" fmla="*/ 2086 w 2673"/>
              <a:gd name="T57" fmla="*/ 2277 h 2357"/>
              <a:gd name="T58" fmla="*/ 2086 w 2673"/>
              <a:gd name="T59" fmla="*/ 1957 h 2357"/>
              <a:gd name="T60" fmla="*/ 1766 w 2673"/>
              <a:gd name="T61" fmla="*/ 1957 h 2357"/>
              <a:gd name="T62" fmla="*/ 1345 w 2673"/>
              <a:gd name="T63" fmla="*/ 1417 h 2357"/>
              <a:gd name="T64" fmla="*/ 0 w 2673"/>
              <a:gd name="T65" fmla="*/ 47 h 2357"/>
              <a:gd name="T66" fmla="*/ 0 w 2673"/>
              <a:gd name="T67" fmla="*/ 1966 h 2357"/>
              <a:gd name="T68" fmla="*/ 391 w 2673"/>
              <a:gd name="T69" fmla="*/ 1627 h 2357"/>
              <a:gd name="T70" fmla="*/ 690 w 2673"/>
              <a:gd name="T71" fmla="*/ 2357 h 2357"/>
              <a:gd name="T72" fmla="*/ 1126 w 2673"/>
              <a:gd name="T73" fmla="*/ 2179 h 2357"/>
              <a:gd name="T74" fmla="*/ 828 w 2673"/>
              <a:gd name="T75" fmla="*/ 1448 h 2357"/>
              <a:gd name="T76" fmla="*/ 1345 w 2673"/>
              <a:gd name="T77" fmla="*/ 1417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73" h="2357">
                <a:moveTo>
                  <a:pt x="1524" y="710"/>
                </a:moveTo>
                <a:cubicBezTo>
                  <a:pt x="1547" y="564"/>
                  <a:pt x="1594" y="457"/>
                  <a:pt x="1666" y="390"/>
                </a:cubicBezTo>
                <a:cubicBezTo>
                  <a:pt x="1738" y="323"/>
                  <a:pt x="1825" y="290"/>
                  <a:pt x="1933" y="290"/>
                </a:cubicBezTo>
                <a:cubicBezTo>
                  <a:pt x="2045" y="290"/>
                  <a:pt x="2137" y="326"/>
                  <a:pt x="2214" y="401"/>
                </a:cubicBezTo>
                <a:cubicBezTo>
                  <a:pt x="2290" y="475"/>
                  <a:pt x="2327" y="558"/>
                  <a:pt x="2327" y="655"/>
                </a:cubicBezTo>
                <a:cubicBezTo>
                  <a:pt x="2327" y="708"/>
                  <a:pt x="2314" y="756"/>
                  <a:pt x="2289" y="800"/>
                </a:cubicBezTo>
                <a:cubicBezTo>
                  <a:pt x="2263" y="846"/>
                  <a:pt x="2204" y="910"/>
                  <a:pt x="2113" y="990"/>
                </a:cubicBezTo>
                <a:cubicBezTo>
                  <a:pt x="2018" y="1074"/>
                  <a:pt x="1951" y="1139"/>
                  <a:pt x="1914" y="1184"/>
                </a:cubicBezTo>
                <a:cubicBezTo>
                  <a:pt x="1862" y="1246"/>
                  <a:pt x="1824" y="1308"/>
                  <a:pt x="1801" y="1370"/>
                </a:cubicBezTo>
                <a:cubicBezTo>
                  <a:pt x="1769" y="1451"/>
                  <a:pt x="1753" y="1548"/>
                  <a:pt x="1753" y="1658"/>
                </a:cubicBezTo>
                <a:cubicBezTo>
                  <a:pt x="1753" y="1677"/>
                  <a:pt x="1754" y="1704"/>
                  <a:pt x="1755" y="1740"/>
                </a:cubicBezTo>
                <a:lnTo>
                  <a:pt x="1756" y="1773"/>
                </a:lnTo>
                <a:lnTo>
                  <a:pt x="2082" y="1773"/>
                </a:lnTo>
                <a:lnTo>
                  <a:pt x="2083" y="1740"/>
                </a:lnTo>
                <a:cubicBezTo>
                  <a:pt x="2085" y="1635"/>
                  <a:pt x="2092" y="1558"/>
                  <a:pt x="2104" y="1513"/>
                </a:cubicBezTo>
                <a:cubicBezTo>
                  <a:pt x="2116" y="1469"/>
                  <a:pt x="2135" y="1429"/>
                  <a:pt x="2159" y="1395"/>
                </a:cubicBezTo>
                <a:cubicBezTo>
                  <a:pt x="2185" y="1360"/>
                  <a:pt x="2242" y="1303"/>
                  <a:pt x="2328" y="1227"/>
                </a:cubicBezTo>
                <a:cubicBezTo>
                  <a:pt x="2464" y="1107"/>
                  <a:pt x="2554" y="1006"/>
                  <a:pt x="2601" y="921"/>
                </a:cubicBezTo>
                <a:cubicBezTo>
                  <a:pt x="2649" y="834"/>
                  <a:pt x="2673" y="739"/>
                  <a:pt x="2673" y="637"/>
                </a:cubicBezTo>
                <a:cubicBezTo>
                  <a:pt x="2673" y="461"/>
                  <a:pt x="2605" y="309"/>
                  <a:pt x="2469" y="185"/>
                </a:cubicBezTo>
                <a:cubicBezTo>
                  <a:pt x="2335" y="62"/>
                  <a:pt x="2153" y="0"/>
                  <a:pt x="1929" y="0"/>
                </a:cubicBezTo>
                <a:cubicBezTo>
                  <a:pt x="1717" y="0"/>
                  <a:pt x="1544" y="58"/>
                  <a:pt x="1414" y="173"/>
                </a:cubicBezTo>
                <a:cubicBezTo>
                  <a:pt x="1283" y="288"/>
                  <a:pt x="1204" y="454"/>
                  <a:pt x="1178" y="668"/>
                </a:cubicBezTo>
                <a:lnTo>
                  <a:pt x="1174" y="701"/>
                </a:lnTo>
                <a:lnTo>
                  <a:pt x="1519" y="742"/>
                </a:lnTo>
                <a:lnTo>
                  <a:pt x="1524" y="710"/>
                </a:lnTo>
                <a:close/>
                <a:moveTo>
                  <a:pt x="1766" y="1957"/>
                </a:moveTo>
                <a:lnTo>
                  <a:pt x="1766" y="2277"/>
                </a:lnTo>
                <a:lnTo>
                  <a:pt x="2086" y="2277"/>
                </a:lnTo>
                <a:lnTo>
                  <a:pt x="2086" y="1957"/>
                </a:lnTo>
                <a:lnTo>
                  <a:pt x="1766" y="1957"/>
                </a:lnTo>
                <a:close/>
                <a:moveTo>
                  <a:pt x="1345" y="1417"/>
                </a:moveTo>
                <a:lnTo>
                  <a:pt x="0" y="47"/>
                </a:lnTo>
                <a:lnTo>
                  <a:pt x="0" y="1966"/>
                </a:lnTo>
                <a:lnTo>
                  <a:pt x="391" y="1627"/>
                </a:lnTo>
                <a:lnTo>
                  <a:pt x="690" y="2357"/>
                </a:lnTo>
                <a:lnTo>
                  <a:pt x="1126" y="2179"/>
                </a:lnTo>
                <a:lnTo>
                  <a:pt x="828" y="1448"/>
                </a:lnTo>
                <a:lnTo>
                  <a:pt x="1345" y="1417"/>
                </a:lnTo>
                <a:close/>
              </a:path>
            </a:pathLst>
          </a:custGeom>
          <a:noFill/>
        </p:spPr>
        <p:txBody>
          <a:bodyPr wrap="square" rtlCol="0" anchor="t">
            <a:spAutoFit/>
          </a:bodyPr>
          <a:lstStyle/>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索赔股票现在已经清仓的，是否还可以参与索赔</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主张的是</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上市公司在违反证券法律法规期间给投资者造成</a:t>
            </a: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的投资损失，在</a:t>
            </a:r>
            <a:r>
              <a:rPr 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揭露日后卖出或</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还持有的都可以参与索赔，不影响索赔资格。</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algn="l" defTabSz="457200" fontAlgn="auto">
              <a:lnSpc>
                <a:spcPct val="100000"/>
              </a:lnSpc>
              <a:spcBef>
                <a:spcPts val="1000"/>
              </a:spcBef>
              <a:spcAft>
                <a:spcPts val="0"/>
              </a:spcAft>
              <a:buClr>
                <a:schemeClr val="accent1"/>
              </a:buClr>
              <a:buSzPct val="80000"/>
            </a:pP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投资者实际损失和起诉要求赔偿金额不同</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   </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只有在实施日至揭露日买入且持有至揭露日的股票数量发生的亏损才是可索赔的</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揭露日至基准日期间卖出的，按买入价与卖出价之差计算亏损金额。</a:t>
            </a:r>
            <a:r>
              <a:rPr 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一</a:t>
            </a: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直持有至基准日仍然未卖出的，按基准价作为卖出价计算亏损金额</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p:txBody>
      </p:sp>
      <p:sp>
        <p:nvSpPr>
          <p:cNvPr id="6" name="question_326774"/>
          <p:cNvSpPr/>
          <p:nvPr/>
        </p:nvSpPr>
        <p:spPr>
          <a:xfrm>
            <a:off x="5981700" y="1221105"/>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question_326774"/>
          <p:cNvSpPr/>
          <p:nvPr/>
        </p:nvSpPr>
        <p:spPr>
          <a:xfrm>
            <a:off x="5346700" y="3090545"/>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confont-10123-4966221"/>
          <p:cNvSpPr/>
          <p:nvPr/>
        </p:nvSpPr>
        <p:spPr>
          <a:xfrm>
            <a:off x="720953" y="410210"/>
            <a:ext cx="346890" cy="395605"/>
          </a:xfrm>
          <a:custGeom>
            <a:avLst/>
            <a:gdLst>
              <a:gd name="T0" fmla="*/ 4041 w 5067"/>
              <a:gd name="T1" fmla="*/ 2708 h 5787"/>
              <a:gd name="T2" fmla="*/ 2918 w 5067"/>
              <a:gd name="T3" fmla="*/ 2682 h 5787"/>
              <a:gd name="T4" fmla="*/ 2020 w 5067"/>
              <a:gd name="T5" fmla="*/ 0 h 5787"/>
              <a:gd name="T6" fmla="*/ 756 w 5067"/>
              <a:gd name="T7" fmla="*/ 2885 h 5787"/>
              <a:gd name="T8" fmla="*/ 0 w 5067"/>
              <a:gd name="T9" fmla="*/ 5084 h 5787"/>
              <a:gd name="T10" fmla="*/ 3496 w 5067"/>
              <a:gd name="T11" fmla="*/ 5262 h 5787"/>
              <a:gd name="T12" fmla="*/ 4559 w 5067"/>
              <a:gd name="T13" fmla="*/ 5256 h 5787"/>
              <a:gd name="T14" fmla="*/ 4515 w 5067"/>
              <a:gd name="T15" fmla="*/ 4732 h 5787"/>
              <a:gd name="T16" fmla="*/ 5067 w 5067"/>
              <a:gd name="T17" fmla="*/ 3660 h 5787"/>
              <a:gd name="T18" fmla="*/ 2628 w 5067"/>
              <a:gd name="T19" fmla="*/ 2837 h 5787"/>
              <a:gd name="T20" fmla="*/ 2579 w 5067"/>
              <a:gd name="T21" fmla="*/ 3212 h 5787"/>
              <a:gd name="T22" fmla="*/ 2173 w 5067"/>
              <a:gd name="T23" fmla="*/ 4005 h 5787"/>
              <a:gd name="T24" fmla="*/ 1767 w 5067"/>
              <a:gd name="T25" fmla="*/ 3212 h 5787"/>
              <a:gd name="T26" fmla="*/ 1718 w 5067"/>
              <a:gd name="T27" fmla="*/ 2837 h 5787"/>
              <a:gd name="T28" fmla="*/ 1804 w 5067"/>
              <a:gd name="T29" fmla="*/ 2776 h 5787"/>
              <a:gd name="T30" fmla="*/ 2340 w 5067"/>
              <a:gd name="T31" fmla="*/ 2827 h 5787"/>
              <a:gd name="T32" fmla="*/ 2603 w 5067"/>
              <a:gd name="T33" fmla="*/ 2781 h 5787"/>
              <a:gd name="T34" fmla="*/ 2909 w 5067"/>
              <a:gd name="T35" fmla="*/ 1692 h 5787"/>
              <a:gd name="T36" fmla="*/ 2335 w 5067"/>
              <a:gd name="T37" fmla="*/ 2502 h 5787"/>
              <a:gd name="T38" fmla="*/ 1653 w 5067"/>
              <a:gd name="T39" fmla="*/ 2192 h 5787"/>
              <a:gd name="T40" fmla="*/ 1433 w 5067"/>
              <a:gd name="T41" fmla="*/ 1667 h 5787"/>
              <a:gd name="T42" fmla="*/ 1347 w 5067"/>
              <a:gd name="T43" fmla="*/ 1578 h 5787"/>
              <a:gd name="T44" fmla="*/ 1408 w 5067"/>
              <a:gd name="T45" fmla="*/ 1418 h 5787"/>
              <a:gd name="T46" fmla="*/ 1432 w 5067"/>
              <a:gd name="T47" fmla="*/ 1211 h 5787"/>
              <a:gd name="T48" fmla="*/ 1520 w 5067"/>
              <a:gd name="T49" fmla="*/ 1157 h 5787"/>
              <a:gd name="T50" fmla="*/ 1987 w 5067"/>
              <a:gd name="T51" fmla="*/ 1203 h 5787"/>
              <a:gd name="T52" fmla="*/ 2094 w 5067"/>
              <a:gd name="T53" fmla="*/ 1200 h 5787"/>
              <a:gd name="T54" fmla="*/ 2861 w 5067"/>
              <a:gd name="T55" fmla="*/ 1354 h 5787"/>
              <a:gd name="T56" fmla="*/ 2913 w 5067"/>
              <a:gd name="T57" fmla="*/ 1418 h 5787"/>
              <a:gd name="T58" fmla="*/ 2998 w 5067"/>
              <a:gd name="T59" fmla="*/ 1479 h 5787"/>
              <a:gd name="T60" fmla="*/ 2971 w 5067"/>
              <a:gd name="T61" fmla="*/ 1629 h 5787"/>
              <a:gd name="T62" fmla="*/ 2909 w 5067"/>
              <a:gd name="T63" fmla="*/ 1692 h 5787"/>
              <a:gd name="T64" fmla="*/ 3807 w 5067"/>
              <a:gd name="T65" fmla="*/ 5256 h 5787"/>
              <a:gd name="T66" fmla="*/ 4266 w 5067"/>
              <a:gd name="T67" fmla="*/ 5256 h 5787"/>
              <a:gd name="T68" fmla="*/ 4449 w 5067"/>
              <a:gd name="T69" fmla="*/ 4318 h 5787"/>
              <a:gd name="T70" fmla="*/ 4055 w 5067"/>
              <a:gd name="T71" fmla="*/ 4886 h 5787"/>
              <a:gd name="T72" fmla="*/ 3919 w 5067"/>
              <a:gd name="T73" fmla="*/ 4835 h 5787"/>
              <a:gd name="T74" fmla="*/ 4198 w 5067"/>
              <a:gd name="T75" fmla="*/ 4078 h 5787"/>
              <a:gd name="T76" fmla="*/ 4047 w 5067"/>
              <a:gd name="T77" fmla="*/ 3360 h 5787"/>
              <a:gd name="T78" fmla="*/ 3491 w 5067"/>
              <a:gd name="T79" fmla="*/ 3778 h 5787"/>
              <a:gd name="T80" fmla="*/ 3362 w 5067"/>
              <a:gd name="T81" fmla="*/ 3715 h 5787"/>
              <a:gd name="T82" fmla="*/ 4050 w 5067"/>
              <a:gd name="T83" fmla="*/ 3009 h 5787"/>
              <a:gd name="T84" fmla="*/ 4449 w 5067"/>
              <a:gd name="T85" fmla="*/ 4318 h 5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67" h="5787">
                <a:moveTo>
                  <a:pt x="4770" y="2962"/>
                </a:moveTo>
                <a:cubicBezTo>
                  <a:pt x="4584" y="2795"/>
                  <a:pt x="4332" y="2708"/>
                  <a:pt x="4041" y="2708"/>
                </a:cubicBezTo>
                <a:cubicBezTo>
                  <a:pt x="3828" y="2708"/>
                  <a:pt x="3634" y="2756"/>
                  <a:pt x="3472" y="2850"/>
                </a:cubicBezTo>
                <a:lnTo>
                  <a:pt x="2918" y="2682"/>
                </a:lnTo>
                <a:cubicBezTo>
                  <a:pt x="4053" y="2682"/>
                  <a:pt x="3417" y="0"/>
                  <a:pt x="2325" y="0"/>
                </a:cubicBezTo>
                <a:lnTo>
                  <a:pt x="2020" y="0"/>
                </a:lnTo>
                <a:cubicBezTo>
                  <a:pt x="746" y="0"/>
                  <a:pt x="351" y="2682"/>
                  <a:pt x="1427" y="2682"/>
                </a:cubicBezTo>
                <a:lnTo>
                  <a:pt x="756" y="2885"/>
                </a:lnTo>
                <a:cubicBezTo>
                  <a:pt x="283" y="3021"/>
                  <a:pt x="2" y="5063"/>
                  <a:pt x="2" y="5063"/>
                </a:cubicBezTo>
                <a:cubicBezTo>
                  <a:pt x="1" y="5070"/>
                  <a:pt x="0" y="5077"/>
                  <a:pt x="0" y="5084"/>
                </a:cubicBezTo>
                <a:cubicBezTo>
                  <a:pt x="0" y="5183"/>
                  <a:pt x="80" y="5262"/>
                  <a:pt x="178" y="5262"/>
                </a:cubicBezTo>
                <a:lnTo>
                  <a:pt x="3496" y="5262"/>
                </a:lnTo>
                <a:cubicBezTo>
                  <a:pt x="3500" y="5552"/>
                  <a:pt x="3737" y="5787"/>
                  <a:pt x="4027" y="5787"/>
                </a:cubicBezTo>
                <a:cubicBezTo>
                  <a:pt x="4320" y="5787"/>
                  <a:pt x="4559" y="5549"/>
                  <a:pt x="4559" y="5256"/>
                </a:cubicBezTo>
                <a:cubicBezTo>
                  <a:pt x="4559" y="5140"/>
                  <a:pt x="4521" y="5032"/>
                  <a:pt x="4457" y="4945"/>
                </a:cubicBezTo>
                <a:cubicBezTo>
                  <a:pt x="4492" y="4881"/>
                  <a:pt x="4513" y="4809"/>
                  <a:pt x="4515" y="4732"/>
                </a:cubicBezTo>
                <a:cubicBezTo>
                  <a:pt x="4517" y="4665"/>
                  <a:pt x="4528" y="4649"/>
                  <a:pt x="4646" y="4538"/>
                </a:cubicBezTo>
                <a:cubicBezTo>
                  <a:pt x="4803" y="4391"/>
                  <a:pt x="5067" y="4145"/>
                  <a:pt x="5067" y="3660"/>
                </a:cubicBezTo>
                <a:cubicBezTo>
                  <a:pt x="5067" y="3382"/>
                  <a:pt x="4961" y="3134"/>
                  <a:pt x="4770" y="2962"/>
                </a:cubicBezTo>
                <a:close/>
                <a:moveTo>
                  <a:pt x="2628" y="2837"/>
                </a:moveTo>
                <a:lnTo>
                  <a:pt x="2584" y="3194"/>
                </a:lnTo>
                <a:cubicBezTo>
                  <a:pt x="2583" y="3200"/>
                  <a:pt x="2582" y="3206"/>
                  <a:pt x="2579" y="3212"/>
                </a:cubicBezTo>
                <a:lnTo>
                  <a:pt x="2228" y="3970"/>
                </a:lnTo>
                <a:cubicBezTo>
                  <a:pt x="2218" y="3991"/>
                  <a:pt x="2196" y="4005"/>
                  <a:pt x="2173" y="4005"/>
                </a:cubicBezTo>
                <a:cubicBezTo>
                  <a:pt x="2149" y="4005"/>
                  <a:pt x="2128" y="3991"/>
                  <a:pt x="2118" y="3970"/>
                </a:cubicBezTo>
                <a:lnTo>
                  <a:pt x="1767" y="3212"/>
                </a:lnTo>
                <a:cubicBezTo>
                  <a:pt x="1764" y="3206"/>
                  <a:pt x="1762" y="3200"/>
                  <a:pt x="1761" y="3194"/>
                </a:cubicBezTo>
                <a:lnTo>
                  <a:pt x="1718" y="2837"/>
                </a:lnTo>
                <a:cubicBezTo>
                  <a:pt x="1715" y="2815"/>
                  <a:pt x="1725" y="2793"/>
                  <a:pt x="1743" y="2781"/>
                </a:cubicBezTo>
                <a:cubicBezTo>
                  <a:pt x="1761" y="2768"/>
                  <a:pt x="1785" y="2766"/>
                  <a:pt x="1804" y="2776"/>
                </a:cubicBezTo>
                <a:cubicBezTo>
                  <a:pt x="1873" y="2810"/>
                  <a:pt x="1941" y="2827"/>
                  <a:pt x="2006" y="2827"/>
                </a:cubicBezTo>
                <a:lnTo>
                  <a:pt x="2340" y="2827"/>
                </a:lnTo>
                <a:cubicBezTo>
                  <a:pt x="2405" y="2827"/>
                  <a:pt x="2473" y="2810"/>
                  <a:pt x="2541" y="2776"/>
                </a:cubicBezTo>
                <a:cubicBezTo>
                  <a:pt x="2561" y="2766"/>
                  <a:pt x="2585" y="2768"/>
                  <a:pt x="2603" y="2781"/>
                </a:cubicBezTo>
                <a:cubicBezTo>
                  <a:pt x="2621" y="2793"/>
                  <a:pt x="2631" y="2815"/>
                  <a:pt x="2628" y="2837"/>
                </a:cubicBezTo>
                <a:close/>
                <a:moveTo>
                  <a:pt x="2909" y="1692"/>
                </a:moveTo>
                <a:cubicBezTo>
                  <a:pt x="2890" y="1836"/>
                  <a:pt x="2809" y="2023"/>
                  <a:pt x="2692" y="2192"/>
                </a:cubicBezTo>
                <a:cubicBezTo>
                  <a:pt x="2545" y="2406"/>
                  <a:pt x="2407" y="2502"/>
                  <a:pt x="2335" y="2502"/>
                </a:cubicBezTo>
                <a:lnTo>
                  <a:pt x="2011" y="2502"/>
                </a:lnTo>
                <a:cubicBezTo>
                  <a:pt x="1939" y="2502"/>
                  <a:pt x="1801" y="2406"/>
                  <a:pt x="1653" y="2192"/>
                </a:cubicBezTo>
                <a:cubicBezTo>
                  <a:pt x="1537" y="2023"/>
                  <a:pt x="1456" y="1836"/>
                  <a:pt x="1437" y="1692"/>
                </a:cubicBezTo>
                <a:lnTo>
                  <a:pt x="1433" y="1667"/>
                </a:lnTo>
                <a:lnTo>
                  <a:pt x="1375" y="1629"/>
                </a:lnTo>
                <a:cubicBezTo>
                  <a:pt x="1358" y="1618"/>
                  <a:pt x="1347" y="1599"/>
                  <a:pt x="1347" y="1578"/>
                </a:cubicBezTo>
                <a:lnTo>
                  <a:pt x="1347" y="1479"/>
                </a:lnTo>
                <a:cubicBezTo>
                  <a:pt x="1347" y="1445"/>
                  <a:pt x="1374" y="1418"/>
                  <a:pt x="1408" y="1418"/>
                </a:cubicBezTo>
                <a:lnTo>
                  <a:pt x="1432" y="1418"/>
                </a:lnTo>
                <a:lnTo>
                  <a:pt x="1432" y="1211"/>
                </a:lnTo>
                <a:cubicBezTo>
                  <a:pt x="1432" y="1190"/>
                  <a:pt x="1443" y="1171"/>
                  <a:pt x="1461" y="1160"/>
                </a:cubicBezTo>
                <a:cubicBezTo>
                  <a:pt x="1479" y="1149"/>
                  <a:pt x="1501" y="1148"/>
                  <a:pt x="1520" y="1157"/>
                </a:cubicBezTo>
                <a:cubicBezTo>
                  <a:pt x="1612" y="1203"/>
                  <a:pt x="1736" y="1209"/>
                  <a:pt x="1821" y="1209"/>
                </a:cubicBezTo>
                <a:cubicBezTo>
                  <a:pt x="1879" y="1209"/>
                  <a:pt x="1936" y="1206"/>
                  <a:pt x="1987" y="1203"/>
                </a:cubicBezTo>
                <a:cubicBezTo>
                  <a:pt x="2003" y="1202"/>
                  <a:pt x="2018" y="1202"/>
                  <a:pt x="2033" y="1201"/>
                </a:cubicBezTo>
                <a:cubicBezTo>
                  <a:pt x="2053" y="1200"/>
                  <a:pt x="2074" y="1200"/>
                  <a:pt x="2094" y="1200"/>
                </a:cubicBezTo>
                <a:cubicBezTo>
                  <a:pt x="2343" y="1200"/>
                  <a:pt x="2551" y="1264"/>
                  <a:pt x="2703" y="1312"/>
                </a:cubicBezTo>
                <a:cubicBezTo>
                  <a:pt x="2770" y="1333"/>
                  <a:pt x="2823" y="1349"/>
                  <a:pt x="2861" y="1354"/>
                </a:cubicBezTo>
                <a:cubicBezTo>
                  <a:pt x="2891" y="1358"/>
                  <a:pt x="2913" y="1384"/>
                  <a:pt x="2913" y="1414"/>
                </a:cubicBezTo>
                <a:lnTo>
                  <a:pt x="2913" y="1418"/>
                </a:lnTo>
                <a:lnTo>
                  <a:pt x="2938" y="1418"/>
                </a:lnTo>
                <a:cubicBezTo>
                  <a:pt x="2971" y="1418"/>
                  <a:pt x="2998" y="1445"/>
                  <a:pt x="2998" y="1479"/>
                </a:cubicBezTo>
                <a:lnTo>
                  <a:pt x="2998" y="1578"/>
                </a:lnTo>
                <a:cubicBezTo>
                  <a:pt x="2998" y="1599"/>
                  <a:pt x="2988" y="1618"/>
                  <a:pt x="2971" y="1629"/>
                </a:cubicBezTo>
                <a:lnTo>
                  <a:pt x="2912" y="1667"/>
                </a:lnTo>
                <a:lnTo>
                  <a:pt x="2909" y="1692"/>
                </a:lnTo>
                <a:close/>
                <a:moveTo>
                  <a:pt x="4037" y="5485"/>
                </a:moveTo>
                <a:cubicBezTo>
                  <a:pt x="3910" y="5485"/>
                  <a:pt x="3807" y="5383"/>
                  <a:pt x="3807" y="5256"/>
                </a:cubicBezTo>
                <a:cubicBezTo>
                  <a:pt x="3807" y="5129"/>
                  <a:pt x="3910" y="5026"/>
                  <a:pt x="4037" y="5026"/>
                </a:cubicBezTo>
                <a:cubicBezTo>
                  <a:pt x="4163" y="5026"/>
                  <a:pt x="4266" y="5129"/>
                  <a:pt x="4266" y="5256"/>
                </a:cubicBezTo>
                <a:cubicBezTo>
                  <a:pt x="4266" y="5383"/>
                  <a:pt x="4163" y="5485"/>
                  <a:pt x="4037" y="5485"/>
                </a:cubicBezTo>
                <a:close/>
                <a:moveTo>
                  <a:pt x="4449" y="4318"/>
                </a:moveTo>
                <a:cubicBezTo>
                  <a:pt x="4326" y="4433"/>
                  <a:pt x="4229" y="4524"/>
                  <a:pt x="4223" y="4723"/>
                </a:cubicBezTo>
                <a:cubicBezTo>
                  <a:pt x="4220" y="4813"/>
                  <a:pt x="4146" y="4886"/>
                  <a:pt x="4055" y="4886"/>
                </a:cubicBezTo>
                <a:lnTo>
                  <a:pt x="4040" y="4886"/>
                </a:lnTo>
                <a:cubicBezTo>
                  <a:pt x="3994" y="4886"/>
                  <a:pt x="3951" y="4867"/>
                  <a:pt x="3919" y="4835"/>
                </a:cubicBezTo>
                <a:cubicBezTo>
                  <a:pt x="3888" y="4802"/>
                  <a:pt x="3870" y="4758"/>
                  <a:pt x="3872" y="4712"/>
                </a:cubicBezTo>
                <a:cubicBezTo>
                  <a:pt x="3882" y="4375"/>
                  <a:pt x="4057" y="4210"/>
                  <a:pt x="4198" y="4078"/>
                </a:cubicBezTo>
                <a:cubicBezTo>
                  <a:pt x="4329" y="3955"/>
                  <a:pt x="4423" y="3867"/>
                  <a:pt x="4423" y="3656"/>
                </a:cubicBezTo>
                <a:cubicBezTo>
                  <a:pt x="4423" y="3412"/>
                  <a:pt x="4219" y="3360"/>
                  <a:pt x="4047" y="3360"/>
                </a:cubicBezTo>
                <a:cubicBezTo>
                  <a:pt x="3821" y="3360"/>
                  <a:pt x="3696" y="3451"/>
                  <a:pt x="3675" y="3630"/>
                </a:cubicBezTo>
                <a:cubicBezTo>
                  <a:pt x="3665" y="3721"/>
                  <a:pt x="3583" y="3787"/>
                  <a:pt x="3491" y="3778"/>
                </a:cubicBezTo>
                <a:lnTo>
                  <a:pt x="3476" y="3777"/>
                </a:lnTo>
                <a:cubicBezTo>
                  <a:pt x="3431" y="3772"/>
                  <a:pt x="3390" y="3750"/>
                  <a:pt x="3362" y="3715"/>
                </a:cubicBezTo>
                <a:cubicBezTo>
                  <a:pt x="3334" y="3679"/>
                  <a:pt x="3321" y="3634"/>
                  <a:pt x="3326" y="3590"/>
                </a:cubicBezTo>
                <a:cubicBezTo>
                  <a:pt x="3368" y="3232"/>
                  <a:pt x="3646" y="3009"/>
                  <a:pt x="4050" y="3009"/>
                </a:cubicBezTo>
                <a:cubicBezTo>
                  <a:pt x="4490" y="3009"/>
                  <a:pt x="4775" y="3265"/>
                  <a:pt x="4775" y="3660"/>
                </a:cubicBezTo>
                <a:cubicBezTo>
                  <a:pt x="4775" y="4014"/>
                  <a:pt x="4594" y="4183"/>
                  <a:pt x="4449" y="43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1169035" y="299085"/>
            <a:ext cx="2557780" cy="922020"/>
          </a:xfrm>
          <a:prstGeom prst="rect">
            <a:avLst/>
          </a:prstGeom>
          <a:noFill/>
        </p:spPr>
        <p:txBody>
          <a:bodyPr wrap="none" rtlCol="0" anchor="t">
            <a:spAutoFit/>
          </a:bodyPr>
          <a:lstStyle/>
          <a:p>
            <a:pPr indent="0" algn="l">
              <a:lnSpc>
                <a:spcPct val="150000"/>
              </a:lnSpc>
              <a:buFont typeface="+mj-lt"/>
              <a:buNone/>
            </a:pPr>
            <a:r>
              <a:rPr lang="en-US" altLang="zh-CN" dirty="0">
                <a:sym typeface="+mn-lt"/>
              </a:rPr>
              <a:t>5.  </a:t>
            </a:r>
            <a:r>
              <a:rPr lang="zh-CN" altLang="en-US" dirty="0">
                <a:sym typeface="+mn-lt"/>
              </a:rPr>
              <a:t>投资者维权常见问题</a:t>
            </a:r>
            <a:endParaRPr lang="zh-CN" altLang="en-US" dirty="0"/>
          </a:p>
          <a:p>
            <a:pPr indent="0">
              <a:lnSpc>
                <a:spcPct val="150000"/>
              </a:lnSpc>
              <a:buFont typeface="+mj-lt"/>
              <a:buNone/>
            </a:pPr>
            <a:endParaRPr lang="zh-CN" altLang="en-US"/>
          </a:p>
        </p:txBody>
      </p:sp>
      <p:sp>
        <p:nvSpPr>
          <p:cNvPr id="4" name="OYpv6b3JG8oUyc2文本框 2"/>
          <p:cNvSpPr txBox="1"/>
          <p:nvPr/>
        </p:nvSpPr>
        <p:spPr>
          <a:xfrm>
            <a:off x="1149985" y="1078230"/>
            <a:ext cx="9892030" cy="4231005"/>
          </a:xfrm>
          <a:custGeom>
            <a:avLst/>
            <a:gdLst>
              <a:gd name="T0" fmla="*/ 1524 w 2673"/>
              <a:gd name="T1" fmla="*/ 710 h 2357"/>
              <a:gd name="T2" fmla="*/ 1666 w 2673"/>
              <a:gd name="T3" fmla="*/ 390 h 2357"/>
              <a:gd name="T4" fmla="*/ 1933 w 2673"/>
              <a:gd name="T5" fmla="*/ 290 h 2357"/>
              <a:gd name="T6" fmla="*/ 2214 w 2673"/>
              <a:gd name="T7" fmla="*/ 401 h 2357"/>
              <a:gd name="T8" fmla="*/ 2327 w 2673"/>
              <a:gd name="T9" fmla="*/ 655 h 2357"/>
              <a:gd name="T10" fmla="*/ 2289 w 2673"/>
              <a:gd name="T11" fmla="*/ 800 h 2357"/>
              <a:gd name="T12" fmla="*/ 2113 w 2673"/>
              <a:gd name="T13" fmla="*/ 990 h 2357"/>
              <a:gd name="T14" fmla="*/ 1914 w 2673"/>
              <a:gd name="T15" fmla="*/ 1184 h 2357"/>
              <a:gd name="T16" fmla="*/ 1801 w 2673"/>
              <a:gd name="T17" fmla="*/ 1370 h 2357"/>
              <a:gd name="T18" fmla="*/ 1753 w 2673"/>
              <a:gd name="T19" fmla="*/ 1658 h 2357"/>
              <a:gd name="T20" fmla="*/ 1755 w 2673"/>
              <a:gd name="T21" fmla="*/ 1740 h 2357"/>
              <a:gd name="T22" fmla="*/ 1756 w 2673"/>
              <a:gd name="T23" fmla="*/ 1773 h 2357"/>
              <a:gd name="T24" fmla="*/ 2082 w 2673"/>
              <a:gd name="T25" fmla="*/ 1773 h 2357"/>
              <a:gd name="T26" fmla="*/ 2083 w 2673"/>
              <a:gd name="T27" fmla="*/ 1740 h 2357"/>
              <a:gd name="T28" fmla="*/ 2104 w 2673"/>
              <a:gd name="T29" fmla="*/ 1513 h 2357"/>
              <a:gd name="T30" fmla="*/ 2159 w 2673"/>
              <a:gd name="T31" fmla="*/ 1395 h 2357"/>
              <a:gd name="T32" fmla="*/ 2328 w 2673"/>
              <a:gd name="T33" fmla="*/ 1227 h 2357"/>
              <a:gd name="T34" fmla="*/ 2601 w 2673"/>
              <a:gd name="T35" fmla="*/ 921 h 2357"/>
              <a:gd name="T36" fmla="*/ 2673 w 2673"/>
              <a:gd name="T37" fmla="*/ 637 h 2357"/>
              <a:gd name="T38" fmla="*/ 2469 w 2673"/>
              <a:gd name="T39" fmla="*/ 185 h 2357"/>
              <a:gd name="T40" fmla="*/ 1929 w 2673"/>
              <a:gd name="T41" fmla="*/ 0 h 2357"/>
              <a:gd name="T42" fmla="*/ 1414 w 2673"/>
              <a:gd name="T43" fmla="*/ 173 h 2357"/>
              <a:gd name="T44" fmla="*/ 1178 w 2673"/>
              <a:gd name="T45" fmla="*/ 668 h 2357"/>
              <a:gd name="T46" fmla="*/ 1174 w 2673"/>
              <a:gd name="T47" fmla="*/ 701 h 2357"/>
              <a:gd name="T48" fmla="*/ 1519 w 2673"/>
              <a:gd name="T49" fmla="*/ 742 h 2357"/>
              <a:gd name="T50" fmla="*/ 1524 w 2673"/>
              <a:gd name="T51" fmla="*/ 710 h 2357"/>
              <a:gd name="T52" fmla="*/ 1766 w 2673"/>
              <a:gd name="T53" fmla="*/ 1957 h 2357"/>
              <a:gd name="T54" fmla="*/ 1766 w 2673"/>
              <a:gd name="T55" fmla="*/ 2277 h 2357"/>
              <a:gd name="T56" fmla="*/ 2086 w 2673"/>
              <a:gd name="T57" fmla="*/ 2277 h 2357"/>
              <a:gd name="T58" fmla="*/ 2086 w 2673"/>
              <a:gd name="T59" fmla="*/ 1957 h 2357"/>
              <a:gd name="T60" fmla="*/ 1766 w 2673"/>
              <a:gd name="T61" fmla="*/ 1957 h 2357"/>
              <a:gd name="T62" fmla="*/ 1345 w 2673"/>
              <a:gd name="T63" fmla="*/ 1417 h 2357"/>
              <a:gd name="T64" fmla="*/ 0 w 2673"/>
              <a:gd name="T65" fmla="*/ 47 h 2357"/>
              <a:gd name="T66" fmla="*/ 0 w 2673"/>
              <a:gd name="T67" fmla="*/ 1966 h 2357"/>
              <a:gd name="T68" fmla="*/ 391 w 2673"/>
              <a:gd name="T69" fmla="*/ 1627 h 2357"/>
              <a:gd name="T70" fmla="*/ 690 w 2673"/>
              <a:gd name="T71" fmla="*/ 2357 h 2357"/>
              <a:gd name="T72" fmla="*/ 1126 w 2673"/>
              <a:gd name="T73" fmla="*/ 2179 h 2357"/>
              <a:gd name="T74" fmla="*/ 828 w 2673"/>
              <a:gd name="T75" fmla="*/ 1448 h 2357"/>
              <a:gd name="T76" fmla="*/ 1345 w 2673"/>
              <a:gd name="T77" fmla="*/ 1417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73" h="2357">
                <a:moveTo>
                  <a:pt x="1524" y="710"/>
                </a:moveTo>
                <a:cubicBezTo>
                  <a:pt x="1547" y="564"/>
                  <a:pt x="1594" y="457"/>
                  <a:pt x="1666" y="390"/>
                </a:cubicBezTo>
                <a:cubicBezTo>
                  <a:pt x="1738" y="323"/>
                  <a:pt x="1825" y="290"/>
                  <a:pt x="1933" y="290"/>
                </a:cubicBezTo>
                <a:cubicBezTo>
                  <a:pt x="2045" y="290"/>
                  <a:pt x="2137" y="326"/>
                  <a:pt x="2214" y="401"/>
                </a:cubicBezTo>
                <a:cubicBezTo>
                  <a:pt x="2290" y="475"/>
                  <a:pt x="2327" y="558"/>
                  <a:pt x="2327" y="655"/>
                </a:cubicBezTo>
                <a:cubicBezTo>
                  <a:pt x="2327" y="708"/>
                  <a:pt x="2314" y="756"/>
                  <a:pt x="2289" y="800"/>
                </a:cubicBezTo>
                <a:cubicBezTo>
                  <a:pt x="2263" y="846"/>
                  <a:pt x="2204" y="910"/>
                  <a:pt x="2113" y="990"/>
                </a:cubicBezTo>
                <a:cubicBezTo>
                  <a:pt x="2018" y="1074"/>
                  <a:pt x="1951" y="1139"/>
                  <a:pt x="1914" y="1184"/>
                </a:cubicBezTo>
                <a:cubicBezTo>
                  <a:pt x="1862" y="1246"/>
                  <a:pt x="1824" y="1308"/>
                  <a:pt x="1801" y="1370"/>
                </a:cubicBezTo>
                <a:cubicBezTo>
                  <a:pt x="1769" y="1451"/>
                  <a:pt x="1753" y="1548"/>
                  <a:pt x="1753" y="1658"/>
                </a:cubicBezTo>
                <a:cubicBezTo>
                  <a:pt x="1753" y="1677"/>
                  <a:pt x="1754" y="1704"/>
                  <a:pt x="1755" y="1740"/>
                </a:cubicBezTo>
                <a:lnTo>
                  <a:pt x="1756" y="1773"/>
                </a:lnTo>
                <a:lnTo>
                  <a:pt x="2082" y="1773"/>
                </a:lnTo>
                <a:lnTo>
                  <a:pt x="2083" y="1740"/>
                </a:lnTo>
                <a:cubicBezTo>
                  <a:pt x="2085" y="1635"/>
                  <a:pt x="2092" y="1558"/>
                  <a:pt x="2104" y="1513"/>
                </a:cubicBezTo>
                <a:cubicBezTo>
                  <a:pt x="2116" y="1469"/>
                  <a:pt x="2135" y="1429"/>
                  <a:pt x="2159" y="1395"/>
                </a:cubicBezTo>
                <a:cubicBezTo>
                  <a:pt x="2185" y="1360"/>
                  <a:pt x="2242" y="1303"/>
                  <a:pt x="2328" y="1227"/>
                </a:cubicBezTo>
                <a:cubicBezTo>
                  <a:pt x="2464" y="1107"/>
                  <a:pt x="2554" y="1006"/>
                  <a:pt x="2601" y="921"/>
                </a:cubicBezTo>
                <a:cubicBezTo>
                  <a:pt x="2649" y="834"/>
                  <a:pt x="2673" y="739"/>
                  <a:pt x="2673" y="637"/>
                </a:cubicBezTo>
                <a:cubicBezTo>
                  <a:pt x="2673" y="461"/>
                  <a:pt x="2605" y="309"/>
                  <a:pt x="2469" y="185"/>
                </a:cubicBezTo>
                <a:cubicBezTo>
                  <a:pt x="2335" y="62"/>
                  <a:pt x="2153" y="0"/>
                  <a:pt x="1929" y="0"/>
                </a:cubicBezTo>
                <a:cubicBezTo>
                  <a:pt x="1717" y="0"/>
                  <a:pt x="1544" y="58"/>
                  <a:pt x="1414" y="173"/>
                </a:cubicBezTo>
                <a:cubicBezTo>
                  <a:pt x="1283" y="288"/>
                  <a:pt x="1204" y="454"/>
                  <a:pt x="1178" y="668"/>
                </a:cubicBezTo>
                <a:lnTo>
                  <a:pt x="1174" y="701"/>
                </a:lnTo>
                <a:lnTo>
                  <a:pt x="1519" y="742"/>
                </a:lnTo>
                <a:lnTo>
                  <a:pt x="1524" y="710"/>
                </a:lnTo>
                <a:close/>
                <a:moveTo>
                  <a:pt x="1766" y="1957"/>
                </a:moveTo>
                <a:lnTo>
                  <a:pt x="1766" y="2277"/>
                </a:lnTo>
                <a:lnTo>
                  <a:pt x="2086" y="2277"/>
                </a:lnTo>
                <a:lnTo>
                  <a:pt x="2086" y="1957"/>
                </a:lnTo>
                <a:lnTo>
                  <a:pt x="1766" y="1957"/>
                </a:lnTo>
                <a:close/>
                <a:moveTo>
                  <a:pt x="1345" y="1417"/>
                </a:moveTo>
                <a:lnTo>
                  <a:pt x="0" y="47"/>
                </a:lnTo>
                <a:lnTo>
                  <a:pt x="0" y="1966"/>
                </a:lnTo>
                <a:lnTo>
                  <a:pt x="391" y="1627"/>
                </a:lnTo>
                <a:lnTo>
                  <a:pt x="690" y="2357"/>
                </a:lnTo>
                <a:lnTo>
                  <a:pt x="1126" y="2179"/>
                </a:lnTo>
                <a:lnTo>
                  <a:pt x="828" y="1448"/>
                </a:lnTo>
                <a:lnTo>
                  <a:pt x="1345" y="1417"/>
                </a:lnTo>
                <a:close/>
              </a:path>
            </a:pathLst>
          </a:custGeom>
          <a:noFill/>
        </p:spPr>
        <p:txBody>
          <a:bodyPr wrap="square" rtlCol="0" anchor="t">
            <a:spAutoFit/>
          </a:bodyPr>
          <a:lstStyle/>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lang="zh-CN" altLang="en-US" dirty="0">
                <a:solidFill>
                  <a:schemeClr val="tx1">
                    <a:lumMod val="75000"/>
                    <a:lumOff val="25000"/>
                  </a:schemeClr>
                </a:solidFill>
                <a:latin typeface="仿宋" panose="02010609060101010101" charset="-122"/>
                <a:ea typeface="仿宋" panose="02010609060101010101" charset="-122"/>
                <a:cs typeface="仿宋" panose="02010609060101010101" charset="-122"/>
              </a:rPr>
              <a:t>起诉</a:t>
            </a: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金额和赔偿</a:t>
            </a:r>
            <a:r>
              <a:rPr 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到手的</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金额不同</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法院在判决时会考虑1.上市公司证券虚假陈述行为</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与投资者损失的因果关系</a:t>
            </a:r>
            <a:r>
              <a:rPr lang="zh-CN" altLang="en-US" dirty="0">
                <a:solidFill>
                  <a:schemeClr val="tx1">
                    <a:lumMod val="75000"/>
                    <a:lumOff val="25000"/>
                  </a:schemeClr>
                </a:solidFill>
                <a:latin typeface="仿宋" panose="02010609060101010101" charset="-122"/>
                <a:ea typeface="仿宋" panose="02010609060101010101" charset="-122"/>
                <a:cs typeface="仿宋" panose="02010609060101010101" charset="-122"/>
              </a:rPr>
              <a:t>；</a:t>
            </a:r>
            <a:r>
              <a:rPr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2.市场系统风险因素的影响</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a:t>
            </a:r>
            <a:r>
              <a:rPr lang="en-US"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3</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、虚假陈述以外的其他因素对股价的影响；实践中</a:t>
            </a:r>
            <a:r>
              <a:rPr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法院</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可能</a:t>
            </a:r>
            <a:r>
              <a:rPr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会扣除一定比例，具体多少比例，各地法院</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做法</a:t>
            </a:r>
            <a:r>
              <a:rPr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不同</a:t>
            </a:r>
            <a:r>
              <a:rPr lang="zh-CN" altLang="en-US" dirty="0">
                <a:solidFill>
                  <a:schemeClr val="tx1">
                    <a:lumMod val="75000"/>
                    <a:lumOff val="25000"/>
                  </a:schemeClr>
                </a:solidFill>
                <a:latin typeface="仿宋" panose="02010609060101010101" charset="-122"/>
                <a:ea typeface="仿宋" panose="02010609060101010101" charset="-122"/>
                <a:cs typeface="仿宋" panose="02010609060101010101" charset="-122"/>
              </a:rPr>
              <a:t>、每个案件根据实际情况扣除的比例也不相同</a:t>
            </a:r>
            <a:r>
              <a:rPr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a:t>
            </a:r>
            <a:endParaRPr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algn="l" defTabSz="457200" fontAlgn="auto">
              <a:lnSpc>
                <a:spcPct val="100000"/>
              </a:lnSpc>
              <a:spcBef>
                <a:spcPts val="1000"/>
              </a:spcBef>
              <a:spcAft>
                <a:spcPts val="0"/>
              </a:spcAft>
              <a:buClr>
                <a:schemeClr val="accent1"/>
              </a:buClr>
              <a:buSzPct val="80000"/>
            </a:pP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0" algn="l" defTabSz="457200" fontAlgn="auto">
              <a:lnSpc>
                <a:spcPct val="100000"/>
              </a:lnSpc>
              <a:spcBef>
                <a:spcPts val="1000"/>
              </a:spcBef>
              <a:spcAft>
                <a:spcPts val="0"/>
              </a:spcAft>
              <a:buClr>
                <a:schemeClr val="accent1"/>
              </a:buClr>
              <a:buSzPct val="80000"/>
              <a:buFont typeface="Wingdings" panose="05000000000000000000" pitchFamily="2" charset="2"/>
              <a:buNone/>
            </a:pP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从维权诉讼</a:t>
            </a:r>
            <a:r>
              <a:rPr lang="zh-CN" altLang="en-US"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开</a:t>
            </a:r>
            <a:r>
              <a:rPr altLang="zh-CN" sz="1800" dirty="0" err="1">
                <a:solidFill>
                  <a:schemeClr val="tx1">
                    <a:lumMod val="75000"/>
                    <a:lumOff val="25000"/>
                  </a:schemeClr>
                </a:solidFill>
                <a:latin typeface="仿宋" panose="02010609060101010101" charset="-122"/>
                <a:ea typeface="仿宋" panose="02010609060101010101" charset="-122"/>
                <a:cs typeface="仿宋" panose="02010609060101010101" charset="-122"/>
              </a:rPr>
              <a:t>始到最终拿到赔偿款，大致需要多长时间</a:t>
            </a: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   </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一般而言，民事案件一审规定的审限是6个月以内，二审规定的审限是3个月以内审结。</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证券虚假证券赔偿纠纷案件是一种新型的诉讼案件，涉及人数多、金额大，社会影响大，专业性强，诉讼期限长。案件可能在法律规定的时间内不能审理或者执行完毕。    </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indent="-342900" algn="l" defTabSz="457200" fontAlgn="auto">
              <a:lnSpc>
                <a:spcPct val="100000"/>
              </a:lnSpc>
              <a:spcBef>
                <a:spcPts val="1000"/>
              </a:spcBef>
              <a:spcAft>
                <a:spcPts val="0"/>
              </a:spcAft>
              <a:buClr>
                <a:schemeClr val="accent1"/>
              </a:buClr>
              <a:buSzPct val="80000"/>
              <a:buFont typeface="Wingdings" panose="05000000000000000000" pitchFamily="2" charset="2"/>
              <a:buChar char="l"/>
            </a:pPr>
            <a:r>
              <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rPr>
              <a:t>  从以往的大多数案件来看，虚假陈述股民索赔案件的诉讼期间，大概需要二年左右的时间（视委托时间、被告情况、法院工作安排等具体情况而定）。</a:t>
            </a:r>
            <a:endParaRPr altLang="zh-CN" sz="1800" dirty="0">
              <a:solidFill>
                <a:schemeClr val="tx1">
                  <a:lumMod val="75000"/>
                  <a:lumOff val="25000"/>
                </a:schemeClr>
              </a:solidFill>
              <a:latin typeface="仿宋" panose="02010609060101010101" charset="-122"/>
              <a:ea typeface="仿宋" panose="02010609060101010101" charset="-122"/>
              <a:cs typeface="仿宋" panose="02010609060101010101" charset="-122"/>
            </a:endParaRPr>
          </a:p>
          <a:p>
            <a:pPr fontAlgn="auto">
              <a:lnSpc>
                <a:spcPct val="150000"/>
              </a:lnSpc>
            </a:pPr>
            <a:endParaRPr lang="zh-CN" altLang="en-US" sz="1400" dirty="0"/>
          </a:p>
        </p:txBody>
      </p:sp>
      <p:sp>
        <p:nvSpPr>
          <p:cNvPr id="6" name="question_326774"/>
          <p:cNvSpPr/>
          <p:nvPr/>
        </p:nvSpPr>
        <p:spPr>
          <a:xfrm>
            <a:off x="4504055" y="911860"/>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question_326774"/>
          <p:cNvSpPr/>
          <p:nvPr/>
        </p:nvSpPr>
        <p:spPr>
          <a:xfrm>
            <a:off x="6777355" y="2708910"/>
            <a:ext cx="428625" cy="39433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69" h="5353">
                <a:moveTo>
                  <a:pt x="5712" y="2276"/>
                </a:moveTo>
                <a:cubicBezTo>
                  <a:pt x="5589" y="971"/>
                  <a:pt x="4536" y="24"/>
                  <a:pt x="3247" y="16"/>
                </a:cubicBezTo>
                <a:cubicBezTo>
                  <a:pt x="2023" y="0"/>
                  <a:pt x="660" y="750"/>
                  <a:pt x="334" y="1991"/>
                </a:cubicBezTo>
                <a:cubicBezTo>
                  <a:pt x="0" y="3272"/>
                  <a:pt x="1191" y="4683"/>
                  <a:pt x="2472" y="4602"/>
                </a:cubicBezTo>
                <a:cubicBezTo>
                  <a:pt x="2496" y="4806"/>
                  <a:pt x="2488" y="5002"/>
                  <a:pt x="2456" y="5214"/>
                </a:cubicBezTo>
                <a:cubicBezTo>
                  <a:pt x="2439" y="5271"/>
                  <a:pt x="2488" y="5353"/>
                  <a:pt x="2570" y="5328"/>
                </a:cubicBezTo>
                <a:cubicBezTo>
                  <a:pt x="2790" y="5255"/>
                  <a:pt x="3002" y="5116"/>
                  <a:pt x="3157" y="4953"/>
                </a:cubicBezTo>
                <a:cubicBezTo>
                  <a:pt x="3239" y="4863"/>
                  <a:pt x="3345" y="4651"/>
                  <a:pt x="3288" y="4528"/>
                </a:cubicBezTo>
                <a:cubicBezTo>
                  <a:pt x="3949" y="4545"/>
                  <a:pt x="4643" y="4357"/>
                  <a:pt x="5140" y="3941"/>
                </a:cubicBezTo>
                <a:cubicBezTo>
                  <a:pt x="5622" y="3533"/>
                  <a:pt x="5769" y="2872"/>
                  <a:pt x="5712" y="2276"/>
                </a:cubicBezTo>
                <a:close/>
                <a:moveTo>
                  <a:pt x="3272" y="3704"/>
                </a:moveTo>
                <a:cubicBezTo>
                  <a:pt x="3190" y="3696"/>
                  <a:pt x="3108" y="3696"/>
                  <a:pt x="3019" y="3704"/>
                </a:cubicBezTo>
                <a:cubicBezTo>
                  <a:pt x="3019" y="3655"/>
                  <a:pt x="3011" y="3598"/>
                  <a:pt x="3011" y="3549"/>
                </a:cubicBezTo>
                <a:cubicBezTo>
                  <a:pt x="3011" y="3525"/>
                  <a:pt x="3011" y="3492"/>
                  <a:pt x="3002" y="3459"/>
                </a:cubicBezTo>
                <a:cubicBezTo>
                  <a:pt x="3100" y="3468"/>
                  <a:pt x="3198" y="3468"/>
                  <a:pt x="3296" y="3476"/>
                </a:cubicBezTo>
                <a:cubicBezTo>
                  <a:pt x="3280" y="3549"/>
                  <a:pt x="3272" y="3631"/>
                  <a:pt x="3272" y="3704"/>
                </a:cubicBezTo>
                <a:close/>
                <a:moveTo>
                  <a:pt x="3402" y="2513"/>
                </a:moveTo>
                <a:cubicBezTo>
                  <a:pt x="3345" y="2513"/>
                  <a:pt x="3304" y="2554"/>
                  <a:pt x="3304" y="2611"/>
                </a:cubicBezTo>
                <a:cubicBezTo>
                  <a:pt x="3304" y="2709"/>
                  <a:pt x="3280" y="2807"/>
                  <a:pt x="3296" y="2905"/>
                </a:cubicBezTo>
                <a:lnTo>
                  <a:pt x="2945" y="2905"/>
                </a:lnTo>
                <a:cubicBezTo>
                  <a:pt x="2937" y="2807"/>
                  <a:pt x="2913" y="2701"/>
                  <a:pt x="2904" y="2603"/>
                </a:cubicBezTo>
                <a:cubicBezTo>
                  <a:pt x="2880" y="2423"/>
                  <a:pt x="2937" y="2382"/>
                  <a:pt x="3084" y="2309"/>
                </a:cubicBezTo>
                <a:cubicBezTo>
                  <a:pt x="3304" y="2203"/>
                  <a:pt x="3353" y="2007"/>
                  <a:pt x="3288" y="1787"/>
                </a:cubicBezTo>
                <a:cubicBezTo>
                  <a:pt x="3239" y="1607"/>
                  <a:pt x="3043" y="1525"/>
                  <a:pt x="2880" y="1607"/>
                </a:cubicBezTo>
                <a:cubicBezTo>
                  <a:pt x="2700" y="1697"/>
                  <a:pt x="2562" y="1876"/>
                  <a:pt x="2545" y="2080"/>
                </a:cubicBezTo>
                <a:cubicBezTo>
                  <a:pt x="2488" y="2072"/>
                  <a:pt x="2423" y="2089"/>
                  <a:pt x="2374" y="2097"/>
                </a:cubicBezTo>
                <a:cubicBezTo>
                  <a:pt x="2292" y="2105"/>
                  <a:pt x="2203" y="2121"/>
                  <a:pt x="2121" y="2137"/>
                </a:cubicBezTo>
                <a:cubicBezTo>
                  <a:pt x="1942" y="1305"/>
                  <a:pt x="3002" y="685"/>
                  <a:pt x="3631" y="1256"/>
                </a:cubicBezTo>
                <a:cubicBezTo>
                  <a:pt x="4055" y="1632"/>
                  <a:pt x="4104" y="2464"/>
                  <a:pt x="3402" y="251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tags/tag1.xml><?xml version="1.0" encoding="utf-8"?>
<p:tagLst xmlns:p="http://schemas.openxmlformats.org/presentationml/2006/main">
  <p:tag name="ISLIDE.THEME" val="https://www.islide.cc;"/>
  <p:tag name="ISLIDE.ICON" val="#368958;"/>
</p:tagLst>
</file>

<file path=ppt/tags/tag2.xml><?xml version="1.0" encoding="utf-8"?>
<p:tagLst xmlns:p="http://schemas.openxmlformats.org/presentationml/2006/main">
  <p:tag name="ISLIDE.THEME" val="https://www.islide.cc;"/>
  <p:tag name="ISLIDE.ICON" val="#370957;#370957;#370922;#370953;#16511;#117985;#63502;#175251;#110640;#104344;#11064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87590_2*m_h_i*1_1_2"/>
  <p:tag name="KSO_WM_TEMPLATE_CATEGORY" val="diagram"/>
  <p:tag name="KSO_WM_TEMPLATE_INDEX" val="20187590"/>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87590_2*m_h_i*1_1_1"/>
  <p:tag name="KSO_WM_TEMPLATE_CATEGORY" val="diagram"/>
  <p:tag name="KSO_WM_TEMPLATE_INDEX" val="20187590"/>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5.xml><?xml version="1.0" encoding="utf-8"?>
<p:tagLst xmlns:p="http://schemas.openxmlformats.org/presentationml/2006/main">
  <p:tag name="KSO_WM_UNIT_PRESET_TEXT" val="单击此处添加文本具体内容"/>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20187590_2*m_h_f*1_1_1"/>
  <p:tag name="KSO_WM_TEMPLATE_CATEGORY" val="diagram"/>
  <p:tag name="KSO_WM_TEMPLATE_INDEX" val="20187590"/>
  <p:tag name="KSO_WM_UNIT_LAYERLEVEL" val="1_1_1"/>
  <p:tag name="KSO_WM_TAG_VERSION" val="1.0"/>
  <p:tag name="KSO_WM_UNIT_TEXT_FILL_FORE_SCHEMECOLOR_INDEX" val="13"/>
  <p:tag name="KSO_WM_UNIT_TEXT_FILL_TYPE"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87590_2*m_h_i*1_2_1"/>
  <p:tag name="KSO_WM_TEMPLATE_CATEGORY" val="diagram"/>
  <p:tag name="KSO_WM_TEMPLATE_INDEX" val="20187590"/>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87590_2*m_h_i*1_2_2"/>
  <p:tag name="KSO_WM_TEMPLATE_CATEGORY" val="diagram"/>
  <p:tag name="KSO_WM_TEMPLATE_INDEX" val="20187590"/>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8.xml><?xml version="1.0" encoding="utf-8"?>
<p:tagLst xmlns:p="http://schemas.openxmlformats.org/presentationml/2006/main">
  <p:tag name="KSO_WM_UNIT_PRESET_TEXT" val="单击此处添加文本具体内容"/>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20187590_2*m_h_f*1_2_1"/>
  <p:tag name="KSO_WM_TEMPLATE_CATEGORY" val="diagram"/>
  <p:tag name="KSO_WM_TEMPLATE_INDEX" val="20187590"/>
  <p:tag name="KSO_WM_UNIT_LAYERLEVEL" val="1_1_1"/>
  <p:tag name="KSO_WM_TAG_VERSION" val="1.0"/>
  <p:tag name="KSO_WM_UNIT_TEXT_FILL_FORE_SCHEMECOLOR_INDEX" val="13"/>
  <p:tag name="KSO_WM_UNIT_TEXT_FILL_TYPE"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87590_2*m_h_i*1_3_1"/>
  <p:tag name="KSO_WM_TEMPLATE_CATEGORY" val="diagram"/>
  <p:tag name="KSO_WM_TEMPLATE_INDEX" val="20187590"/>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87590_2*m_h_i*1_3_2"/>
  <p:tag name="KSO_WM_TEMPLATE_CATEGORY" val="diagram"/>
  <p:tag name="KSO_WM_TEMPLATE_INDEX" val="20187590"/>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1.xml><?xml version="1.0" encoding="utf-8"?>
<p:tagLst xmlns:p="http://schemas.openxmlformats.org/presentationml/2006/main">
  <p:tag name="KSO_WM_UNIT_PRESET_TEXT" val="单击此处添加文本具体内容"/>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20187590_2*m_h_f*1_3_1"/>
  <p:tag name="KSO_WM_TEMPLATE_CATEGORY" val="diagram"/>
  <p:tag name="KSO_WM_TEMPLATE_INDEX" val="20187590"/>
  <p:tag name="KSO_WM_UNIT_LAYERLEVEL" val="1_1_1"/>
  <p:tag name="KSO_WM_TAG_VERSION" val="1.0"/>
  <p:tag name="KSO_WM_UNIT_TEXT_FILL_FORE_SCHEMECOLOR_INDEX" val="13"/>
  <p:tag name="KSO_WM_UNIT_TEXT_FILL_TYPE" val="1"/>
</p:tagLst>
</file>

<file path=ppt/tags/tag12.xml><?xml version="1.0" encoding="utf-8"?>
<p:tagLst xmlns:p="http://schemas.openxmlformats.org/presentationml/2006/main">
  <p:tag name="ISLIDE.VECTOR" val="#267838;#200168;"/>
</p:tagLst>
</file>

<file path=ppt/tags/tag13.xml><?xml version="1.0" encoding="utf-8"?>
<p:tagLst xmlns:p="http://schemas.openxmlformats.org/presentationml/2006/main">
  <p:tag name="ISLIDE.ICON" val="#24760;"/>
  <p:tag name="ISLIDE.VECTOR" val="#200021;"/>
</p:tagLst>
</file>

<file path=ppt/tags/tag14.xml><?xml version="1.0" encoding="utf-8"?>
<p:tagLst xmlns:p="http://schemas.openxmlformats.org/presentationml/2006/main">
  <p:tag name="ISLIDE.ICON" val="#24760;"/>
  <p:tag name="ISLIDE.VECTOR" val="#200021;"/>
</p:tagLst>
</file>

<file path=ppt/tags/tag15.xml><?xml version="1.0" encoding="utf-8"?>
<p:tagLst xmlns:p="http://schemas.openxmlformats.org/presentationml/2006/main">
  <p:tag name="ISLIDE.ICON" val="#24760;"/>
  <p:tag name="ISLIDE.VECTOR" val="#200021;"/>
</p:tagLst>
</file>

<file path=ppt/tags/tag16.xml><?xml version="1.0" encoding="utf-8"?>
<p:tagLst xmlns:p="http://schemas.openxmlformats.org/presentationml/2006/main">
  <p:tag name="ISLIDE.ICON" val="#24760;"/>
  <p:tag name="ISLIDE.VECTOR" val="#200021;"/>
</p:tagLst>
</file>

<file path=ppt/tags/tag17.xml><?xml version="1.0" encoding="utf-8"?>
<p:tagLst xmlns:p="http://schemas.openxmlformats.org/presentationml/2006/main">
  <p:tag name="KSO_WM_UNIT_HIGHLIGHT" val="0"/>
  <p:tag name="KSO_WM_UNIT_COMPATIBLE" val="0"/>
  <p:tag name="KSO_WM_DIAGRAM_GROUP_CODE" val="q1-1"/>
  <p:tag name="KSO_WM_UNIT_TYPE" val="q_h_i"/>
  <p:tag name="KSO_WM_UNIT_INDEX" val="1_3_1"/>
  <p:tag name="KSO_WM_UNIT_ID" val="diagram20200112_3*q_h_i*1_3_1"/>
  <p:tag name="KSO_WM_TEMPLATE_CATEGORY" val="diagram"/>
  <p:tag name="KSO_WM_TEMPLATE_INDEX" val="20200112"/>
  <p:tag name="KSO_WM_UNIT_LAYERLEVEL" val="1_1_1"/>
  <p:tag name="KSO_WM_TAG_VERSION" val="1.0"/>
  <p:tag name="KSO_WM_BEAUTIFY_FLAG" val="#wm#"/>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4"/>
  <p:tag name="KSO_WM_UNIT_ID" val="diagram20200112_3*q_h_i*1_1_4"/>
  <p:tag name="KSO_WM_TEMPLATE_CATEGORY" val="diagram"/>
  <p:tag name="KSO_WM_TEMPLATE_INDEX" val="20200112"/>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5"/>
  <p:tag name="KSO_WM_UNIT_ID" val="diagram20200112_3*q_h_i*1_2_5"/>
  <p:tag name="KSO_WM_TEMPLATE_CATEGORY" val="diagram"/>
  <p:tag name="KSO_WM_TEMPLATE_INDEX" val="20200112"/>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7"/>
  <p:tag name="KSO_WM_UNIT_ID" val="diagram20200112_3*q_h_i*1_4_7"/>
  <p:tag name="KSO_WM_TEMPLATE_CATEGORY" val="diagram"/>
  <p:tag name="KSO_WM_TEMPLATE_INDEX" val="20200112"/>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3"/>
  <p:tag name="KSO_WM_UNIT_ID" val="diagram20200112_3*q_h_i*1_1_3"/>
  <p:tag name="KSO_WM_TEMPLATE_CATEGORY" val="diagram"/>
  <p:tag name="KSO_WM_TEMPLATE_INDEX" val="20200112"/>
  <p:tag name="KSO_WM_UNIT_LAYERLEVEL" val="1_1_1"/>
  <p:tag name="KSO_WM_TAG_VERSION" val="1.0"/>
  <p:tag name="KSO_WM_BEAUTIFY_FLAG" val="#wm#"/>
  <p:tag name="KSO_WM_UNIT_FILL_FORE_SCHEMECOLOR_INDEX" val="5"/>
  <p:tag name="KSO_WM_UNIT_FILL_TYPE"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6"/>
  <p:tag name="KSO_WM_UNIT_ID" val="diagram20200112_3*q_h_i*1_4_6"/>
  <p:tag name="KSO_WM_TEMPLATE_CATEGORY" val="diagram"/>
  <p:tag name="KSO_WM_TEMPLATE_INDEX" val="20200112"/>
  <p:tag name="KSO_WM_UNIT_LAYERLEVEL" val="1_1_1"/>
  <p:tag name="KSO_WM_TAG_VERSION" val="1.0"/>
  <p:tag name="KSO_WM_BEAUTIFY_FLAG" val="#wm#"/>
  <p:tag name="KSO_WM_UNIT_FILL_FORE_SCHEMECOLOR_INDEX" val="8"/>
  <p:tag name="KSO_WM_UNIT_FILL_TYPE"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5"/>
  <p:tag name="KSO_WM_UNIT_ID" val="diagram20200112_3*q_h_i*1_4_5"/>
  <p:tag name="KSO_WM_TEMPLATE_CATEGORY" val="diagram"/>
  <p:tag name="KSO_WM_TEMPLATE_INDEX" val="20200112"/>
  <p:tag name="KSO_WM_UNIT_LAYERLEVEL" val="1_1_1"/>
  <p:tag name="KSO_WM_TAG_VERSION" val="1.0"/>
  <p:tag name="KSO_WM_BEAUTIFY_FLAG" val="#wm#"/>
  <p:tag name="KSO_WM_UNIT_FILL_FORE_SCHEMECOLOR_INDEX" val="14"/>
  <p:tag name="KSO_WM_UNIT_FILL_TYPE"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4"/>
  <p:tag name="KSO_WM_UNIT_ID" val="diagram20200112_3*q_h_i*1_4_4"/>
  <p:tag name="KSO_WM_TEMPLATE_CATEGORY" val="diagram"/>
  <p:tag name="KSO_WM_TEMPLATE_INDEX" val="20200112"/>
  <p:tag name="KSO_WM_UNIT_LAYERLEVEL" val="1_1_1"/>
  <p:tag name="KSO_WM_TAG_VERSION" val="1.0"/>
  <p:tag name="KSO_WM_BEAUTIFY_FLAG" val="#wm#"/>
  <p:tag name="KSO_WM_UNIT_FILL_FORE_SCHEMECOLOR_INDEX" val="14"/>
  <p:tag name="KSO_WM_UNIT_FILL_TYPE"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3"/>
  <p:tag name="KSO_WM_UNIT_ID" val="diagram20200112_3*q_h_i*1_4_3"/>
  <p:tag name="KSO_WM_TEMPLATE_CATEGORY" val="diagram"/>
  <p:tag name="KSO_WM_TEMPLATE_INDEX" val="20200112"/>
  <p:tag name="KSO_WM_UNIT_LAYERLEVEL" val="1_1_1"/>
  <p:tag name="KSO_WM_TAG_VERSION" val="1.0"/>
  <p:tag name="KSO_WM_BEAUTIFY_FLAG" val="#wm#"/>
  <p:tag name="KSO_WM_UNIT_FILL_FORE_SCHEMECOLOR_INDEX" val="14"/>
  <p:tag name="KSO_WM_UNIT_FILL_TYPE"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200112_3*q_h_i*1_1_2"/>
  <p:tag name="KSO_WM_TEMPLATE_CATEGORY" val="diagram"/>
  <p:tag name="KSO_WM_TEMPLATE_INDEX" val="20200112"/>
  <p:tag name="KSO_WM_UNIT_LAYERLEVEL" val="1_1_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200112_3*q_h_i*1_4_2"/>
  <p:tag name="KSO_WM_TEMPLATE_CATEGORY" val="diagram"/>
  <p:tag name="KSO_WM_TEMPLATE_INDEX" val="20200112"/>
  <p:tag name="KSO_WM_UNIT_LAYERLEVEL" val="1_1_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200112_3*q_h_i*1_2_2"/>
  <p:tag name="KSO_WM_TEMPLATE_CATEGORY" val="diagram"/>
  <p:tag name="KSO_WM_TEMPLATE_INDEX" val="20200112"/>
  <p:tag name="KSO_WM_UNIT_LAYERLEVEL" val="1_1_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3"/>
  <p:tag name="KSO_WM_UNIT_ID" val="diagram20200112_3*q_h_i*1_3_3"/>
  <p:tag name="KSO_WM_TEMPLATE_CATEGORY" val="diagram"/>
  <p:tag name="KSO_WM_TEMPLATE_INDEX" val="20200112"/>
  <p:tag name="KSO_WM_UNIT_LAYERLEVEL" val="1_1_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200112_3*q_h_i*1_1_1"/>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200112_3*q_h_i*1_2_1"/>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200112_3*q_h_i*1_3_2"/>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200112_3*q_h_i*1_4_1"/>
  <p:tag name="KSO_WM_TEMPLATE_CATEGORY" val="diagram"/>
  <p:tag name="KSO_WM_TEMPLATE_INDEX" val="20200112"/>
  <p:tag name="KSO_WM_UNIT_LAYERLEVEL" val="1_1_1"/>
  <p:tag name="KSO_WM_TAG_VERSION" val="1.0"/>
  <p:tag name="KSO_WM_BEAUTIFY_FLAG" val="#wm#"/>
  <p:tag name="KSO_WM_UNIT_TEXT_FILL_FORE_SCHEMECOLOR_INDEX" val="14"/>
  <p:tag name="KSO_WM_UNIT_TEXT_FILL_TYPE" val="1"/>
</p:tagLst>
</file>

<file path=ppt/tags/tag34.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DIAGRAM_GROUP_CODE" val="q1-1"/>
  <p:tag name="KSO_WM_UNIT_TYPE" val="f"/>
  <p:tag name="KSO_WM_UNIT_INDEX" val="1"/>
  <p:tag name="KSO_WM_UNIT_ID" val="diagram20200112_3*f*1"/>
  <p:tag name="KSO_WM_TEMPLATE_CATEGORY" val="diagram"/>
  <p:tag name="KSO_WM_TEMPLATE_INDEX" val="20200112"/>
  <p:tag name="KSO_WM_UNIT_LAYERLEVEL" val="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3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200112_3*q_h_a*1_1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6.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200112_3*q_h_a*1_4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200112_3*q_h_a*1_2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8.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200112_3*q_h_a*1_3_1"/>
  <p:tag name="KSO_WM_TEMPLATE_CATEGORY" val="diagram"/>
  <p:tag name="KSO_WM_TEMPLATE_INDEX" val="20200112"/>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4"/>
  <p:tag name="KSO_WM_UNIT_ID" val="diagram20200112_3*q_h_i*1_3_4"/>
  <p:tag name="KSO_WM_TEMPLATE_CATEGORY" val="diagram"/>
  <p:tag name="KSO_WM_TEMPLATE_INDEX" val="20200112"/>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6"/>
  <p:tag name="KSO_WM_UNIT_ID" val="diagram20200112_3*q_h_i*1_2_6"/>
  <p:tag name="KSO_WM_TEMPLATE_CATEGORY" val="diagram"/>
  <p:tag name="KSO_WM_TEMPLATE_INDEX" val="20200112"/>
  <p:tag name="KSO_WM_UNIT_LAYERLEVEL" val="1_1_1"/>
  <p:tag name="KSO_WM_TAG_VERSION" val="1.0"/>
  <p:tag name="KSO_WM_BEAUTIFY_FLAG" val="#wm#"/>
  <p:tag name="KSO_WM_UNIT_FILL_FORE_SCHEMECOLOR_INDEX" val="6"/>
  <p:tag name="KSO_WM_UNIT_FILL_TYPE"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4"/>
  <p:tag name="KSO_WM_UNIT_ID" val="diagram20200112_3*q_h_i*1_2_4"/>
  <p:tag name="KSO_WM_TEMPLATE_CATEGORY" val="diagram"/>
  <p:tag name="KSO_WM_TEMPLATE_INDEX" val="20200112"/>
  <p:tag name="KSO_WM_UNIT_LAYERLEVEL" val="1_1_1"/>
  <p:tag name="KSO_WM_TAG_VERSION" val="1.0"/>
  <p:tag name="KSO_WM_BEAUTIFY_FLAG" val="#wm#"/>
  <p:tag name="KSO_WM_UNIT_FILL_FORE_SCHEMECOLOR_INDEX" val="6"/>
  <p:tag name="KSO_WM_UNI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3"/>
  <p:tag name="KSO_WM_UNIT_ID" val="diagram20200112_3*q_h_i*1_2_3"/>
  <p:tag name="KSO_WM_TEMPLATE_CATEGORY" val="diagram"/>
  <p:tag name="KSO_WM_TEMPLATE_INDEX" val="20200112"/>
  <p:tag name="KSO_WM_UNIT_LAYERLEVEL" val="1_1_1"/>
  <p:tag name="KSO_WM_TAG_VERSION" val="1.0"/>
  <p:tag name="KSO_WM_BEAUTIFY_FLAG" val="#wm#"/>
  <p:tag name="KSO_WM_UNIT_FILL_FORE_SCHEMECOLOR_INDEX" val="6"/>
  <p:tag name="KSO_WM_UNIT_FILL_TYPE" val="1"/>
</p:tagLst>
</file>

<file path=ppt/tags/tag43.xml><?xml version="1.0" encoding="utf-8"?>
<p:tagLst xmlns:p="http://schemas.openxmlformats.org/presentationml/2006/main">
  <p:tag name="ISLIDE.ICON" val="#24760;"/>
  <p:tag name="ISLIDE.VECTOR" val="#200021;"/>
</p:tagLst>
</file>

<file path=ppt/tags/tag44.xml><?xml version="1.0" encoding="utf-8"?>
<p:tagLst xmlns:p="http://schemas.openxmlformats.org/presentationml/2006/main">
  <p:tag name="ISLIDE.ICON" val="#24760;"/>
  <p:tag name="ISLIDE.VECTOR" val="#200021;"/>
</p:tagLst>
</file>

<file path=ppt/tags/tag45.xml><?xml version="1.0" encoding="utf-8"?>
<p:tagLst xmlns:p="http://schemas.openxmlformats.org/presentationml/2006/main">
  <p:tag name="ISLIDE.ICON" val="#24760;"/>
  <p:tag name="ISLIDE.VECTOR" val="#200021;"/>
</p:tagLst>
</file>

<file path=ppt/tags/tag46.xml><?xml version="1.0" encoding="utf-8"?>
<p:tagLst xmlns:p="http://schemas.openxmlformats.org/presentationml/2006/main">
  <p:tag name="ISLIDE.ICON" val="#24760;"/>
  <p:tag name="ISLIDE.VECTOR" val="#200021;"/>
</p:tagLst>
</file>

<file path=ppt/tags/tag47.xml><?xml version="1.0" encoding="utf-8"?>
<p:tagLst xmlns:p="http://schemas.openxmlformats.org/presentationml/2006/main">
  <p:tag name="ISLIDE.ICON" val="#24760;"/>
  <p:tag name="ISLIDE.VECTOR" val="#200021;"/>
</p:tagLst>
</file>

<file path=ppt/tags/tag48.xml><?xml version="1.0" encoding="utf-8"?>
<p:tagLst xmlns:p="http://schemas.openxmlformats.org/presentationml/2006/main">
  <p:tag name="KSO_WM_TAG_VERSION" val="1.0"/>
  <p:tag name="KSO_WM_UNIT_ID" val="diagram160071_1*i*0"/>
  <p:tag name="KSO_WM_TEMPLATE_CATEGORY" val="diagram"/>
  <p:tag name="KSO_WM_TEMPLATE_INDEX" val="160071"/>
</p:tagLst>
</file>

<file path=ppt/tags/tag49.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2"/>
  <p:tag name="KSO_WM_UNIT_ID" val="diagram160071_1*n_h_i*1_2_2"/>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50.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1"/>
  <p:tag name="KSO_WM_UNIT_ID" val="diagram160071_1*n_h_f*1_2_1"/>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51.xml><?xml version="1.0" encoding="utf-8"?>
<p:tagLst xmlns:p="http://schemas.openxmlformats.org/presentationml/2006/main">
  <p:tag name="KSO_WM_TAG_VERSION" val="1.0"/>
  <p:tag name="KSO_WM_UNIT_ID" val="diagram160071_1*i*5"/>
  <p:tag name="KSO_WM_TEMPLATE_CATEGORY" val="diagram"/>
  <p:tag name="KSO_WM_TEMPLATE_INDEX" val="160071"/>
</p:tagLst>
</file>

<file path=ppt/tags/tag52.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1"/>
  <p:tag name="KSO_WM_UNIT_ID" val="diagram160071_1*n_h_i*1_2_1"/>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53.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2"/>
  <p:tag name="KSO_WM_UNIT_ID" val="diagram160071_1*n_h_f*1_2_2"/>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54.xml><?xml version="1.0" encoding="utf-8"?>
<p:tagLst xmlns:p="http://schemas.openxmlformats.org/presentationml/2006/main">
  <p:tag name="KSO_WM_TAG_VERSION" val="1.0"/>
  <p:tag name="KSO_WM_UNIT_ID" val="diagram160071_1*i*10"/>
  <p:tag name="KSO_WM_TEMPLATE_CATEGORY" val="diagram"/>
  <p:tag name="KSO_WM_TEMPLATE_INDEX" val="160071"/>
</p:tagLst>
</file>

<file path=ppt/tags/tag55.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3"/>
  <p:tag name="KSO_WM_UNIT_ID" val="diagram160071_1*n_h_i*1_2_3"/>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56.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3"/>
  <p:tag name="KSO_WM_UNIT_ID" val="diagram160071_1*n_h_f*1_2_3"/>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57.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1_1"/>
  <p:tag name="KSO_WM_UNIT_ID" val="diagram160071_1*n_h_f*1_1_1"/>
  <p:tag name="KSO_WM_UNIT_CLEAR" val="1"/>
  <p:tag name="KSO_WM_UNIT_LAYERLEVEL" val="1_1_1"/>
  <p:tag name="KSO_WM_UNIT_VALUE" val="20"/>
  <p:tag name="KSO_WM_UNIT_HIGHLIGHT" val="0"/>
  <p:tag name="KSO_WM_UNIT_COMPATIBLE" val="0"/>
  <p:tag name="KSO_WM_UNIT_PRESET_TEXT_INDEX" val="4"/>
  <p:tag name="KSO_WM_UNIT_PRESET_TEXT_LEN" val="12"/>
  <p:tag name="KSO_WM_DIAGRAM_GROUP_CODE" val="n1-1"/>
  <p:tag name="KSO_WM_UNIT_TEXT_FILL_FORE_SCHEMECOLOR_INDEX" val="13"/>
  <p:tag name="KSO_WM_UNIT_TEXT_FILL_TYPE" val="1"/>
</p:tagLst>
</file>

<file path=ppt/tags/tag58.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1_1"/>
  <p:tag name="KSO_WM_UNIT_ID" val="diagram20190971_7*m_h_i*1_1_1"/>
  <p:tag name="KSO_WM_TEMPLATE_CATEGORY" val="diagram"/>
  <p:tag name="KSO_WM_TEMPLATE_INDEX" val="20190971"/>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59.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1_2"/>
  <p:tag name="KSO_WM_UNIT_ID" val="diagram20190971_7*m_h_i*1_1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6"/>
  <p:tag name="KSO_WM_UNIT_LINE_FILL_TYPE" val="2"/>
</p:tagLst>
</file>

<file path=ppt/tags/tag60.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1_3"/>
  <p:tag name="KSO_WM_UNIT_ID" val="diagram20190971_7*m_h_i*1_1_3"/>
  <p:tag name="KSO_WM_TEMPLATE_CATEGORY" val="diagram"/>
  <p:tag name="KSO_WM_TEMPLATE_INDEX" val="20190971"/>
  <p:tag name="KSO_WM_UNIT_LAYERLEVEL" val="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2"/>
  <p:tag name="KSO_WM_UNIT_TEXT_FILL_TYPE" val="1"/>
</p:tagLst>
</file>

<file path=ppt/tags/tag61.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1_1"/>
  <p:tag name="KSO_WM_UNIT_ID" val="diagram20190971_7*m_h_a*1_1_1"/>
  <p:tag name="KSO_WM_TEMPLATE_CATEGORY" val="diagram"/>
  <p:tag name="KSO_WM_TEMPLATE_INDEX" val="20190971"/>
  <p:tag name="KSO_WM_UNIT_LAYERLEVEL" val="1_1_1"/>
  <p:tag name="KSO_WM_TAG_VERSION" val="1.0"/>
  <p:tag name="KSO_WM_BEAUTIFY_FLAG" val="#wm#"/>
  <p:tag name="KSO_WM_UNIT_PRESET_TEXT" val="2017"/>
  <p:tag name="KSO_WM_UNIT_TEXT_FILL_FORE_SCHEMECOLOR_INDEX" val="14"/>
  <p:tag name="KSO_WM_UNIT_TEXT_FILL_TYPE" val="1"/>
</p:tagLst>
</file>

<file path=ppt/tags/tag62.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1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63.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2_1"/>
  <p:tag name="KSO_WM_UNIT_ID" val="diagram20190971_7*m_h_i*1_2_1"/>
  <p:tag name="KSO_WM_TEMPLATE_CATEGORY" val="diagram"/>
  <p:tag name="KSO_WM_TEMPLATE_INDEX" val="20190971"/>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64.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2_2"/>
  <p:tag name="KSO_WM_UNIT_ID" val="diagram20190971_7*m_h_i*1_2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7"/>
  <p:tag name="KSO_WM_UNIT_LINE_FILL_TYPE" val="2"/>
</p:tagLst>
</file>

<file path=ppt/tags/tag65.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2_3"/>
  <p:tag name="KSO_WM_UNIT_ID" val="diagram20190971_7*m_h_i*1_2_3"/>
  <p:tag name="KSO_WM_TEMPLATE_CATEGORY" val="diagram"/>
  <p:tag name="KSO_WM_TEMPLATE_INDEX" val="20190971"/>
  <p:tag name="KSO_WM_UNIT_LAYERLEVEL" val="1_1_1"/>
  <p:tag name="KSO_WM_TAG_VERSION" val="1.0"/>
  <p:tag name="KSO_WM_BEAUTIFY_FLAG" val="#wm#"/>
  <p:tag name="KSO_WM_UNIT_FILL_FORE_SCHEMECOLOR_INDEX" val="7"/>
  <p:tag name="KSO_WM_UNIT_FILL_TYPE" val="1"/>
  <p:tag name="KSO_WM_UNIT_LINE_FORE_SCHEMECOLOR_INDEX" val="7"/>
  <p:tag name="KSO_WM_UNIT_LINE_FILL_TYPE" val="2"/>
  <p:tag name="KSO_WM_UNIT_TEXT_FILL_FORE_SCHEMECOLOR_INDEX" val="2"/>
  <p:tag name="KSO_WM_UNIT_TEXT_FILL_TYPE" val="1"/>
</p:tagLst>
</file>

<file path=ppt/tags/tag66.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2_1"/>
  <p:tag name="KSO_WM_UNIT_ID" val="diagram20190971_7*m_h_a*1_2_1"/>
  <p:tag name="KSO_WM_TEMPLATE_CATEGORY" val="diagram"/>
  <p:tag name="KSO_WM_TEMPLATE_INDEX" val="20190971"/>
  <p:tag name="KSO_WM_UNIT_LAYERLEVEL" val="1_1_1"/>
  <p:tag name="KSO_WM_TAG_VERSION" val="1.0"/>
  <p:tag name="KSO_WM_BEAUTIFY_FLAG" val="#wm#"/>
  <p:tag name="KSO_WM_UNIT_PRESET_TEXT" val="2018"/>
  <p:tag name="KSO_WM_UNIT_TEXT_FILL_FORE_SCHEMECOLOR_INDEX" val="14"/>
  <p:tag name="KSO_WM_UNIT_TEXT_FILL_TYPE" val="1"/>
</p:tagLst>
</file>

<file path=ppt/tags/tag67.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2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68.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3_1"/>
  <p:tag name="KSO_WM_UNIT_ID" val="diagram20190971_7*m_h_i*1_3_1"/>
  <p:tag name="KSO_WM_TEMPLATE_CATEGORY" val="diagram"/>
  <p:tag name="KSO_WM_TEMPLATE_INDEX" val="20190971"/>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69.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3_2"/>
  <p:tag name="KSO_WM_UNIT_ID" val="diagram20190971_7*m_h_i*1_3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8"/>
  <p:tag name="KSO_WM_UNIT_LINE_FILL_TYPE" val="2"/>
</p:tagLst>
</file>

<file path=ppt/tags/tag70.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3_3"/>
  <p:tag name="KSO_WM_UNIT_ID" val="diagram20190971_7*m_h_i*1_3_3"/>
  <p:tag name="KSO_WM_TEMPLATE_CATEGORY" val="diagram"/>
  <p:tag name="KSO_WM_TEMPLATE_INDEX" val="20190971"/>
  <p:tag name="KSO_WM_UNIT_LAYERLEVEL" val="1_1_1"/>
  <p:tag name="KSO_WM_TAG_VERSION" val="1.0"/>
  <p:tag name="KSO_WM_BEAUTIFY_FLAG" val="#wm#"/>
  <p:tag name="KSO_WM_UNIT_FILL_FORE_SCHEMECOLOR_INDEX" val="8"/>
  <p:tag name="KSO_WM_UNIT_FILL_TYPE" val="1"/>
  <p:tag name="KSO_WM_UNIT_LINE_FORE_SCHEMECOLOR_INDEX" val="8"/>
  <p:tag name="KSO_WM_UNIT_LINE_FILL_TYPE" val="2"/>
  <p:tag name="KSO_WM_UNIT_TEXT_FILL_FORE_SCHEMECOLOR_INDEX" val="2"/>
  <p:tag name="KSO_WM_UNIT_TEXT_FILL_TYPE" val="1"/>
</p:tagLst>
</file>

<file path=ppt/tags/tag71.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3_1"/>
  <p:tag name="KSO_WM_UNIT_ID" val="diagram20190971_7*m_h_a*1_3_1"/>
  <p:tag name="KSO_WM_TEMPLATE_CATEGORY" val="diagram"/>
  <p:tag name="KSO_WM_TEMPLATE_INDEX" val="20190971"/>
  <p:tag name="KSO_WM_UNIT_LAYERLEVEL" val="1_1_1"/>
  <p:tag name="KSO_WM_TAG_VERSION" val="1.0"/>
  <p:tag name="KSO_WM_BEAUTIFY_FLAG" val="#wm#"/>
  <p:tag name="KSO_WM_UNIT_PRESET_TEXT" val="2019"/>
  <p:tag name="KSO_WM_UNIT_TEXT_FILL_FORE_SCHEMECOLOR_INDEX" val="14"/>
  <p:tag name="KSO_WM_UNIT_TEXT_FILL_TYPE" val="1"/>
</p:tagLst>
</file>

<file path=ppt/tags/tag72.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3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73.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4_1"/>
  <p:tag name="KSO_WM_UNIT_ID" val="diagram20190971_7*m_h_i*1_4_1"/>
  <p:tag name="KSO_WM_TEMPLATE_CATEGORY" val="diagram"/>
  <p:tag name="KSO_WM_TEMPLATE_INDEX" val="20190971"/>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74.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4_2"/>
  <p:tag name="KSO_WM_UNIT_ID" val="diagram20190971_7*m_h_i*1_4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9"/>
  <p:tag name="KSO_WM_UNIT_LINE_FILL_TYPE" val="2"/>
</p:tagLst>
</file>

<file path=ppt/tags/tag75.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4_3"/>
  <p:tag name="KSO_WM_UNIT_ID" val="diagram20190971_7*m_h_i*1_4_3"/>
  <p:tag name="KSO_WM_TEMPLATE_CATEGORY" val="diagram"/>
  <p:tag name="KSO_WM_TEMPLATE_INDEX" val="20190971"/>
  <p:tag name="KSO_WM_UNIT_LAYERLEVEL" val="1_1_1"/>
  <p:tag name="KSO_WM_TAG_VERSION" val="1.0"/>
  <p:tag name="KSO_WM_BEAUTIFY_FLAG" val="#wm#"/>
  <p:tag name="KSO_WM_UNIT_FILL_FORE_SCHEMECOLOR_INDEX" val="9"/>
  <p:tag name="KSO_WM_UNIT_FILL_TYPE" val="1"/>
  <p:tag name="KSO_WM_UNIT_LINE_FORE_SCHEMECOLOR_INDEX" val="9"/>
  <p:tag name="KSO_WM_UNIT_LINE_FILL_TYPE" val="2"/>
  <p:tag name="KSO_WM_UNIT_TEXT_FILL_FORE_SCHEMECOLOR_INDEX" val="2"/>
  <p:tag name="KSO_WM_UNIT_TEXT_FILL_TYPE" val="1"/>
</p:tagLst>
</file>

<file path=ppt/tags/tag76.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4_1"/>
  <p:tag name="KSO_WM_UNIT_ID" val="diagram20190971_7*m_h_a*1_4_1"/>
  <p:tag name="KSO_WM_TEMPLATE_CATEGORY" val="diagram"/>
  <p:tag name="KSO_WM_TEMPLATE_INDEX" val="20190971"/>
  <p:tag name="KSO_WM_UNIT_LAYERLEVEL" val="1_1_1"/>
  <p:tag name="KSO_WM_TAG_VERSION" val="1.0"/>
  <p:tag name="KSO_WM_BEAUTIFY_FLAG" val="#wm#"/>
  <p:tag name="KSO_WM_UNIT_PRESET_TEXT" val="2020"/>
  <p:tag name="KSO_WM_UNIT_TEXT_FILL_FORE_SCHEMECOLOR_INDEX" val="14"/>
  <p:tag name="KSO_WM_UNIT_TEXT_FILL_TYPE" val="1"/>
</p:tagLst>
</file>

<file path=ppt/tags/tag77.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4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78.xml><?xml version="1.0" encoding="utf-8"?>
<p:tagLst xmlns:p="http://schemas.openxmlformats.org/presentationml/2006/main">
  <p:tag name="ISLIDE.ICON" val="#156463;"/>
  <p:tag name="ISLIDE.VECTOR" val="#200027;"/>
</p:tagLst>
</file>

<file path=ppt/tags/tag79.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1_1"/>
  <p:tag name="KSO_WM_UNIT_ID" val="diagram20190971_7*m_h_i*1_1_1"/>
  <p:tag name="KSO_WM_TEMPLATE_CATEGORY" val="diagram"/>
  <p:tag name="KSO_WM_TEMPLATE_INDEX" val="20190971"/>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80.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1_2"/>
  <p:tag name="KSO_WM_UNIT_ID" val="diagram20190971_7*m_h_i*1_1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6"/>
  <p:tag name="KSO_WM_UNIT_LINE_FILL_TYPE" val="2"/>
</p:tagLst>
</file>

<file path=ppt/tags/tag81.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1_3"/>
  <p:tag name="KSO_WM_UNIT_ID" val="diagram20190971_7*m_h_i*1_1_3"/>
  <p:tag name="KSO_WM_TEMPLATE_CATEGORY" val="diagram"/>
  <p:tag name="KSO_WM_TEMPLATE_INDEX" val="20190971"/>
  <p:tag name="KSO_WM_UNIT_LAYERLEVEL" val="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2"/>
  <p:tag name="KSO_WM_UNIT_TEXT_FILL_TYPE" val="1"/>
</p:tagLst>
</file>

<file path=ppt/tags/tag82.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1_1"/>
  <p:tag name="KSO_WM_UNIT_ID" val="diagram20190971_7*m_h_a*1_1_1"/>
  <p:tag name="KSO_WM_TEMPLATE_CATEGORY" val="diagram"/>
  <p:tag name="KSO_WM_TEMPLATE_INDEX" val="20190971"/>
  <p:tag name="KSO_WM_UNIT_LAYERLEVEL" val="1_1_1"/>
  <p:tag name="KSO_WM_TAG_VERSION" val="1.0"/>
  <p:tag name="KSO_WM_BEAUTIFY_FLAG" val="#wm#"/>
  <p:tag name="KSO_WM_UNIT_PRESET_TEXT" val="2017"/>
  <p:tag name="KSO_WM_UNIT_TEXT_FILL_FORE_SCHEMECOLOR_INDEX" val="14"/>
  <p:tag name="KSO_WM_UNIT_TEXT_FILL_TYPE" val="1"/>
</p:tagLst>
</file>

<file path=ppt/tags/tag83.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1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84.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2_1"/>
  <p:tag name="KSO_WM_UNIT_ID" val="diagram20190971_7*m_h_i*1_2_1"/>
  <p:tag name="KSO_WM_TEMPLATE_CATEGORY" val="diagram"/>
  <p:tag name="KSO_WM_TEMPLATE_INDEX" val="20190971"/>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85.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2_2"/>
  <p:tag name="KSO_WM_UNIT_ID" val="diagram20190971_7*m_h_i*1_2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7"/>
  <p:tag name="KSO_WM_UNIT_LINE_FILL_TYPE" val="2"/>
</p:tagLst>
</file>

<file path=ppt/tags/tag86.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2_3"/>
  <p:tag name="KSO_WM_UNIT_ID" val="diagram20190971_7*m_h_i*1_2_3"/>
  <p:tag name="KSO_WM_TEMPLATE_CATEGORY" val="diagram"/>
  <p:tag name="KSO_WM_TEMPLATE_INDEX" val="20190971"/>
  <p:tag name="KSO_WM_UNIT_LAYERLEVEL" val="1_1_1"/>
  <p:tag name="KSO_WM_TAG_VERSION" val="1.0"/>
  <p:tag name="KSO_WM_BEAUTIFY_FLAG" val="#wm#"/>
  <p:tag name="KSO_WM_UNIT_FILL_FORE_SCHEMECOLOR_INDEX" val="7"/>
  <p:tag name="KSO_WM_UNIT_FILL_TYPE" val="1"/>
  <p:tag name="KSO_WM_UNIT_LINE_FORE_SCHEMECOLOR_INDEX" val="7"/>
  <p:tag name="KSO_WM_UNIT_LINE_FILL_TYPE" val="2"/>
  <p:tag name="KSO_WM_UNIT_TEXT_FILL_FORE_SCHEMECOLOR_INDEX" val="2"/>
  <p:tag name="KSO_WM_UNIT_TEXT_FILL_TYPE" val="1"/>
</p:tagLst>
</file>

<file path=ppt/tags/tag87.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2_1"/>
  <p:tag name="KSO_WM_UNIT_ID" val="diagram20190971_7*m_h_a*1_2_1"/>
  <p:tag name="KSO_WM_TEMPLATE_CATEGORY" val="diagram"/>
  <p:tag name="KSO_WM_TEMPLATE_INDEX" val="20190971"/>
  <p:tag name="KSO_WM_UNIT_LAYERLEVEL" val="1_1_1"/>
  <p:tag name="KSO_WM_TAG_VERSION" val="1.0"/>
  <p:tag name="KSO_WM_BEAUTIFY_FLAG" val="#wm#"/>
  <p:tag name="KSO_WM_UNIT_PRESET_TEXT" val="2018"/>
  <p:tag name="KSO_WM_UNIT_TEXT_FILL_FORE_SCHEMECOLOR_INDEX" val="14"/>
  <p:tag name="KSO_WM_UNIT_TEXT_FILL_TYPE" val="1"/>
</p:tagLst>
</file>

<file path=ppt/tags/tag88.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2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89.xml><?xml version="1.0" encoding="utf-8"?>
<p:tagLst xmlns:p="http://schemas.openxmlformats.org/presentationml/2006/main">
  <p:tag name="KSO_WM_UNIT_TIMELINE_IDINGROUP" val="1"/>
  <p:tag name="KSO_WM_UNIT_TIMELINE_EMPHASIS_ID" val="1"/>
  <p:tag name="KSO_WM_UNIT_HIGHLIGHT" val="0"/>
  <p:tag name="KSO_WM_UNIT_COMPATIBLE" val="0"/>
  <p:tag name="KSO_WM_DIAGRAM_GROUP_CODE" val="m1-1"/>
  <p:tag name="KSO_WM_UNIT_TYPE" val="m_h_i"/>
  <p:tag name="KSO_WM_UNIT_INDEX" val="1_3_1"/>
  <p:tag name="KSO_WM_UNIT_ID" val="diagram20190971_7*m_h_i*1_3_1"/>
  <p:tag name="KSO_WM_TEMPLATE_CATEGORY" val="diagram"/>
  <p:tag name="KSO_WM_TEMPLATE_INDEX" val="20190971"/>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90.xml><?xml version="1.0" encoding="utf-8"?>
<p:tagLst xmlns:p="http://schemas.openxmlformats.org/presentationml/2006/main">
  <p:tag name="KSO_WM_UNIT_TIMELINE_IDINGROUP" val="2"/>
  <p:tag name="KSO_WM_UNIT_TIMELINE_EMPHASIS_ID" val="2"/>
  <p:tag name="KSO_WM_UNIT_HIGHLIGHT" val="0"/>
  <p:tag name="KSO_WM_UNIT_COMPATIBLE" val="0"/>
  <p:tag name="KSO_WM_DIAGRAM_GROUP_CODE" val="m1-1"/>
  <p:tag name="KSO_WM_UNIT_TYPE" val="m_h_i"/>
  <p:tag name="KSO_WM_UNIT_INDEX" val="1_3_2"/>
  <p:tag name="KSO_WM_UNIT_ID" val="diagram20190971_7*m_h_i*1_3_2"/>
  <p:tag name="KSO_WM_TEMPLATE_CATEGORY" val="diagram"/>
  <p:tag name="KSO_WM_TEMPLATE_INDEX" val="20190971"/>
  <p:tag name="KSO_WM_UNIT_LAYERLEVEL" val="1_1_1"/>
  <p:tag name="KSO_WM_TAG_VERSION" val="1.0"/>
  <p:tag name="KSO_WM_BEAUTIFY_FLAG" val="#wm#"/>
  <p:tag name="KSO_WM_UNIT_FILL_FORE_SCHEMECOLOR_INDEX" val="5"/>
  <p:tag name="KSO_WM_UNIT_FILL_TYPE" val="1"/>
  <p:tag name="KSO_WM_UNIT_LINE_FORE_SCHEMECOLOR_INDEX" val="8"/>
  <p:tag name="KSO_WM_UNIT_LINE_FILL_TYPE" val="2"/>
</p:tagLst>
</file>

<file path=ppt/tags/tag91.xml><?xml version="1.0" encoding="utf-8"?>
<p:tagLst xmlns:p="http://schemas.openxmlformats.org/presentationml/2006/main">
  <p:tag name="KSO_WM_UNIT_TIMELINE_IDINGROUP" val="3"/>
  <p:tag name="KSO_WM_UNIT_TIMELINE_EMPHASIS_ID" val="3"/>
  <p:tag name="KSO_WM_UNIT_HIGHLIGHT" val="0"/>
  <p:tag name="KSO_WM_UNIT_COMPATIBLE" val="0"/>
  <p:tag name="KSO_WM_DIAGRAM_GROUP_CODE" val="m1-1"/>
  <p:tag name="KSO_WM_UNIT_TYPE" val="m_h_i"/>
  <p:tag name="KSO_WM_UNIT_INDEX" val="1_3_3"/>
  <p:tag name="KSO_WM_UNIT_ID" val="diagram20190971_7*m_h_i*1_3_3"/>
  <p:tag name="KSO_WM_TEMPLATE_CATEGORY" val="diagram"/>
  <p:tag name="KSO_WM_TEMPLATE_INDEX" val="20190971"/>
  <p:tag name="KSO_WM_UNIT_LAYERLEVEL" val="1_1_1"/>
  <p:tag name="KSO_WM_TAG_VERSION" val="1.0"/>
  <p:tag name="KSO_WM_BEAUTIFY_FLAG" val="#wm#"/>
  <p:tag name="KSO_WM_UNIT_FILL_FORE_SCHEMECOLOR_INDEX" val="8"/>
  <p:tag name="KSO_WM_UNIT_FILL_TYPE" val="1"/>
  <p:tag name="KSO_WM_UNIT_LINE_FORE_SCHEMECOLOR_INDEX" val="8"/>
  <p:tag name="KSO_WM_UNIT_LINE_FILL_TYPE" val="2"/>
  <p:tag name="KSO_WM_UNIT_TEXT_FILL_FORE_SCHEMECOLOR_INDEX" val="2"/>
  <p:tag name="KSO_WM_UNIT_TEXT_FILL_TYPE" val="1"/>
</p:tagLst>
</file>

<file path=ppt/tags/tag92.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3_1"/>
  <p:tag name="KSO_WM_UNIT_ID" val="diagram20190971_7*m_h_a*1_3_1"/>
  <p:tag name="KSO_WM_TEMPLATE_CATEGORY" val="diagram"/>
  <p:tag name="KSO_WM_TEMPLATE_INDEX" val="20190971"/>
  <p:tag name="KSO_WM_UNIT_LAYERLEVEL" val="1_1_1"/>
  <p:tag name="KSO_WM_TAG_VERSION" val="1.0"/>
  <p:tag name="KSO_WM_BEAUTIFY_FLAG" val="#wm#"/>
  <p:tag name="KSO_WM_UNIT_PRESET_TEXT" val="2019"/>
  <p:tag name="KSO_WM_UNIT_TEXT_FILL_FORE_SCHEMECOLOR_INDEX" val="14"/>
  <p:tag name="KSO_WM_UNIT_TEXT_FILL_TYPE" val="1"/>
</p:tagLst>
</file>

<file path=ppt/tags/tag93.xml><?xml version="1.0" encoding="utf-8"?>
<p:tagLst xmlns:p="http://schemas.openxmlformats.org/presentationml/2006/main">
  <p:tag name="KSO_WM_UNIT_TIMELINE_IDINGROUP" val="5"/>
  <p:tag name="KSO_WM_UNIT_TIMELINE_EMPHASIS_ID" val="5"/>
  <p:tag name="KSO_WM_UNIT_VALUE" val="24"/>
  <p:tag name="KSO_WM_UNIT_HIGHLIGHT" val="0"/>
  <p:tag name="KSO_WM_UNIT_COMPATIBLE" val="0"/>
  <p:tag name="KSO_WM_DIAGRAM_GROUP_CODE" val="m1-1"/>
  <p:tag name="KSO_WM_UNIT_ID" val="diagram20190971_7*m_h_h_f*1_3_1_1"/>
  <p:tag name="KSO_WM_TEMPLATE_CATEGORY" val="diagram"/>
  <p:tag name="KSO_WM_TEMPLATE_INDEX" val="20190971"/>
  <p:tag name="KSO_WM_UNIT_LAYERLEVEL" val="1_1_1_1"/>
  <p:tag name="KSO_WM_TAG_VERSION" val="1.0"/>
  <p:tag name="KSO_WM_UNIT_PRESET_TEXT" val="简单地描述该时间点发生的一些事件"/>
  <p:tag name="KSO_WM_UNIT_TEXT_FILL_FORE_SCHEMECOLOR_INDEX" val="14"/>
  <p:tag name="KSO_WM_UNIT_TEXT_FILL_TYPE" val="1"/>
</p:tagLst>
</file>

<file path=ppt/tags/tag94.xml><?xml version="1.0" encoding="utf-8"?>
<p:tagLst xmlns:p="http://schemas.openxmlformats.org/presentationml/2006/main">
  <p:tag name="KSO_WM_UNIT_TIMELINE_IDINGROUP" val="4"/>
  <p:tag name="KSO_WM_UNIT_TIMELINE_EMPHASIS_ID" val="4"/>
  <p:tag name="KSO_WM_UNIT_ISCONTENTSTITLE" val="0"/>
  <p:tag name="KSO_WM_UNIT_VALUE" val="2"/>
  <p:tag name="KSO_WM_UNIT_HIGHLIGHT" val="0"/>
  <p:tag name="KSO_WM_UNIT_COMPATIBLE" val="0"/>
  <p:tag name="KSO_WM_DIAGRAM_GROUP_CODE" val="m1-1"/>
  <p:tag name="KSO_WM_UNIT_TYPE" val="m_h_a"/>
  <p:tag name="KSO_WM_UNIT_INDEX" val="1_4_1"/>
  <p:tag name="KSO_WM_UNIT_ID" val="diagram20190971_7*m_h_a*1_4_1"/>
  <p:tag name="KSO_WM_TEMPLATE_CATEGORY" val="diagram"/>
  <p:tag name="KSO_WM_TEMPLATE_INDEX" val="20190971"/>
  <p:tag name="KSO_WM_UNIT_LAYERLEVEL" val="1_1_1"/>
  <p:tag name="KSO_WM_TAG_VERSION" val="1.0"/>
  <p:tag name="KSO_WM_BEAUTIFY_FLAG" val="#wm#"/>
  <p:tag name="KSO_WM_UNIT_PRESET_TEXT" val="2020"/>
  <p:tag name="KSO_WM_UNIT_TEXT_FILL_FORE_SCHEMECOLOR_INDEX" val="14"/>
  <p:tag name="KSO_WM_UNIT_TEXT_FILL_TYPE" val="1"/>
</p:tagLst>
</file>

<file path=ppt/tags/tag95.xml><?xml version="1.0" encoding="utf-8"?>
<p:tagLst xmlns:p="http://schemas.openxmlformats.org/presentationml/2006/main">
  <p:tag name="ISLIDE.VECTOR" val="#257252;"/>
  <p:tag name="ISLIDE.ICON" val="#376144;"/>
</p:tagLst>
</file>

<file path=ppt/tags/tag96.xml><?xml version="1.0" encoding="utf-8"?>
<p:tagLst xmlns:p="http://schemas.openxmlformats.org/presentationml/2006/main">
  <p:tag name="ISLIDE.ICON" val="#142369;#153470;"/>
</p:tagLst>
</file>

<file path=ppt/tags/tag97.xml><?xml version="1.0" encoding="utf-8"?>
<p:tagLst xmlns:p="http://schemas.openxmlformats.org/presentationml/2006/main">
  <p:tag name="ISLIDE.ICON" val="#142369;#153470;"/>
</p:tagLst>
</file>

<file path=ppt/tags/tag98.xml><?xml version="1.0" encoding="utf-8"?>
<p:tagLst xmlns:p="http://schemas.openxmlformats.org/presentationml/2006/main">
  <p:tag name="ISLIDE.ICON" val="#142369;#153470;"/>
</p:tagLst>
</file>

<file path=ppt/tags/tag99.xml><?xml version="1.0" encoding="utf-8"?>
<p:tagLst xmlns:p="http://schemas.openxmlformats.org/presentationml/2006/main">
  <p:tag name="ISLIDE.THEME" val="#195400"/>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236BBE"/>
      </a:accent1>
      <a:accent2>
        <a:srgbClr val="07A7D9"/>
      </a:accent2>
      <a:accent3>
        <a:srgbClr val="2883DE"/>
      </a:accent3>
      <a:accent4>
        <a:srgbClr val="2C2C2C"/>
      </a:accent4>
      <a:accent5>
        <a:srgbClr val="818D96"/>
      </a:accent5>
      <a:accent6>
        <a:srgbClr val="525252"/>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68394"/>
    </a:dk2>
    <a:lt2>
      <a:srgbClr val="F0F0F0"/>
    </a:lt2>
    <a:accent1>
      <a:srgbClr val="236BBE"/>
    </a:accent1>
    <a:accent2>
      <a:srgbClr val="07A7D9"/>
    </a:accent2>
    <a:accent3>
      <a:srgbClr val="2883DE"/>
    </a:accent3>
    <a:accent4>
      <a:srgbClr val="2C2C2C"/>
    </a:accent4>
    <a:accent5>
      <a:srgbClr val="818D96"/>
    </a:accent5>
    <a:accent6>
      <a:srgbClr val="525252"/>
    </a:accent6>
    <a:hlink>
      <a:srgbClr val="4276AA"/>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68394"/>
    </a:dk2>
    <a:lt2>
      <a:srgbClr val="F0F0F0"/>
    </a:lt2>
    <a:accent1>
      <a:srgbClr val="236BBE"/>
    </a:accent1>
    <a:accent2>
      <a:srgbClr val="07A7D9"/>
    </a:accent2>
    <a:accent3>
      <a:srgbClr val="2883DE"/>
    </a:accent3>
    <a:accent4>
      <a:srgbClr val="2C2C2C"/>
    </a:accent4>
    <a:accent5>
      <a:srgbClr val="818D96"/>
    </a:accent5>
    <a:accent6>
      <a:srgbClr val="525252"/>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0</TotalTime>
  <Words>6528</Words>
  <Application>WPS 演示</Application>
  <PresentationFormat>宽屏</PresentationFormat>
  <Paragraphs>322</Paragraphs>
  <Slides>32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Arial</vt:lpstr>
      <vt:lpstr>宋体</vt:lpstr>
      <vt:lpstr>Wingdings</vt:lpstr>
      <vt:lpstr>Impact</vt:lpstr>
      <vt:lpstr>微软雅黑</vt:lpstr>
      <vt:lpstr>仿宋</vt:lpstr>
      <vt:lpstr>Wingdings 3</vt:lpstr>
      <vt:lpstr>Arial Unicode MS</vt:lpstr>
      <vt:lpstr>Calibri</vt:lpstr>
      <vt:lpstr>Gill Sans</vt:lpstr>
      <vt:lpstr>方正兰亭细黑_GBK</vt:lpstr>
      <vt:lpstr>黑体</vt:lpstr>
      <vt:lpstr>华文楷体</vt:lpstr>
      <vt:lpstr>Gill Sans MT</vt:lpstr>
      <vt:lpstr>主题5</vt:lpstr>
      <vt:lpstr>3·15消费者权益日</vt:lpstr>
      <vt:lpstr>PowerPoint 演示文稿</vt:lpstr>
      <vt:lpstr>投资者证券维权的法律依据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参与证券维权的条件</vt:lpstr>
      <vt:lpstr>PowerPoint 演示文稿</vt:lpstr>
      <vt:lpstr>PowerPoint 演示文稿</vt:lpstr>
      <vt:lpstr>PowerPoint 演示文稿</vt:lpstr>
      <vt:lpstr>PowerPoint 演示文稿</vt:lpstr>
      <vt:lpstr>PowerPoint 演示文稿</vt:lpstr>
      <vt:lpstr>PowerPoint 演示文稿</vt:lpstr>
      <vt:lpstr>维权案例介绍</vt:lpstr>
      <vt:lpstr>PowerPoint 演示文稿</vt:lpstr>
      <vt:lpstr>PowerPoint 演示文稿</vt:lpstr>
      <vt:lpstr>PowerPoint 演示文稿</vt:lpstr>
      <vt:lpstr>PowerPoint 演示文稿</vt:lpstr>
      <vt:lpstr>PowerPoint 演示文稿</vt:lpstr>
      <vt:lpstr>投资者维权流程及常见问题</vt:lpstr>
      <vt:lpstr>PowerPoint 演示文稿</vt:lpstr>
      <vt:lpstr>PowerPoint 演示文稿</vt:lpstr>
      <vt:lpstr>PowerPoint 演示文稿</vt:lpstr>
      <vt:lpstr>PowerPoint 演示文稿</vt:lpstr>
      <vt:lpstr>PowerPoint 演示文稿</vt:lpstr>
    </vt:vector>
  </TitlesOfParts>
  <Company>iSlide</Company>
  <LinksUpToDate>false</LinksUpToDate>
  <SharedDoc>false</SharedDoc>
  <HyperlinksChanged>false</HyperlinksChanged>
  <AppVersion>14.0000</AppVersion>
  <Manager>iSlide</Manager>
  <HyperlinkBase>https://www.islide.cc</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HK</cp:lastModifiedBy>
  <cp:revision>18</cp:revision>
  <cp:lastPrinted>2018-03-27T16:00:00Z</cp:lastPrinted>
  <dcterms:created xsi:type="dcterms:W3CDTF">2018-03-27T16:00:00Z</dcterms:created>
  <dcterms:modified xsi:type="dcterms:W3CDTF">2022-03-10T02:47:58Z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ICV">
    <vt:lpwstr>43FE08B8BB394E4DB0913D0DF1E143AC</vt:lpwstr>
  </property>
  <property fmtid="{D5CDD505-2E9C-101B-9397-08002B2CF9AE}" pid="4" name="KSOProductBuildVer">
    <vt:lpwstr>2052-11.1.0.11365</vt:lpwstr>
  </property>
</Properties>
</file>